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sldIdLst>
    <p:sldId id="256" r:id="rId3"/>
    <p:sldId id="281" r:id="rId4"/>
    <p:sldId id="282" r:id="rId5"/>
    <p:sldId id="295" r:id="rId6"/>
    <p:sldId id="326" r:id="rId7"/>
    <p:sldId id="327" r:id="rId8"/>
    <p:sldId id="328" r:id="rId9"/>
    <p:sldId id="339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8" r:id="rId19"/>
    <p:sldId id="341" r:id="rId20"/>
    <p:sldId id="34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280" autoAdjust="0"/>
  </p:normalViewPr>
  <p:slideViewPr>
    <p:cSldViewPr snapToGrid="0">
      <p:cViewPr varScale="1">
        <p:scale>
          <a:sx n="75" d="100"/>
          <a:sy n="75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2016/7/18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2016/7/18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2016/7/18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2016/7/18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2016/7/18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2016/7/18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2016/7/18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2016/7/18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2016/7/18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2016/7/18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2016/7/18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2016/7/18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7/18/2016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算法初步</a:t>
            </a:r>
            <a:endParaRPr lang="zh-CN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</a:t>
            </a:r>
            <a:endParaRPr 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8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朴素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最近点对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Floyd最短路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普通矩阵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7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O(nlogn)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快速排序的期望复杂度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基于比较排序的算法下界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O(2</a:t>
            </a:r>
            <a:r>
              <a:rPr lang="zh-CN" altLang="en-US" sz="2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枚举全部的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4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O(n!)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优秀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logn) &lt; O(n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&lt; O(n) &lt; O(nlogn)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可能可以优化 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&lt;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&lt; O(2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O(n!)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均摊分析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多个操作，一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起算时间复杂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MULTIPOP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的队列，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一次性出队k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出入队列一次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数组尾部插入操作（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一旦元素超过容量限制，则扩大一倍，再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8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例题：最大子数组和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给定数组a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[1…n]，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求最大子数组和，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即找出1&lt;=i&lt;=j&lt;=n，使a[i]+a[i+1]+…+a[j]最大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介绍三个算法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暴力枚举 O(n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枚举 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贪心法 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2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暴力枚举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暴力枚举：三重循环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for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j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to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]+..+a[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 max(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, sum)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 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附加空间复杂度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3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优化枚举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优化枚举：两重循环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sum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 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for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j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to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 + a[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 max(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, sum)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 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附加空间复杂度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贪心法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贪心法：一重循环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sum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 0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 0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sum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 + a[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 max(sum,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if (sum &lt; 0)  sum  0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 O(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附加空间复杂度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0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个队列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支持：出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入队，求最大元素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均摊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0731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9564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给定一个正整数组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，是否能以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个数为边长构成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即是否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存在不同的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&lt; a[j] + a[k]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a[j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a[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 a[k]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a[k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&lt; a[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 a[j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5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9926781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应用：机器学习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、数据挖掘、自然语言处理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、密码学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研究：时空复杂度等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工作：贪心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治、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动态规划、树、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3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60928" y="1516532"/>
            <a:ext cx="10005810" cy="43513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大象放进冰箱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穷性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必须在人类毁灭前结束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老板，便宜一点（康盲，一点是多少）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造个飞碟（你这么厉害你家里人造么）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输入&amp;输出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4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3959" y="1877140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穷举（万能算法）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的全排列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皇后问题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（减而治之）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二分查找——减而治之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2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5810" cy="43513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 Prim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Krus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ijkstra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士兵路径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谈算法不谈复杂度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耍流氓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速度提升、内存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提升（常数级）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在实现之前，我们要预估算法所需要的资源</a:t>
            </a: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9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时空复杂度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使用大O记号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：基本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操作次数（汇编指令条数）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空间：占用内存字节数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区别：空间可以再利用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时空互换（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5810" cy="43513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常见时间复杂度分析方法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数循环次数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均摊分析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5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581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基本运算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，＋，－，＊，／，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%，寻址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721</Words>
  <Application>Microsoft Office PowerPoint</Application>
  <PresentationFormat>宽屏</PresentationFormat>
  <Paragraphs>122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Microsoft YaHei UI</vt:lpstr>
      <vt:lpstr>宋体</vt:lpstr>
      <vt:lpstr>微软雅黑</vt:lpstr>
      <vt:lpstr>Arial</vt:lpstr>
      <vt:lpstr>Calibri</vt:lpstr>
      <vt:lpstr>Segoe UI</vt:lpstr>
      <vt:lpstr>Segoe UI Light</vt:lpstr>
      <vt:lpstr>Wingdings</vt:lpstr>
      <vt:lpstr>WelcomeDoc</vt:lpstr>
      <vt:lpstr>算法初步</vt:lpstr>
      <vt:lpstr>Why？</vt:lpstr>
      <vt:lpstr>What？</vt:lpstr>
      <vt:lpstr>How？</vt:lpstr>
      <vt:lpstr>How？</vt:lpstr>
      <vt:lpstr>复杂度</vt:lpstr>
      <vt:lpstr>复杂度</vt:lpstr>
      <vt:lpstr>复杂度</vt:lpstr>
      <vt:lpstr>复杂度</vt:lpstr>
      <vt:lpstr>复杂度</vt:lpstr>
      <vt:lpstr>复杂度</vt:lpstr>
      <vt:lpstr>复杂度</vt:lpstr>
      <vt:lpstr>均摊分析</vt:lpstr>
      <vt:lpstr>例题：最大子数组和</vt:lpstr>
      <vt:lpstr>暴力枚举</vt:lpstr>
      <vt:lpstr>优化枚举</vt:lpstr>
      <vt:lpstr>贪心法</vt:lpstr>
      <vt:lpstr>作业题1</vt:lpstr>
      <vt:lpstr>作业题2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2013-09-22T13:32:10Z</dcterms:created>
  <dcterms:modified xsi:type="dcterms:W3CDTF">2016-07-18T13:30:35Z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