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Josefin Slab"/>
      <p:regular r:id="rId17"/>
      <p:bold r:id="rId18"/>
      <p:italic r:id="rId19"/>
      <p:boldItalic r:id="rId20"/>
    </p:embeddedFont>
    <p:embeddedFont>
      <p:font typeface="Anton"/>
      <p:regular r:id="rId21"/>
    </p:embeddedFont>
    <p:embeddedFont>
      <p:font typeface="Fira Sans Condensed Light"/>
      <p:regular r:id="rId22"/>
      <p:bold r:id="rId23"/>
      <p:italic r:id="rId24"/>
      <p:boldItalic r:id="rId25"/>
    </p:embeddedFont>
    <p:embeddedFont>
      <p:font typeface="Fira Sans Condensed"/>
      <p:regular r:id="rId26"/>
      <p:bold r:id="rId27"/>
      <p:italic r:id="rId28"/>
      <p:boldItalic r:id="rId29"/>
    </p:embeddedFont>
    <p:embeddedFont>
      <p:font typeface="Advent Pro Light"/>
      <p:regular r:id="rId30"/>
      <p:bold r:id="rId31"/>
    </p:embeddedFont>
    <p:embeddedFont>
      <p:font typeface="Rajdhani"/>
      <p:regular r:id="rId32"/>
      <p:bold r:id="rId33"/>
    </p:embeddedFont>
    <p:embeddedFont>
      <p:font typeface="Advent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llison Quinl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0F8FF2-2BD4-4C47-873F-FEA30CE5CF97}">
  <a:tblStyle styleId="{460F8FF2-2BD4-4C47-873F-FEA30CE5CF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lab-boldItalic.fntdata"/><Relationship Id="rId22" Type="http://schemas.openxmlformats.org/officeDocument/2006/relationships/font" Target="fonts/FiraSansCondensedLight-regular.fntdata"/><Relationship Id="rId21" Type="http://schemas.openxmlformats.org/officeDocument/2006/relationships/font" Target="fonts/Anton-regular.fntdata"/><Relationship Id="rId24" Type="http://schemas.openxmlformats.org/officeDocument/2006/relationships/font" Target="fonts/FiraSansCondensedLight-italic.fntdata"/><Relationship Id="rId23" Type="http://schemas.openxmlformats.org/officeDocument/2006/relationships/font" Target="fonts/FiraSansCondensed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FiraSansCondensed-regular.fntdata"/><Relationship Id="rId25" Type="http://schemas.openxmlformats.org/officeDocument/2006/relationships/font" Target="fonts/FiraSansCondensedLight-boldItalic.fntdata"/><Relationship Id="rId28" Type="http://schemas.openxmlformats.org/officeDocument/2006/relationships/font" Target="fonts/FiraSansCondensed-italic.fntdata"/><Relationship Id="rId27" Type="http://schemas.openxmlformats.org/officeDocument/2006/relationships/font" Target="fonts/FiraSansCondensed-bold.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FiraSansCondensed-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dventProLight-bold.fntdata"/><Relationship Id="rId30" Type="http://schemas.openxmlformats.org/officeDocument/2006/relationships/font" Target="fonts/AdventProLight-regular.fntdata"/><Relationship Id="rId11" Type="http://schemas.openxmlformats.org/officeDocument/2006/relationships/slide" Target="slides/slide4.xml"/><Relationship Id="rId33" Type="http://schemas.openxmlformats.org/officeDocument/2006/relationships/font" Target="fonts/Rajdhani-bold.fntdata"/><Relationship Id="rId10" Type="http://schemas.openxmlformats.org/officeDocument/2006/relationships/slide" Target="slides/slide3.xml"/><Relationship Id="rId32" Type="http://schemas.openxmlformats.org/officeDocument/2006/relationships/font" Target="fonts/Rajdhani-regular.fntdata"/><Relationship Id="rId13" Type="http://schemas.openxmlformats.org/officeDocument/2006/relationships/slide" Target="slides/slide6.xml"/><Relationship Id="rId35" Type="http://schemas.openxmlformats.org/officeDocument/2006/relationships/font" Target="fonts/AdventPro-bold.fntdata"/><Relationship Id="rId12" Type="http://schemas.openxmlformats.org/officeDocument/2006/relationships/slide" Target="slides/slide5.xml"/><Relationship Id="rId34" Type="http://schemas.openxmlformats.org/officeDocument/2006/relationships/font" Target="fonts/AdventPro-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JosefinSlab-regular.fntdata"/><Relationship Id="rId16" Type="http://schemas.openxmlformats.org/officeDocument/2006/relationships/slide" Target="slides/slide9.xml"/><Relationship Id="rId19" Type="http://schemas.openxmlformats.org/officeDocument/2006/relationships/font" Target="fonts/JosefinSlab-italic.fntdata"/><Relationship Id="rId18" Type="http://schemas.openxmlformats.org/officeDocument/2006/relationships/font" Target="fonts/JosefinSlab-bold.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1T15:28:14.038">
    <p:pos x="453" y="927"/>
    <p:text>Milestone 4: 12/9
- Documentation and cleanup of files
- Conversion to repo
- Video summary of project.
Should be between 5 and 7 minutes long. Note: we won’t watch the video beyond 7 minutes. Each slide should be labelled with list of group members who contributed to that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3543c0e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3543c0e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3543c0e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3543c0e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3543c0e1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3543c0e1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3f967d9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3f967d9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3543c0e1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3543c0e1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04f5c1f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04f5c1f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3543c0e1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3543c0e1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02718281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02718281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139150"/>
            <a:ext cx="4404000" cy="25905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585075"/>
            <a:ext cx="3384900" cy="43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11"/>
          <p:cNvSpPr txBox="1"/>
          <p:nvPr>
            <p:ph type="title"/>
          </p:nvPr>
        </p:nvSpPr>
        <p:spPr>
          <a:xfrm>
            <a:off x="720100" y="1706850"/>
            <a:ext cx="2759700" cy="172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4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2"/>
          <p:cNvSpPr txBox="1"/>
          <p:nvPr>
            <p:ph hasCustomPrompt="1" type="title"/>
          </p:nvPr>
        </p:nvSpPr>
        <p:spPr>
          <a:xfrm>
            <a:off x="311700" y="2062500"/>
            <a:ext cx="8520600" cy="111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 name="Google Shape;39;p12"/>
          <p:cNvSpPr txBox="1"/>
          <p:nvPr>
            <p:ph idx="1" type="body"/>
          </p:nvPr>
        </p:nvSpPr>
        <p:spPr>
          <a:xfrm>
            <a:off x="311700" y="3255700"/>
            <a:ext cx="8520600" cy="515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sz="1400"/>
            </a:lvl1pPr>
            <a:lvl2pPr indent="-304800" lvl="1" marL="914400" algn="ctr">
              <a:spcBef>
                <a:spcPts val="1600"/>
              </a:spcBef>
              <a:spcAft>
                <a:spcPts val="0"/>
              </a:spcAft>
              <a:buSzPts val="1200"/>
              <a:buChar char="○"/>
              <a:defRPr/>
            </a:lvl2pPr>
            <a:lvl3pPr indent="-304800" lvl="2" marL="1371600" algn="ctr">
              <a:spcBef>
                <a:spcPts val="1600"/>
              </a:spcBef>
              <a:spcAft>
                <a:spcPts val="0"/>
              </a:spcAft>
              <a:buSzPts val="1200"/>
              <a:buChar char="■"/>
              <a:defRPr/>
            </a:lvl3pPr>
            <a:lvl4pPr indent="-304800" lvl="3" marL="1828800" algn="ctr">
              <a:spcBef>
                <a:spcPts val="1600"/>
              </a:spcBef>
              <a:spcAft>
                <a:spcPts val="0"/>
              </a:spcAft>
              <a:buSzPts val="1200"/>
              <a:buChar char="●"/>
              <a:defRPr/>
            </a:lvl4pPr>
            <a:lvl5pPr indent="-304800" lvl="4" marL="2286000" algn="ctr">
              <a:spcBef>
                <a:spcPts val="1600"/>
              </a:spcBef>
              <a:spcAft>
                <a:spcPts val="0"/>
              </a:spcAft>
              <a:buSzPts val="1200"/>
              <a:buChar char="○"/>
              <a:defRPr/>
            </a:lvl5pPr>
            <a:lvl6pPr indent="-304800" lvl="5" marL="2743200" algn="ctr">
              <a:spcBef>
                <a:spcPts val="1600"/>
              </a:spcBef>
              <a:spcAft>
                <a:spcPts val="0"/>
              </a:spcAft>
              <a:buSzPts val="1200"/>
              <a:buChar char="■"/>
              <a:defRPr/>
            </a:lvl6pPr>
            <a:lvl7pPr indent="-304800" lvl="6" marL="3200400" algn="ctr">
              <a:spcBef>
                <a:spcPts val="1600"/>
              </a:spcBef>
              <a:spcAft>
                <a:spcPts val="0"/>
              </a:spcAft>
              <a:buSzPts val="1200"/>
              <a:buChar char="●"/>
              <a:defRPr/>
            </a:lvl7pPr>
            <a:lvl8pPr indent="-304800" lvl="7" marL="3657600" algn="ctr">
              <a:spcBef>
                <a:spcPts val="1600"/>
              </a:spcBef>
              <a:spcAft>
                <a:spcPts val="0"/>
              </a:spcAft>
              <a:buSzPts val="1200"/>
              <a:buChar char="○"/>
              <a:defRPr/>
            </a:lvl8pPr>
            <a:lvl9pPr indent="-304800" lvl="8" marL="4114800" algn="ctr">
              <a:spcBef>
                <a:spcPts val="1600"/>
              </a:spcBef>
              <a:spcAft>
                <a:spcPts val="1600"/>
              </a:spcAft>
              <a:buSzPts val="12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 name="Shape 4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14"/>
          <p:cNvSpPr txBox="1"/>
          <p:nvPr>
            <p:ph type="title"/>
          </p:nvPr>
        </p:nvSpPr>
        <p:spPr>
          <a:xfrm>
            <a:off x="1511713" y="1452625"/>
            <a:ext cx="2339100" cy="4215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i="0" sz="2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43" name="Google Shape;43;p14"/>
          <p:cNvSpPr txBox="1"/>
          <p:nvPr>
            <p:ph idx="1" type="subTitle"/>
          </p:nvPr>
        </p:nvSpPr>
        <p:spPr>
          <a:xfrm>
            <a:off x="1511712" y="1779575"/>
            <a:ext cx="23391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44" name="Google Shape;44;p14"/>
          <p:cNvSpPr txBox="1"/>
          <p:nvPr>
            <p:ph idx="2" type="title"/>
          </p:nvPr>
        </p:nvSpPr>
        <p:spPr>
          <a:xfrm>
            <a:off x="4845487" y="1455263"/>
            <a:ext cx="2339100" cy="421500"/>
          </a:xfrm>
          <a:prstGeom prst="rect">
            <a:avLst/>
          </a:prstGeom>
          <a:noFill/>
          <a:ln>
            <a:noFill/>
          </a:ln>
        </p:spPr>
        <p:txBody>
          <a:bodyPr anchorCtr="0" anchor="ctr" bIns="0" lIns="0" spcFirstLastPara="1" rIns="0" wrap="square" tIns="0">
            <a:noAutofit/>
          </a:bodyPr>
          <a:lstStyle>
            <a:lvl1pPr lvl="0" marR="72000" rtl="0">
              <a:spcBef>
                <a:spcPts val="0"/>
              </a:spcBef>
              <a:spcAft>
                <a:spcPts val="0"/>
              </a:spcAft>
              <a:buSzPts val="1400"/>
              <a:buNone/>
              <a:defRPr i="0" sz="2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45" name="Google Shape;45;p14"/>
          <p:cNvSpPr txBox="1"/>
          <p:nvPr>
            <p:ph idx="3" type="subTitle"/>
          </p:nvPr>
        </p:nvSpPr>
        <p:spPr>
          <a:xfrm>
            <a:off x="4845487" y="1782238"/>
            <a:ext cx="23391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46" name="Google Shape;46;p14"/>
          <p:cNvSpPr txBox="1"/>
          <p:nvPr>
            <p:ph idx="4" type="title"/>
          </p:nvPr>
        </p:nvSpPr>
        <p:spPr>
          <a:xfrm>
            <a:off x="2768313" y="2877450"/>
            <a:ext cx="2339100" cy="421500"/>
          </a:xfrm>
          <a:prstGeom prst="rect">
            <a:avLst/>
          </a:prstGeom>
          <a:noFill/>
          <a:ln>
            <a:noFill/>
          </a:ln>
        </p:spPr>
        <p:txBody>
          <a:bodyPr anchorCtr="0" anchor="ctr" bIns="0" lIns="0" spcFirstLastPara="1" rIns="0" wrap="square" tIns="0">
            <a:noAutofit/>
          </a:bodyPr>
          <a:lstStyle>
            <a:lvl1pPr lvl="0" rtl="0">
              <a:spcBef>
                <a:spcPts val="0"/>
              </a:spcBef>
              <a:spcAft>
                <a:spcPts val="0"/>
              </a:spcAft>
              <a:buSzPts val="1400"/>
              <a:buNone/>
              <a:defRPr i="0" sz="2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47" name="Google Shape;47;p14"/>
          <p:cNvSpPr txBox="1"/>
          <p:nvPr>
            <p:ph idx="5" type="subTitle"/>
          </p:nvPr>
        </p:nvSpPr>
        <p:spPr>
          <a:xfrm>
            <a:off x="2768312" y="3204400"/>
            <a:ext cx="2339100" cy="64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48" name="Google Shape;48;p14"/>
          <p:cNvSpPr txBox="1"/>
          <p:nvPr>
            <p:ph idx="6" type="title"/>
          </p:nvPr>
        </p:nvSpPr>
        <p:spPr>
          <a:xfrm>
            <a:off x="6100575" y="2878082"/>
            <a:ext cx="2339100" cy="421500"/>
          </a:xfrm>
          <a:prstGeom prst="rect">
            <a:avLst/>
          </a:prstGeom>
          <a:noFill/>
          <a:ln>
            <a:noFill/>
          </a:ln>
        </p:spPr>
        <p:txBody>
          <a:bodyPr anchorCtr="0" anchor="ctr" bIns="0" lIns="0" spcFirstLastPara="1" rIns="0" wrap="square" tIns="0">
            <a:noAutofit/>
          </a:bodyPr>
          <a:lstStyle>
            <a:lvl1pPr lvl="0" marR="72000" rtl="0">
              <a:spcBef>
                <a:spcPts val="0"/>
              </a:spcBef>
              <a:spcAft>
                <a:spcPts val="0"/>
              </a:spcAft>
              <a:buSzPts val="1400"/>
              <a:buNone/>
              <a:defRPr i="0" sz="2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49" name="Google Shape;49;p14"/>
          <p:cNvSpPr txBox="1"/>
          <p:nvPr>
            <p:ph idx="7" type="subTitle"/>
          </p:nvPr>
        </p:nvSpPr>
        <p:spPr>
          <a:xfrm>
            <a:off x="6100575" y="3205057"/>
            <a:ext cx="2339100" cy="644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50" name="Google Shape;50;p14"/>
          <p:cNvSpPr txBox="1"/>
          <p:nvPr>
            <p:ph hasCustomPrompt="1" idx="8" type="title"/>
          </p:nvPr>
        </p:nvSpPr>
        <p:spPr>
          <a:xfrm>
            <a:off x="1959337" y="3164300"/>
            <a:ext cx="600000" cy="42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1" name="Google Shape;51;p14"/>
          <p:cNvSpPr txBox="1"/>
          <p:nvPr>
            <p:ph hasCustomPrompt="1" idx="9" type="title"/>
          </p:nvPr>
        </p:nvSpPr>
        <p:spPr>
          <a:xfrm>
            <a:off x="704337" y="1730350"/>
            <a:ext cx="600000" cy="42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2" name="Google Shape;52;p14"/>
          <p:cNvSpPr txBox="1"/>
          <p:nvPr>
            <p:ph hasCustomPrompt="1" idx="13" type="title"/>
          </p:nvPr>
        </p:nvSpPr>
        <p:spPr>
          <a:xfrm>
            <a:off x="5304000" y="3183632"/>
            <a:ext cx="600000" cy="42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53" name="Google Shape;53;p14"/>
          <p:cNvSpPr txBox="1"/>
          <p:nvPr>
            <p:ph hasCustomPrompt="1" idx="14" type="title"/>
          </p:nvPr>
        </p:nvSpPr>
        <p:spPr>
          <a:xfrm>
            <a:off x="4048912" y="1719213"/>
            <a:ext cx="600000" cy="421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24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5"/>
          <p:cNvSpPr txBox="1"/>
          <p:nvPr>
            <p:ph idx="1" type="subTitle"/>
          </p:nvPr>
        </p:nvSpPr>
        <p:spPr>
          <a:xfrm>
            <a:off x="1725925" y="1894325"/>
            <a:ext cx="2208600" cy="70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Josefin Slab"/>
              <a:buNone/>
              <a:defRPr sz="14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56" name="Google Shape;56;p15"/>
          <p:cNvSpPr txBox="1"/>
          <p:nvPr>
            <p:ph idx="2" type="subTitle"/>
          </p:nvPr>
        </p:nvSpPr>
        <p:spPr>
          <a:xfrm>
            <a:off x="5803499" y="1894325"/>
            <a:ext cx="2208600" cy="70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Josefin Slab"/>
              <a:buNone/>
              <a:defRPr sz="14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57" name="Google Shape;57;p15"/>
          <p:cNvSpPr txBox="1"/>
          <p:nvPr>
            <p:ph idx="3" type="subTitle"/>
          </p:nvPr>
        </p:nvSpPr>
        <p:spPr>
          <a:xfrm>
            <a:off x="1725925" y="3491450"/>
            <a:ext cx="2208600" cy="70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Josefin Slab"/>
              <a:buNone/>
              <a:defRPr sz="14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58" name="Google Shape;58;p15"/>
          <p:cNvSpPr txBox="1"/>
          <p:nvPr>
            <p:ph idx="4" type="subTitle"/>
          </p:nvPr>
        </p:nvSpPr>
        <p:spPr>
          <a:xfrm>
            <a:off x="5803499" y="3491450"/>
            <a:ext cx="2208600" cy="70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100"/>
              <a:buFont typeface="Josefin Slab"/>
              <a:buNone/>
              <a:defRPr sz="14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59" name="Google Shape;59;p15"/>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6"/>
          <p:cNvSpPr txBox="1"/>
          <p:nvPr>
            <p:ph idx="1" type="subTitle"/>
          </p:nvPr>
        </p:nvSpPr>
        <p:spPr>
          <a:xfrm>
            <a:off x="969788" y="2630150"/>
            <a:ext cx="2213100" cy="109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62" name="Google Shape;62;p16"/>
          <p:cNvSpPr txBox="1"/>
          <p:nvPr>
            <p:ph idx="2" type="subTitle"/>
          </p:nvPr>
        </p:nvSpPr>
        <p:spPr>
          <a:xfrm>
            <a:off x="5961113" y="2630150"/>
            <a:ext cx="2213100" cy="109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63" name="Google Shape;63;p16"/>
          <p:cNvSpPr txBox="1"/>
          <p:nvPr>
            <p:ph idx="3" type="subTitle"/>
          </p:nvPr>
        </p:nvSpPr>
        <p:spPr>
          <a:xfrm>
            <a:off x="3465013" y="2630150"/>
            <a:ext cx="2213100" cy="109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64" name="Google Shape;64;p16"/>
          <p:cNvSpPr txBox="1"/>
          <p:nvPr>
            <p:ph type="title"/>
          </p:nvPr>
        </p:nvSpPr>
        <p:spPr>
          <a:xfrm>
            <a:off x="960113" y="3723950"/>
            <a:ext cx="15393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i="0"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65" name="Google Shape;65;p16"/>
          <p:cNvSpPr txBox="1"/>
          <p:nvPr>
            <p:ph idx="4" type="title"/>
          </p:nvPr>
        </p:nvSpPr>
        <p:spPr>
          <a:xfrm>
            <a:off x="6628688" y="3723950"/>
            <a:ext cx="15393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i="0"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66" name="Google Shape;66;p16"/>
          <p:cNvSpPr txBox="1"/>
          <p:nvPr>
            <p:ph idx="5" type="title"/>
          </p:nvPr>
        </p:nvSpPr>
        <p:spPr>
          <a:xfrm>
            <a:off x="3805336" y="3723950"/>
            <a:ext cx="1539300" cy="4017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i="0"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67" name="Google Shape;67;p16"/>
          <p:cNvSpPr txBox="1"/>
          <p:nvPr>
            <p:ph idx="6"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7"/>
          <p:cNvSpPr txBox="1"/>
          <p:nvPr>
            <p:ph idx="1" type="subTitle"/>
          </p:nvPr>
        </p:nvSpPr>
        <p:spPr>
          <a:xfrm>
            <a:off x="6006000" y="2320225"/>
            <a:ext cx="2006100" cy="39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p:txBody>
      </p:sp>
      <p:sp>
        <p:nvSpPr>
          <p:cNvPr id="70" name="Google Shape;70;p17"/>
          <p:cNvSpPr txBox="1"/>
          <p:nvPr>
            <p:ph idx="2" type="subTitle"/>
          </p:nvPr>
        </p:nvSpPr>
        <p:spPr>
          <a:xfrm>
            <a:off x="6006000" y="3478616"/>
            <a:ext cx="2006100" cy="39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p:txBody>
      </p:sp>
      <p:sp>
        <p:nvSpPr>
          <p:cNvPr id="71" name="Google Shape;71;p17"/>
          <p:cNvSpPr txBox="1"/>
          <p:nvPr>
            <p:ph hasCustomPrompt="1" type="title"/>
          </p:nvPr>
        </p:nvSpPr>
        <p:spPr>
          <a:xfrm>
            <a:off x="6006000" y="1954025"/>
            <a:ext cx="1235400" cy="479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72" name="Google Shape;72;p17"/>
          <p:cNvSpPr txBox="1"/>
          <p:nvPr>
            <p:ph hasCustomPrompt="1" idx="3" type="title"/>
          </p:nvPr>
        </p:nvSpPr>
        <p:spPr>
          <a:xfrm>
            <a:off x="6006000" y="3100474"/>
            <a:ext cx="1235400" cy="479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2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73" name="Google Shape;73;p17"/>
          <p:cNvSpPr txBox="1"/>
          <p:nvPr>
            <p:ph idx="4"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18"/>
          <p:cNvSpPr txBox="1"/>
          <p:nvPr>
            <p:ph type="title"/>
          </p:nvPr>
        </p:nvSpPr>
        <p:spPr>
          <a:xfrm>
            <a:off x="916225" y="2443810"/>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76" name="Google Shape;76;p18"/>
          <p:cNvSpPr txBox="1"/>
          <p:nvPr>
            <p:ph idx="1" type="subTitle"/>
          </p:nvPr>
        </p:nvSpPr>
        <p:spPr>
          <a:xfrm>
            <a:off x="786275" y="1909450"/>
            <a:ext cx="21012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77" name="Google Shape;77;p18"/>
          <p:cNvSpPr txBox="1"/>
          <p:nvPr>
            <p:ph idx="2" type="title"/>
          </p:nvPr>
        </p:nvSpPr>
        <p:spPr>
          <a:xfrm>
            <a:off x="6298374" y="2443810"/>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78" name="Google Shape;78;p18"/>
          <p:cNvSpPr txBox="1"/>
          <p:nvPr>
            <p:ph idx="3" type="subTitle"/>
          </p:nvPr>
        </p:nvSpPr>
        <p:spPr>
          <a:xfrm>
            <a:off x="6080425" y="1909450"/>
            <a:ext cx="2277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79" name="Google Shape;79;p18"/>
          <p:cNvSpPr txBox="1"/>
          <p:nvPr>
            <p:ph idx="4" type="title"/>
          </p:nvPr>
        </p:nvSpPr>
        <p:spPr>
          <a:xfrm>
            <a:off x="3607299" y="3872760"/>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0" name="Google Shape;80;p18"/>
          <p:cNvSpPr txBox="1"/>
          <p:nvPr>
            <p:ph idx="5" type="subTitle"/>
          </p:nvPr>
        </p:nvSpPr>
        <p:spPr>
          <a:xfrm>
            <a:off x="3389350" y="3332250"/>
            <a:ext cx="2277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81" name="Google Shape;81;p18"/>
          <p:cNvSpPr txBox="1"/>
          <p:nvPr>
            <p:ph idx="6" type="title"/>
          </p:nvPr>
        </p:nvSpPr>
        <p:spPr>
          <a:xfrm>
            <a:off x="3607299" y="2443810"/>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2" name="Google Shape;82;p18"/>
          <p:cNvSpPr txBox="1"/>
          <p:nvPr>
            <p:ph idx="7" type="subTitle"/>
          </p:nvPr>
        </p:nvSpPr>
        <p:spPr>
          <a:xfrm>
            <a:off x="3389350" y="1909450"/>
            <a:ext cx="2277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83" name="Google Shape;83;p18"/>
          <p:cNvSpPr txBox="1"/>
          <p:nvPr>
            <p:ph idx="8" type="title"/>
          </p:nvPr>
        </p:nvSpPr>
        <p:spPr>
          <a:xfrm>
            <a:off x="916225" y="3872760"/>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4" name="Google Shape;84;p18"/>
          <p:cNvSpPr txBox="1"/>
          <p:nvPr>
            <p:ph idx="9" type="subTitle"/>
          </p:nvPr>
        </p:nvSpPr>
        <p:spPr>
          <a:xfrm>
            <a:off x="786325" y="3332250"/>
            <a:ext cx="21012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85" name="Google Shape;85;p18"/>
          <p:cNvSpPr txBox="1"/>
          <p:nvPr>
            <p:ph idx="13" type="title"/>
          </p:nvPr>
        </p:nvSpPr>
        <p:spPr>
          <a:xfrm>
            <a:off x="6495924" y="3872763"/>
            <a:ext cx="14463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6" name="Google Shape;86;p18"/>
          <p:cNvSpPr txBox="1"/>
          <p:nvPr>
            <p:ph idx="14" type="subTitle"/>
          </p:nvPr>
        </p:nvSpPr>
        <p:spPr>
          <a:xfrm>
            <a:off x="6080425" y="3332250"/>
            <a:ext cx="2277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87" name="Google Shape;87;p18"/>
          <p:cNvSpPr txBox="1"/>
          <p:nvPr>
            <p:ph idx="15"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9"/>
          <p:cNvSpPr txBox="1"/>
          <p:nvPr>
            <p:ph type="ctrTitle"/>
          </p:nvPr>
        </p:nvSpPr>
        <p:spPr>
          <a:xfrm>
            <a:off x="2562175" y="725400"/>
            <a:ext cx="4020000" cy="146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0" name="Google Shape;90;p19"/>
          <p:cNvSpPr txBox="1"/>
          <p:nvPr>
            <p:ph idx="1" type="subTitle"/>
          </p:nvPr>
        </p:nvSpPr>
        <p:spPr>
          <a:xfrm>
            <a:off x="2561975" y="2225200"/>
            <a:ext cx="4020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 name="Google Shape;91;p19"/>
          <p:cNvSpPr txBox="1"/>
          <p:nvPr/>
        </p:nvSpPr>
        <p:spPr>
          <a:xfrm>
            <a:off x="2813425" y="3796475"/>
            <a:ext cx="3517500" cy="569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900">
                <a:solidFill>
                  <a:schemeClr val="lt2"/>
                </a:solidFill>
                <a:latin typeface="Fira Sans Condensed Light"/>
                <a:ea typeface="Fira Sans Condensed Light"/>
                <a:cs typeface="Fira Sans Condensed Light"/>
                <a:sym typeface="Fira Sans Condensed Light"/>
              </a:rPr>
              <a:t>CREDITS: This presentation template was created by </a:t>
            </a:r>
            <a:r>
              <a:rPr b="1" lang="en" sz="900">
                <a:solidFill>
                  <a:schemeClr val="lt2"/>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Slidesgo</a:t>
            </a:r>
            <a:r>
              <a:rPr lang="en" sz="900">
                <a:solidFill>
                  <a:schemeClr val="lt2"/>
                </a:solidFill>
                <a:latin typeface="Fira Sans Condensed Light"/>
                <a:ea typeface="Fira Sans Condensed Light"/>
                <a:cs typeface="Fira Sans Condensed Light"/>
                <a:sym typeface="Fira Sans Condensed Light"/>
              </a:rPr>
              <a:t>, including icons by </a:t>
            </a:r>
            <a:r>
              <a:rPr b="1" lang="en" sz="900">
                <a:solidFill>
                  <a:schemeClr val="lt2"/>
                </a:solidFill>
                <a:uFill>
                  <a:noFill/>
                </a:uFill>
                <a:latin typeface="Fira Sans Condensed"/>
                <a:ea typeface="Fira Sans Condensed"/>
                <a:cs typeface="Fira Sans Condensed"/>
                <a:sym typeface="Fira Sans Condensed"/>
                <a:hlinkClick r:id="rId4">
                  <a:extLst>
                    <a:ext uri="{A12FA001-AC4F-418D-AE19-62706E023703}">
                      <ahyp:hlinkClr val="tx"/>
                    </a:ext>
                  </a:extLst>
                </a:hlinkClick>
              </a:rPr>
              <a:t>Flaticon</a:t>
            </a:r>
            <a:r>
              <a:rPr lang="en" sz="900">
                <a:solidFill>
                  <a:schemeClr val="lt2"/>
                </a:solidFill>
                <a:latin typeface="Fira Sans Condensed Light"/>
                <a:ea typeface="Fira Sans Condensed Light"/>
                <a:cs typeface="Fira Sans Condensed Light"/>
                <a:sym typeface="Fira Sans Condensed Light"/>
              </a:rPr>
              <a:t>, and infographics &amp; images by </a:t>
            </a:r>
            <a:r>
              <a:rPr b="1" lang="en" sz="900">
                <a:solidFill>
                  <a:schemeClr val="lt2"/>
                </a:solidFill>
                <a:uFill>
                  <a:noFill/>
                </a:uFill>
                <a:latin typeface="Fira Sans Condensed"/>
                <a:ea typeface="Fira Sans Condensed"/>
                <a:cs typeface="Fira Sans Condensed"/>
                <a:sym typeface="Fira Sans Condensed"/>
                <a:hlinkClick r:id="rId5">
                  <a:extLst>
                    <a:ext uri="{A12FA001-AC4F-418D-AE19-62706E023703}">
                      <ahyp:hlinkClr val="tx"/>
                    </a:ext>
                  </a:extLst>
                </a:hlinkClick>
              </a:rPr>
              <a:t>Freepik</a:t>
            </a:r>
            <a:r>
              <a:rPr lang="en" sz="900">
                <a:solidFill>
                  <a:schemeClr val="lt2"/>
                </a:solidFill>
                <a:latin typeface="Fira Sans Condensed Light"/>
                <a:ea typeface="Fira Sans Condensed Light"/>
                <a:cs typeface="Fira Sans Condensed Light"/>
                <a:sym typeface="Fira Sans Condensed Light"/>
              </a:rPr>
              <a:t>. </a:t>
            </a:r>
            <a:endParaRPr sz="900">
              <a:solidFill>
                <a:schemeClr val="lt2"/>
              </a:solidFill>
              <a:latin typeface="Fira Sans Condensed Light"/>
              <a:ea typeface="Fira Sans Condensed Light"/>
              <a:cs typeface="Fira Sans Condensed Light"/>
              <a:sym typeface="Fira Sans Condensed Light"/>
            </a:endParaRPr>
          </a:p>
          <a:p>
            <a:pPr indent="0" lvl="0" marL="0" rtl="0" algn="ctr">
              <a:spcBef>
                <a:spcPts val="300"/>
              </a:spcBef>
              <a:spcAft>
                <a:spcPts val="0"/>
              </a:spcAft>
              <a:buNone/>
            </a:pPr>
            <a:r>
              <a:t/>
            </a:r>
            <a:endParaRPr sz="900">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92" name="Shape 9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4634135" y="1434600"/>
            <a:ext cx="3532800" cy="227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bg>
      <p:bgPr>
        <a:blipFill>
          <a:blip r:embed="rId2">
            <a:alphaModFix/>
          </a:blip>
          <a:stretch>
            <a:fillRect/>
          </a:stretch>
        </a:blipFill>
      </p:bgPr>
    </p:bg>
    <p:spTree>
      <p:nvGrpSpPr>
        <p:cNvPr id="93" name="Shape 9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4"/>
          <p:cNvSpPr txBox="1"/>
          <p:nvPr>
            <p:ph idx="1" type="body"/>
          </p:nvPr>
        </p:nvSpPr>
        <p:spPr>
          <a:xfrm>
            <a:off x="720000" y="1152475"/>
            <a:ext cx="7704000" cy="3416400"/>
          </a:xfrm>
          <a:prstGeom prst="rect">
            <a:avLst/>
          </a:prstGeom>
          <a:solidFill>
            <a:srgbClr val="FFFFFF">
              <a:alpha val="45090"/>
            </a:srgbClr>
          </a:solidFill>
        </p:spPr>
        <p:txBody>
          <a:bodyPr anchorCtr="0" anchor="t" bIns="91425" lIns="91425" spcFirstLastPara="1" rIns="91425" wrap="square" tIns="91425">
            <a:noAutofit/>
          </a:bodyPr>
          <a:lstStyle>
            <a:lvl1pPr indent="-298450" lvl="0" marL="457200">
              <a:lnSpc>
                <a:spcPct val="100000"/>
              </a:lnSpc>
              <a:spcBef>
                <a:spcPts val="0"/>
              </a:spcBef>
              <a:spcAft>
                <a:spcPts val="0"/>
              </a:spcAft>
              <a:buClr>
                <a:srgbClr val="434343"/>
              </a:buClr>
              <a:buSzPts val="1100"/>
              <a:buAutoNum type="arabicPeriod"/>
              <a:defRPr sz="1300">
                <a:solidFill>
                  <a:srgbClr val="F3F3F3"/>
                </a:solidFill>
              </a:defRPr>
            </a:lvl1pPr>
            <a:lvl2pPr indent="-298450" lvl="1" marL="914400">
              <a:spcBef>
                <a:spcPts val="1600"/>
              </a:spcBef>
              <a:spcAft>
                <a:spcPts val="0"/>
              </a:spcAft>
              <a:buClr>
                <a:srgbClr val="000000"/>
              </a:buClr>
              <a:buSzPts val="1100"/>
              <a:buAutoNum type="alphaLcPeriod"/>
              <a:defRPr sz="1200"/>
            </a:lvl2pPr>
            <a:lvl3pPr indent="-298450" lvl="2" marL="1371600">
              <a:spcBef>
                <a:spcPts val="1600"/>
              </a:spcBef>
              <a:spcAft>
                <a:spcPts val="0"/>
              </a:spcAft>
              <a:buClr>
                <a:srgbClr val="000000"/>
              </a:buClr>
              <a:buSzPts val="1100"/>
              <a:buAutoNum type="romanLcPeriod"/>
              <a:defRPr sz="1200"/>
            </a:lvl3pPr>
            <a:lvl4pPr indent="-298450" lvl="3" marL="1828800">
              <a:spcBef>
                <a:spcPts val="1600"/>
              </a:spcBef>
              <a:spcAft>
                <a:spcPts val="0"/>
              </a:spcAft>
              <a:buClr>
                <a:srgbClr val="000000"/>
              </a:buClr>
              <a:buSzPts val="1100"/>
              <a:buAutoNum type="arabicPeriod"/>
              <a:defRPr sz="1200"/>
            </a:lvl4pPr>
            <a:lvl5pPr indent="-298450" lvl="4" marL="2286000">
              <a:spcBef>
                <a:spcPts val="1600"/>
              </a:spcBef>
              <a:spcAft>
                <a:spcPts val="0"/>
              </a:spcAft>
              <a:buClr>
                <a:srgbClr val="000000"/>
              </a:buClr>
              <a:buSzPts val="1100"/>
              <a:buAutoNum type="alphaLcPeriod"/>
              <a:defRPr sz="1200"/>
            </a:lvl5pPr>
            <a:lvl6pPr indent="-298450" lvl="5" marL="2743200">
              <a:spcBef>
                <a:spcPts val="1600"/>
              </a:spcBef>
              <a:spcAft>
                <a:spcPts val="0"/>
              </a:spcAft>
              <a:buClr>
                <a:srgbClr val="000000"/>
              </a:buClr>
              <a:buSzPts val="1100"/>
              <a:buAutoNum type="romanLcPeriod"/>
              <a:defRPr sz="1200"/>
            </a:lvl6pPr>
            <a:lvl7pPr indent="-298450" lvl="6" marL="3200400">
              <a:spcBef>
                <a:spcPts val="1600"/>
              </a:spcBef>
              <a:spcAft>
                <a:spcPts val="0"/>
              </a:spcAft>
              <a:buClr>
                <a:srgbClr val="000000"/>
              </a:buClr>
              <a:buSzPts val="1100"/>
              <a:buAutoNum type="arabicPeriod"/>
              <a:defRPr sz="1200"/>
            </a:lvl7pPr>
            <a:lvl8pPr indent="-298450" lvl="7" marL="3657600">
              <a:spcBef>
                <a:spcPts val="1600"/>
              </a:spcBef>
              <a:spcAft>
                <a:spcPts val="0"/>
              </a:spcAft>
              <a:buClr>
                <a:srgbClr val="000000"/>
              </a:buClr>
              <a:buSzPts val="1100"/>
              <a:buAutoNum type="alphaLcPeriod"/>
              <a:defRPr sz="1200"/>
            </a:lvl8pPr>
            <a:lvl9pPr indent="-298450" lvl="8" marL="4114800">
              <a:spcBef>
                <a:spcPts val="1600"/>
              </a:spcBef>
              <a:spcAft>
                <a:spcPts val="1600"/>
              </a:spcAft>
              <a:buClr>
                <a:srgbClr val="000000"/>
              </a:buClr>
              <a:buSzPts val="1100"/>
              <a:buAutoNum type="romanLcPeriod"/>
              <a:defRPr sz="1200"/>
            </a:lvl9pPr>
          </a:lstStyle>
          <a:p/>
        </p:txBody>
      </p:sp>
      <p:sp>
        <p:nvSpPr>
          <p:cNvPr id="15" name="Google Shape;15;p4"/>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5"/>
          <p:cNvSpPr txBox="1"/>
          <p:nvPr>
            <p:ph idx="1" type="subTitle"/>
          </p:nvPr>
        </p:nvSpPr>
        <p:spPr>
          <a:xfrm flipH="1">
            <a:off x="5584135" y="2904500"/>
            <a:ext cx="17013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Anton"/>
              <a:buNone/>
              <a:defRPr sz="1800">
                <a:latin typeface="Anton"/>
                <a:ea typeface="Anton"/>
                <a:cs typeface="Anton"/>
                <a:sym typeface="Anton"/>
              </a:defRPr>
            </a:lvl1pPr>
            <a:lvl2pPr lvl="1" rtl="0" algn="ctr">
              <a:lnSpc>
                <a:spcPct val="100000"/>
              </a:lnSpc>
              <a:spcBef>
                <a:spcPts val="0"/>
              </a:spcBef>
              <a:spcAft>
                <a:spcPts val="0"/>
              </a:spcAft>
              <a:buSzPts val="1400"/>
              <a:buFont typeface="Anton"/>
              <a:buNone/>
              <a:defRPr b="1" sz="1400">
                <a:latin typeface="Anton"/>
                <a:ea typeface="Anton"/>
                <a:cs typeface="Anton"/>
                <a:sym typeface="Anton"/>
              </a:defRPr>
            </a:lvl2pPr>
            <a:lvl3pPr lvl="2" rtl="0" algn="ctr">
              <a:lnSpc>
                <a:spcPct val="100000"/>
              </a:lnSpc>
              <a:spcBef>
                <a:spcPts val="0"/>
              </a:spcBef>
              <a:spcAft>
                <a:spcPts val="0"/>
              </a:spcAft>
              <a:buSzPts val="1400"/>
              <a:buFont typeface="Anton"/>
              <a:buNone/>
              <a:defRPr b="1" sz="1400">
                <a:latin typeface="Anton"/>
                <a:ea typeface="Anton"/>
                <a:cs typeface="Anton"/>
                <a:sym typeface="Anton"/>
              </a:defRPr>
            </a:lvl3pPr>
            <a:lvl4pPr lvl="3" rtl="0" algn="ctr">
              <a:lnSpc>
                <a:spcPct val="100000"/>
              </a:lnSpc>
              <a:spcBef>
                <a:spcPts val="0"/>
              </a:spcBef>
              <a:spcAft>
                <a:spcPts val="0"/>
              </a:spcAft>
              <a:buSzPts val="1400"/>
              <a:buFont typeface="Anton"/>
              <a:buNone/>
              <a:defRPr b="1" sz="1400">
                <a:latin typeface="Anton"/>
                <a:ea typeface="Anton"/>
                <a:cs typeface="Anton"/>
                <a:sym typeface="Anton"/>
              </a:defRPr>
            </a:lvl4pPr>
            <a:lvl5pPr lvl="4" rtl="0" algn="ctr">
              <a:lnSpc>
                <a:spcPct val="100000"/>
              </a:lnSpc>
              <a:spcBef>
                <a:spcPts val="0"/>
              </a:spcBef>
              <a:spcAft>
                <a:spcPts val="0"/>
              </a:spcAft>
              <a:buSzPts val="1400"/>
              <a:buFont typeface="Anton"/>
              <a:buNone/>
              <a:defRPr b="1" sz="1400">
                <a:latin typeface="Anton"/>
                <a:ea typeface="Anton"/>
                <a:cs typeface="Anton"/>
                <a:sym typeface="Anton"/>
              </a:defRPr>
            </a:lvl5pPr>
            <a:lvl6pPr lvl="5" rtl="0" algn="ctr">
              <a:lnSpc>
                <a:spcPct val="100000"/>
              </a:lnSpc>
              <a:spcBef>
                <a:spcPts val="0"/>
              </a:spcBef>
              <a:spcAft>
                <a:spcPts val="0"/>
              </a:spcAft>
              <a:buSzPts val="1400"/>
              <a:buFont typeface="Anton"/>
              <a:buNone/>
              <a:defRPr b="1" sz="1400">
                <a:latin typeface="Anton"/>
                <a:ea typeface="Anton"/>
                <a:cs typeface="Anton"/>
                <a:sym typeface="Anton"/>
              </a:defRPr>
            </a:lvl6pPr>
            <a:lvl7pPr lvl="6" rtl="0" algn="ctr">
              <a:lnSpc>
                <a:spcPct val="100000"/>
              </a:lnSpc>
              <a:spcBef>
                <a:spcPts val="0"/>
              </a:spcBef>
              <a:spcAft>
                <a:spcPts val="0"/>
              </a:spcAft>
              <a:buSzPts val="1400"/>
              <a:buFont typeface="Anton"/>
              <a:buNone/>
              <a:defRPr b="1" sz="1400">
                <a:latin typeface="Anton"/>
                <a:ea typeface="Anton"/>
                <a:cs typeface="Anton"/>
                <a:sym typeface="Anton"/>
              </a:defRPr>
            </a:lvl7pPr>
            <a:lvl8pPr lvl="7" rtl="0" algn="ctr">
              <a:lnSpc>
                <a:spcPct val="100000"/>
              </a:lnSpc>
              <a:spcBef>
                <a:spcPts val="0"/>
              </a:spcBef>
              <a:spcAft>
                <a:spcPts val="0"/>
              </a:spcAft>
              <a:buSzPts val="1400"/>
              <a:buFont typeface="Anton"/>
              <a:buNone/>
              <a:defRPr b="1" sz="1400">
                <a:latin typeface="Anton"/>
                <a:ea typeface="Anton"/>
                <a:cs typeface="Anton"/>
                <a:sym typeface="Anton"/>
              </a:defRPr>
            </a:lvl8pPr>
            <a:lvl9pPr lvl="8" rtl="0" algn="ctr">
              <a:lnSpc>
                <a:spcPct val="100000"/>
              </a:lnSpc>
              <a:spcBef>
                <a:spcPts val="0"/>
              </a:spcBef>
              <a:spcAft>
                <a:spcPts val="0"/>
              </a:spcAft>
              <a:buSzPts val="1400"/>
              <a:buFont typeface="Anton"/>
              <a:buNone/>
              <a:defRPr b="1" sz="1400">
                <a:latin typeface="Anton"/>
                <a:ea typeface="Anton"/>
                <a:cs typeface="Anton"/>
                <a:sym typeface="Anton"/>
              </a:defRPr>
            </a:lvl9pPr>
          </a:lstStyle>
          <a:p/>
        </p:txBody>
      </p:sp>
      <p:sp>
        <p:nvSpPr>
          <p:cNvPr id="18" name="Google Shape;18;p5"/>
          <p:cNvSpPr txBox="1"/>
          <p:nvPr>
            <p:ph idx="2" type="subTitle"/>
          </p:nvPr>
        </p:nvSpPr>
        <p:spPr>
          <a:xfrm flipH="1">
            <a:off x="5079300" y="3229525"/>
            <a:ext cx="2711100" cy="73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4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19" name="Google Shape;19;p5"/>
          <p:cNvSpPr txBox="1"/>
          <p:nvPr>
            <p:ph idx="3" type="subTitle"/>
          </p:nvPr>
        </p:nvSpPr>
        <p:spPr>
          <a:xfrm flipH="1">
            <a:off x="1858635" y="2904500"/>
            <a:ext cx="17013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Anton"/>
              <a:buNone/>
              <a:defRPr sz="1800">
                <a:latin typeface="Anton"/>
                <a:ea typeface="Anton"/>
                <a:cs typeface="Anton"/>
                <a:sym typeface="Anton"/>
              </a:defRPr>
            </a:lvl1pPr>
            <a:lvl2pPr lvl="1" rtl="0" algn="ctr">
              <a:lnSpc>
                <a:spcPct val="100000"/>
              </a:lnSpc>
              <a:spcBef>
                <a:spcPts val="0"/>
              </a:spcBef>
              <a:spcAft>
                <a:spcPts val="0"/>
              </a:spcAft>
              <a:buSzPts val="1400"/>
              <a:buFont typeface="Anton"/>
              <a:buNone/>
              <a:defRPr b="1" sz="1400">
                <a:latin typeface="Anton"/>
                <a:ea typeface="Anton"/>
                <a:cs typeface="Anton"/>
                <a:sym typeface="Anton"/>
              </a:defRPr>
            </a:lvl2pPr>
            <a:lvl3pPr lvl="2" rtl="0" algn="ctr">
              <a:lnSpc>
                <a:spcPct val="100000"/>
              </a:lnSpc>
              <a:spcBef>
                <a:spcPts val="0"/>
              </a:spcBef>
              <a:spcAft>
                <a:spcPts val="0"/>
              </a:spcAft>
              <a:buSzPts val="1400"/>
              <a:buFont typeface="Anton"/>
              <a:buNone/>
              <a:defRPr b="1" sz="1400">
                <a:latin typeface="Anton"/>
                <a:ea typeface="Anton"/>
                <a:cs typeface="Anton"/>
                <a:sym typeface="Anton"/>
              </a:defRPr>
            </a:lvl3pPr>
            <a:lvl4pPr lvl="3" rtl="0" algn="ctr">
              <a:lnSpc>
                <a:spcPct val="100000"/>
              </a:lnSpc>
              <a:spcBef>
                <a:spcPts val="0"/>
              </a:spcBef>
              <a:spcAft>
                <a:spcPts val="0"/>
              </a:spcAft>
              <a:buSzPts val="1400"/>
              <a:buFont typeface="Anton"/>
              <a:buNone/>
              <a:defRPr b="1" sz="1400">
                <a:latin typeface="Anton"/>
                <a:ea typeface="Anton"/>
                <a:cs typeface="Anton"/>
                <a:sym typeface="Anton"/>
              </a:defRPr>
            </a:lvl4pPr>
            <a:lvl5pPr lvl="4" rtl="0" algn="ctr">
              <a:lnSpc>
                <a:spcPct val="100000"/>
              </a:lnSpc>
              <a:spcBef>
                <a:spcPts val="0"/>
              </a:spcBef>
              <a:spcAft>
                <a:spcPts val="0"/>
              </a:spcAft>
              <a:buSzPts val="1400"/>
              <a:buFont typeface="Anton"/>
              <a:buNone/>
              <a:defRPr b="1" sz="1400">
                <a:latin typeface="Anton"/>
                <a:ea typeface="Anton"/>
                <a:cs typeface="Anton"/>
                <a:sym typeface="Anton"/>
              </a:defRPr>
            </a:lvl5pPr>
            <a:lvl6pPr lvl="5" rtl="0" algn="ctr">
              <a:lnSpc>
                <a:spcPct val="100000"/>
              </a:lnSpc>
              <a:spcBef>
                <a:spcPts val="0"/>
              </a:spcBef>
              <a:spcAft>
                <a:spcPts val="0"/>
              </a:spcAft>
              <a:buSzPts val="1400"/>
              <a:buFont typeface="Anton"/>
              <a:buNone/>
              <a:defRPr b="1" sz="1400">
                <a:latin typeface="Anton"/>
                <a:ea typeface="Anton"/>
                <a:cs typeface="Anton"/>
                <a:sym typeface="Anton"/>
              </a:defRPr>
            </a:lvl6pPr>
            <a:lvl7pPr lvl="6" rtl="0" algn="ctr">
              <a:lnSpc>
                <a:spcPct val="100000"/>
              </a:lnSpc>
              <a:spcBef>
                <a:spcPts val="0"/>
              </a:spcBef>
              <a:spcAft>
                <a:spcPts val="0"/>
              </a:spcAft>
              <a:buSzPts val="1400"/>
              <a:buFont typeface="Anton"/>
              <a:buNone/>
              <a:defRPr b="1" sz="1400">
                <a:latin typeface="Anton"/>
                <a:ea typeface="Anton"/>
                <a:cs typeface="Anton"/>
                <a:sym typeface="Anton"/>
              </a:defRPr>
            </a:lvl7pPr>
            <a:lvl8pPr lvl="7" rtl="0" algn="ctr">
              <a:lnSpc>
                <a:spcPct val="100000"/>
              </a:lnSpc>
              <a:spcBef>
                <a:spcPts val="0"/>
              </a:spcBef>
              <a:spcAft>
                <a:spcPts val="0"/>
              </a:spcAft>
              <a:buSzPts val="1400"/>
              <a:buFont typeface="Anton"/>
              <a:buNone/>
              <a:defRPr b="1" sz="1400">
                <a:latin typeface="Anton"/>
                <a:ea typeface="Anton"/>
                <a:cs typeface="Anton"/>
                <a:sym typeface="Anton"/>
              </a:defRPr>
            </a:lvl8pPr>
            <a:lvl9pPr lvl="8" rtl="0" algn="ctr">
              <a:lnSpc>
                <a:spcPct val="100000"/>
              </a:lnSpc>
              <a:spcBef>
                <a:spcPts val="0"/>
              </a:spcBef>
              <a:spcAft>
                <a:spcPts val="0"/>
              </a:spcAft>
              <a:buSzPts val="1400"/>
              <a:buFont typeface="Anton"/>
              <a:buNone/>
              <a:defRPr b="1" sz="1400">
                <a:latin typeface="Anton"/>
                <a:ea typeface="Anton"/>
                <a:cs typeface="Anton"/>
                <a:sym typeface="Anton"/>
              </a:defRPr>
            </a:lvl9pPr>
          </a:lstStyle>
          <a:p/>
        </p:txBody>
      </p:sp>
      <p:sp>
        <p:nvSpPr>
          <p:cNvPr id="20" name="Google Shape;20;p5"/>
          <p:cNvSpPr txBox="1"/>
          <p:nvPr>
            <p:ph idx="4" type="subTitle"/>
          </p:nvPr>
        </p:nvSpPr>
        <p:spPr>
          <a:xfrm flipH="1">
            <a:off x="1353800" y="3229525"/>
            <a:ext cx="2711100" cy="73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Josefin Slab"/>
              <a:buNone/>
              <a:defRPr sz="1400"/>
            </a:lvl1pPr>
            <a:lvl2pPr lvl="1"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rtl="0" algn="ctr">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p:txBody>
      </p:sp>
      <p:sp>
        <p:nvSpPr>
          <p:cNvPr id="21" name="Google Shape;21;p5"/>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6"/>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1">
  <p:cSld name="TITLE_ONLY_1">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7"/>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8"/>
          <p:cNvSpPr txBox="1"/>
          <p:nvPr>
            <p:ph idx="1" type="subTitle"/>
          </p:nvPr>
        </p:nvSpPr>
        <p:spPr>
          <a:xfrm>
            <a:off x="2487163" y="1434600"/>
            <a:ext cx="3367800" cy="227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8"/>
          <p:cNvSpPr txBox="1"/>
          <p:nvPr>
            <p:ph type="title"/>
          </p:nvPr>
        </p:nvSpPr>
        <p:spPr>
          <a:xfrm>
            <a:off x="6530228" y="1434600"/>
            <a:ext cx="1967100" cy="227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9"/>
          <p:cNvSpPr txBox="1"/>
          <p:nvPr>
            <p:ph type="title"/>
          </p:nvPr>
        </p:nvSpPr>
        <p:spPr>
          <a:xfrm>
            <a:off x="2422250" y="1418700"/>
            <a:ext cx="4299600" cy="23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10"/>
          <p:cNvSpPr txBox="1"/>
          <p:nvPr>
            <p:ph type="title"/>
          </p:nvPr>
        </p:nvSpPr>
        <p:spPr>
          <a:xfrm>
            <a:off x="522825" y="971850"/>
            <a:ext cx="3787800" cy="3199800"/>
          </a:xfrm>
          <a:prstGeom prst="rect">
            <a:avLst/>
          </a:prstGeom>
        </p:spPr>
        <p:txBody>
          <a:bodyPr anchorCtr="0" anchor="ctr" bIns="91425" lIns="91425" spcFirstLastPara="1" rIns="91425" wrap="square" tIns="91425">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10"/>
          <p:cNvSpPr txBox="1"/>
          <p:nvPr>
            <p:ph idx="1" type="subTitle"/>
          </p:nvPr>
        </p:nvSpPr>
        <p:spPr>
          <a:xfrm>
            <a:off x="4799950" y="1954200"/>
            <a:ext cx="19401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10"/>
          <p:cNvSpPr txBox="1"/>
          <p:nvPr>
            <p:ph hasCustomPrompt="1" idx="2" type="title"/>
          </p:nvPr>
        </p:nvSpPr>
        <p:spPr>
          <a:xfrm>
            <a:off x="4849170" y="1001125"/>
            <a:ext cx="2026800" cy="18147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indent="-304800" lvl="1" marL="9144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indent="-304800" lvl="2" marL="13716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indent="-304800" lvl="3" marL="1828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indent="-304800" lvl="4" marL="22860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indent="-304800" lvl="5" marL="27432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indent="-304800" lvl="6" marL="32004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indent="-304800" lvl="7" marL="36576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indent="-304800" lvl="8" marL="411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wadefagen/datasets/tree/master/gp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2"/>
          <p:cNvSpPr txBox="1"/>
          <p:nvPr>
            <p:ph type="ctrTitle"/>
          </p:nvPr>
        </p:nvSpPr>
        <p:spPr>
          <a:xfrm>
            <a:off x="720000" y="1471850"/>
            <a:ext cx="4404000" cy="126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UIUC </a:t>
            </a:r>
            <a:r>
              <a:rPr lang="en"/>
              <a:t>GPA</a:t>
            </a:r>
            <a:endParaRPr/>
          </a:p>
        </p:txBody>
      </p:sp>
      <p:sp>
        <p:nvSpPr>
          <p:cNvPr id="99" name="Google Shape;99;p22"/>
          <p:cNvSpPr txBox="1"/>
          <p:nvPr>
            <p:ph idx="1" type="subTitle"/>
          </p:nvPr>
        </p:nvSpPr>
        <p:spPr>
          <a:xfrm>
            <a:off x="720000" y="2904550"/>
            <a:ext cx="4017300" cy="8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By </a:t>
            </a:r>
            <a:r>
              <a:rPr i="1" lang="en" sz="1700"/>
              <a:t>Group Wood</a:t>
            </a:r>
            <a:r>
              <a:rPr b="1" i="1" lang="en" sz="1700">
                <a:latin typeface="Advent Pro"/>
                <a:ea typeface="Advent Pro"/>
                <a:cs typeface="Advent Pro"/>
                <a:sym typeface="Advent Pro"/>
              </a:rPr>
              <a:t>:</a:t>
            </a:r>
            <a:r>
              <a:rPr lang="en" sz="1700"/>
              <a:t> Allison Quinlan, Junting Wang, Austin Camps, Brian Ke</a:t>
            </a:r>
            <a:endParaRPr sz="17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idx="1" type="body"/>
          </p:nvPr>
        </p:nvSpPr>
        <p:spPr>
          <a:xfrm>
            <a:off x="720000" y="1152475"/>
            <a:ext cx="7704000" cy="3416400"/>
          </a:xfrm>
          <a:prstGeom prst="rect">
            <a:avLst/>
          </a:prstGeom>
          <a:solidFill>
            <a:srgbClr val="FFFFFF">
              <a:alpha val="75300"/>
            </a:srgbClr>
          </a:solidFill>
        </p:spPr>
        <p:txBody>
          <a:bodyPr anchorCtr="0" anchor="t" bIns="91425" lIns="91425" spcFirstLastPara="1" rIns="91425" wrap="square" tIns="91425">
            <a:noAutofit/>
          </a:bodyPr>
          <a:lstStyle/>
          <a:p>
            <a:pPr indent="-355600" lvl="0" marL="457200" rtl="0" algn="l">
              <a:spcBef>
                <a:spcPts val="0"/>
              </a:spcBef>
              <a:spcAft>
                <a:spcPts val="0"/>
              </a:spcAft>
              <a:buClr>
                <a:schemeClr val="accent1"/>
              </a:buClr>
              <a:buSzPts val="2000"/>
              <a:buFont typeface="Arial"/>
              <a:buChar char="❖"/>
            </a:pPr>
            <a:r>
              <a:rPr b="1" lang="en" sz="2000">
                <a:solidFill>
                  <a:schemeClr val="accent1"/>
                </a:solidFill>
                <a:latin typeface="Arial"/>
                <a:ea typeface="Arial"/>
                <a:cs typeface="Arial"/>
                <a:sym typeface="Arial"/>
              </a:rPr>
              <a:t>O</a:t>
            </a:r>
            <a:r>
              <a:rPr b="1" lang="en" sz="2000">
                <a:solidFill>
                  <a:schemeClr val="accent1"/>
                </a:solidFill>
                <a:latin typeface="Arial"/>
                <a:ea typeface="Arial"/>
                <a:cs typeface="Arial"/>
                <a:sym typeface="Arial"/>
              </a:rPr>
              <a:t>bjective </a:t>
            </a:r>
            <a:endParaRPr b="1" sz="2000">
              <a:solidFill>
                <a:schemeClr val="accent1"/>
              </a:solidFill>
              <a:latin typeface="Arial"/>
              <a:ea typeface="Arial"/>
              <a:cs typeface="Arial"/>
              <a:sym typeface="Arial"/>
            </a:endParaRPr>
          </a:p>
          <a:p>
            <a:pPr indent="457200" lvl="0" marL="0" marR="0" rtl="0" algn="l">
              <a:lnSpc>
                <a:spcPct val="100000"/>
              </a:lnSpc>
              <a:spcBef>
                <a:spcPts val="1600"/>
              </a:spcBef>
              <a:spcAft>
                <a:spcPts val="0"/>
              </a:spcAft>
              <a:buNone/>
            </a:pPr>
            <a:r>
              <a:rPr lang="en" sz="1800">
                <a:solidFill>
                  <a:schemeClr val="accent1"/>
                </a:solidFill>
              </a:rPr>
              <a:t>Our main purpose of this project is to use different information from the </a:t>
            </a:r>
            <a:r>
              <a:rPr b="1" lang="en" sz="1800" u="sng">
                <a:solidFill>
                  <a:schemeClr val="dk1"/>
                </a:solidFill>
                <a:latin typeface="Fira Sans Condensed"/>
                <a:ea typeface="Fira Sans Condensed"/>
                <a:cs typeface="Fira Sans Condensed"/>
                <a:sym typeface="Fira Sans Condensed"/>
                <a:hlinkClick r:id="rId3">
                  <a:extLst>
                    <a:ext uri="{A12FA001-AC4F-418D-AE19-62706E023703}">
                      <ahyp:hlinkClr val="tx"/>
                    </a:ext>
                  </a:extLst>
                </a:hlinkClick>
              </a:rPr>
              <a:t>University of Illinois' GPA Dataset</a:t>
            </a:r>
            <a:r>
              <a:rPr lang="en" sz="1800">
                <a:solidFill>
                  <a:schemeClr val="accent1"/>
                </a:solidFill>
              </a:rPr>
              <a:t> to predict the </a:t>
            </a:r>
            <a:r>
              <a:rPr lang="en" sz="1800">
                <a:solidFill>
                  <a:schemeClr val="accent1"/>
                </a:solidFill>
              </a:rPr>
              <a:t>overall </a:t>
            </a:r>
            <a:r>
              <a:rPr lang="en" sz="1800">
                <a:solidFill>
                  <a:schemeClr val="accent1"/>
                </a:solidFill>
              </a:rPr>
              <a:t>GPA value per class. </a:t>
            </a:r>
            <a:endParaRPr sz="1800">
              <a:solidFill>
                <a:schemeClr val="accent1"/>
              </a:solidFill>
            </a:endParaRPr>
          </a:p>
          <a:p>
            <a:pPr indent="457200" lvl="0" marL="0" marR="0" rtl="0" algn="l">
              <a:lnSpc>
                <a:spcPct val="100000"/>
              </a:lnSpc>
              <a:spcBef>
                <a:spcPts val="1600"/>
              </a:spcBef>
              <a:spcAft>
                <a:spcPts val="0"/>
              </a:spcAft>
              <a:buNone/>
            </a:pPr>
            <a:r>
              <a:rPr lang="en" sz="1800">
                <a:solidFill>
                  <a:schemeClr val="accent1"/>
                </a:solidFill>
              </a:rPr>
              <a:t>Given 8 data features, namely: </a:t>
            </a:r>
            <a:br>
              <a:rPr lang="en" sz="1800">
                <a:solidFill>
                  <a:schemeClr val="accent1"/>
                </a:solidFill>
              </a:rPr>
            </a:br>
            <a:r>
              <a:rPr lang="en" sz="1800">
                <a:solidFill>
                  <a:schemeClr val="accent1"/>
                </a:solidFill>
              </a:rPr>
              <a:t>		</a:t>
            </a:r>
            <a:r>
              <a:rPr b="1" lang="en" sz="1800">
                <a:solidFill>
                  <a:schemeClr val="accent1"/>
                </a:solidFill>
                <a:latin typeface="Fira Sans Condensed"/>
                <a:ea typeface="Fira Sans Condensed"/>
                <a:cs typeface="Fira Sans Condensed"/>
                <a:sym typeface="Fira Sans Condensed"/>
              </a:rPr>
              <a:t>1.</a:t>
            </a:r>
            <a:r>
              <a:rPr lang="en" sz="1800">
                <a:solidFill>
                  <a:schemeClr val="accent1"/>
                </a:solidFill>
              </a:rPr>
              <a:t> Year,    </a:t>
            </a:r>
            <a:r>
              <a:rPr b="1" lang="en" sz="1800">
                <a:solidFill>
                  <a:schemeClr val="accent1"/>
                </a:solidFill>
                <a:latin typeface="Fira Sans Condensed"/>
                <a:ea typeface="Fira Sans Condensed"/>
                <a:cs typeface="Fira Sans Condensed"/>
                <a:sym typeface="Fira Sans Condensed"/>
              </a:rPr>
              <a:t>2.</a:t>
            </a:r>
            <a:r>
              <a:rPr lang="en" sz="1800">
                <a:solidFill>
                  <a:schemeClr val="accent1"/>
                </a:solidFill>
              </a:rPr>
              <a:t> Term,    </a:t>
            </a:r>
            <a:r>
              <a:rPr b="1" lang="en" sz="1800">
                <a:solidFill>
                  <a:schemeClr val="accent1"/>
                </a:solidFill>
                <a:latin typeface="Fira Sans Condensed"/>
                <a:ea typeface="Fira Sans Condensed"/>
                <a:cs typeface="Fira Sans Condensed"/>
                <a:sym typeface="Fira Sans Condensed"/>
              </a:rPr>
              <a:t>3.</a:t>
            </a:r>
            <a:r>
              <a:rPr lang="en" sz="1800">
                <a:solidFill>
                  <a:schemeClr val="accent1"/>
                </a:solidFill>
              </a:rPr>
              <a:t> </a:t>
            </a:r>
            <a:r>
              <a:rPr lang="en" sz="1800">
                <a:solidFill>
                  <a:schemeClr val="dk1"/>
                </a:solidFill>
              </a:rPr>
              <a:t>Subject,    </a:t>
            </a:r>
            <a:r>
              <a:rPr b="1" lang="en" sz="1800">
                <a:solidFill>
                  <a:schemeClr val="dk1"/>
                </a:solidFill>
                <a:latin typeface="Fira Sans Condensed"/>
                <a:ea typeface="Fira Sans Condensed"/>
                <a:cs typeface="Fira Sans Condensed"/>
                <a:sym typeface="Fira Sans Condensed"/>
              </a:rPr>
              <a:t>4.</a:t>
            </a:r>
            <a:r>
              <a:rPr lang="en" sz="1800">
                <a:solidFill>
                  <a:schemeClr val="accent1"/>
                </a:solidFill>
              </a:rPr>
              <a:t> Course Number, </a:t>
            </a:r>
            <a:br>
              <a:rPr lang="en" sz="1800">
                <a:solidFill>
                  <a:schemeClr val="accent1"/>
                </a:solidFill>
              </a:rPr>
            </a:br>
            <a:r>
              <a:rPr lang="en" sz="1800">
                <a:solidFill>
                  <a:schemeClr val="accent1"/>
                </a:solidFill>
              </a:rPr>
              <a:t>		</a:t>
            </a:r>
            <a:r>
              <a:rPr b="1" lang="en" sz="1800">
                <a:solidFill>
                  <a:schemeClr val="accent1"/>
                </a:solidFill>
                <a:latin typeface="Fira Sans Condensed"/>
                <a:ea typeface="Fira Sans Condensed"/>
                <a:cs typeface="Fira Sans Condensed"/>
                <a:sym typeface="Fira Sans Condensed"/>
              </a:rPr>
              <a:t>5.</a:t>
            </a:r>
            <a:r>
              <a:rPr lang="en" sz="1800">
                <a:solidFill>
                  <a:schemeClr val="dk1"/>
                </a:solidFill>
              </a:rPr>
              <a:t> Course Title,    </a:t>
            </a:r>
            <a:r>
              <a:rPr b="1" lang="en" sz="1800">
                <a:solidFill>
                  <a:schemeClr val="dk1"/>
                </a:solidFill>
                <a:latin typeface="Fira Sans Condensed"/>
                <a:ea typeface="Fira Sans Condensed"/>
                <a:cs typeface="Fira Sans Condensed"/>
                <a:sym typeface="Fira Sans Condensed"/>
              </a:rPr>
              <a:t>6.</a:t>
            </a:r>
            <a:r>
              <a:rPr lang="en" sz="1800">
                <a:solidFill>
                  <a:schemeClr val="dk1"/>
                </a:solidFill>
              </a:rPr>
              <a:t> Scheduled Type,</a:t>
            </a:r>
            <a:r>
              <a:rPr lang="en" sz="1800">
                <a:solidFill>
                  <a:schemeClr val="accent1"/>
                </a:solidFill>
              </a:rPr>
              <a:t> </a:t>
            </a:r>
            <a:br>
              <a:rPr lang="en" sz="1800">
                <a:solidFill>
                  <a:schemeClr val="accent1"/>
                </a:solidFill>
              </a:rPr>
            </a:br>
            <a:r>
              <a:rPr lang="en" sz="1800">
                <a:solidFill>
                  <a:schemeClr val="accent1"/>
                </a:solidFill>
              </a:rPr>
              <a:t>		</a:t>
            </a:r>
            <a:r>
              <a:rPr b="1" lang="en" sz="1800">
                <a:solidFill>
                  <a:schemeClr val="accent1"/>
                </a:solidFill>
                <a:latin typeface="Fira Sans Condensed"/>
                <a:ea typeface="Fira Sans Condensed"/>
                <a:cs typeface="Fira Sans Condensed"/>
                <a:sym typeface="Fira Sans Condensed"/>
              </a:rPr>
              <a:t>7.</a:t>
            </a:r>
            <a:r>
              <a:rPr lang="en" sz="1800">
                <a:solidFill>
                  <a:schemeClr val="accent1"/>
                </a:solidFill>
              </a:rPr>
              <a:t> Grade (“F” through “A+”),  and  </a:t>
            </a:r>
            <a:r>
              <a:rPr b="1" lang="en" sz="1800">
                <a:solidFill>
                  <a:schemeClr val="accent1"/>
                </a:solidFill>
                <a:latin typeface="Fira Sans Condensed"/>
                <a:ea typeface="Fira Sans Condensed"/>
                <a:cs typeface="Fira Sans Condensed"/>
                <a:sym typeface="Fira Sans Condensed"/>
              </a:rPr>
              <a:t>8.</a:t>
            </a:r>
            <a:r>
              <a:rPr lang="en" sz="1800">
                <a:solidFill>
                  <a:schemeClr val="accent1"/>
                </a:solidFill>
              </a:rPr>
              <a:t> Primary Instructor, </a:t>
            </a:r>
            <a:endParaRPr sz="1800">
              <a:solidFill>
                <a:schemeClr val="accent1"/>
              </a:solidFill>
            </a:endParaRPr>
          </a:p>
          <a:p>
            <a:pPr indent="457200" lvl="0" marL="0" marR="0" rtl="0" algn="l">
              <a:lnSpc>
                <a:spcPct val="100000"/>
              </a:lnSpc>
              <a:spcBef>
                <a:spcPts val="1600"/>
              </a:spcBef>
              <a:spcAft>
                <a:spcPts val="0"/>
              </a:spcAft>
              <a:buNone/>
            </a:pPr>
            <a:r>
              <a:rPr lang="en" sz="1800">
                <a:solidFill>
                  <a:schemeClr val="accent1"/>
                </a:solidFill>
              </a:rPr>
              <a:t>we can hopefully predict the GPA distribution of UIUC courses.</a:t>
            </a:r>
            <a:endParaRPr sz="1800">
              <a:solidFill>
                <a:schemeClr val="accent1"/>
              </a:solidFill>
            </a:endParaRPr>
          </a:p>
          <a:p>
            <a:pPr indent="457200" lvl="0" marL="0" marR="0" rtl="0" algn="l">
              <a:lnSpc>
                <a:spcPct val="100000"/>
              </a:lnSpc>
              <a:spcBef>
                <a:spcPts val="1600"/>
              </a:spcBef>
              <a:spcAft>
                <a:spcPts val="1600"/>
              </a:spcAft>
              <a:buNone/>
            </a:pPr>
            <a:r>
              <a:t/>
            </a:r>
            <a:endParaRPr sz="1800">
              <a:solidFill>
                <a:schemeClr val="accent1"/>
              </a:solidFill>
            </a:endParaRPr>
          </a:p>
        </p:txBody>
      </p:sp>
      <p:sp>
        <p:nvSpPr>
          <p:cNvPr id="105" name="Google Shape;105;p23"/>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Description	By Brian Ke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idx="1" type="body"/>
          </p:nvPr>
        </p:nvSpPr>
        <p:spPr>
          <a:xfrm>
            <a:off x="720000" y="1152475"/>
            <a:ext cx="7704000" cy="3416400"/>
          </a:xfrm>
          <a:prstGeom prst="rect">
            <a:avLst/>
          </a:prstGeom>
          <a:solidFill>
            <a:srgbClr val="FFFFFF">
              <a:alpha val="75300"/>
            </a:srgbClr>
          </a:solidFill>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Char char="●"/>
            </a:pPr>
            <a:r>
              <a:rPr lang="en" sz="1800">
                <a:solidFill>
                  <a:schemeClr val="accent1"/>
                </a:solidFill>
              </a:rPr>
              <a:t>We wanted to predict GPA, but only given grade distribution, so GPA must be calculated</a:t>
            </a:r>
            <a:endParaRPr sz="1800">
              <a:solidFill>
                <a:schemeClr val="accent1"/>
              </a:solidFill>
            </a:endParaRPr>
          </a:p>
          <a:p>
            <a:pPr indent="-342900" lvl="0" marL="457200" rtl="0" algn="l">
              <a:spcBef>
                <a:spcPts val="0"/>
              </a:spcBef>
              <a:spcAft>
                <a:spcPts val="0"/>
              </a:spcAft>
              <a:buClr>
                <a:schemeClr val="accent1"/>
              </a:buClr>
              <a:buSzPts val="1800"/>
              <a:buChar char="●"/>
            </a:pPr>
            <a:r>
              <a:rPr lang="en" sz="1800">
                <a:solidFill>
                  <a:schemeClr val="accent1"/>
                </a:solidFill>
              </a:rPr>
              <a:t>How to deal with categorical data?</a:t>
            </a:r>
            <a:endParaRPr sz="1800">
              <a:solidFill>
                <a:schemeClr val="accent1"/>
              </a:solidFill>
            </a:endParaRPr>
          </a:p>
          <a:p>
            <a:pPr indent="-342900" lvl="1" marL="914400" rtl="0" algn="l">
              <a:spcBef>
                <a:spcPts val="0"/>
              </a:spcBef>
              <a:spcAft>
                <a:spcPts val="0"/>
              </a:spcAft>
              <a:buClr>
                <a:schemeClr val="accent1"/>
              </a:buClr>
              <a:buSzPts val="1800"/>
              <a:buChar char="○"/>
            </a:pPr>
            <a:r>
              <a:rPr lang="en" sz="1800">
                <a:solidFill>
                  <a:schemeClr val="accent1"/>
                </a:solidFill>
              </a:rPr>
              <a:t>As suggested by the prompt, we made one copy of the data using one hot vectors</a:t>
            </a:r>
            <a:endParaRPr sz="1800">
              <a:solidFill>
                <a:schemeClr val="accent1"/>
              </a:solidFill>
            </a:endParaRPr>
          </a:p>
          <a:p>
            <a:pPr indent="-342900" lvl="1" marL="914400" rtl="0" algn="l">
              <a:spcBef>
                <a:spcPts val="0"/>
              </a:spcBef>
              <a:spcAft>
                <a:spcPts val="0"/>
              </a:spcAft>
              <a:buClr>
                <a:schemeClr val="accent1"/>
              </a:buClr>
              <a:buSzPts val="1800"/>
              <a:buChar char="○"/>
            </a:pPr>
            <a:r>
              <a:rPr lang="en" sz="1800">
                <a:solidFill>
                  <a:schemeClr val="accent1"/>
                </a:solidFill>
              </a:rPr>
              <a:t>Since this created a massive dataframe, also saved it using ordinal encoding</a:t>
            </a:r>
            <a:endParaRPr sz="1800">
              <a:solidFill>
                <a:schemeClr val="accent1"/>
              </a:solidFill>
            </a:endParaRPr>
          </a:p>
        </p:txBody>
      </p:sp>
      <p:sp>
        <p:nvSpPr>
          <p:cNvPr id="111" name="Google Shape;111;p24"/>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Milestone 1: Data Cleaning		By Allison</a:t>
            </a:r>
            <a:endParaRPr/>
          </a:p>
        </p:txBody>
      </p:sp>
      <p:pic>
        <p:nvPicPr>
          <p:cNvPr id="112" name="Google Shape;112;p24"/>
          <p:cNvPicPr preferRelativeResize="0"/>
          <p:nvPr/>
        </p:nvPicPr>
        <p:blipFill>
          <a:blip r:embed="rId3">
            <a:alphaModFix/>
          </a:blip>
          <a:stretch>
            <a:fillRect/>
          </a:stretch>
        </p:blipFill>
        <p:spPr>
          <a:xfrm>
            <a:off x="912737" y="3432701"/>
            <a:ext cx="7318726" cy="163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idx="1" type="body"/>
          </p:nvPr>
        </p:nvSpPr>
        <p:spPr>
          <a:xfrm>
            <a:off x="4572000" y="1334225"/>
            <a:ext cx="3852000" cy="2972100"/>
          </a:xfrm>
          <a:prstGeom prst="rect">
            <a:avLst/>
          </a:prstGeom>
          <a:solidFill>
            <a:srgbClr val="FFFFFF">
              <a:alpha val="75300"/>
            </a:srgbClr>
          </a:solidFill>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accent1"/>
              </a:buClr>
              <a:buSzPts val="1600"/>
              <a:buChar char="●"/>
            </a:pPr>
            <a:r>
              <a:rPr lang="en" sz="1800">
                <a:solidFill>
                  <a:schemeClr val="accent1"/>
                </a:solidFill>
              </a:rPr>
              <a:t>The visualizations gave valuable insight into the relationships between the GPA and various different </a:t>
            </a:r>
            <a:r>
              <a:rPr lang="en" sz="1800">
                <a:solidFill>
                  <a:schemeClr val="accent1"/>
                </a:solidFill>
              </a:rPr>
              <a:t>parameters</a:t>
            </a:r>
            <a:r>
              <a:rPr lang="en" sz="1800">
                <a:solidFill>
                  <a:schemeClr val="accent1"/>
                </a:solidFill>
              </a:rPr>
              <a:t>.</a:t>
            </a:r>
            <a:endParaRPr sz="1800">
              <a:solidFill>
                <a:schemeClr val="accent1"/>
              </a:solidFill>
            </a:endParaRPr>
          </a:p>
          <a:p>
            <a:pPr indent="-342900" lvl="0" marL="457200" marR="0" rtl="0" algn="l">
              <a:lnSpc>
                <a:spcPct val="100000"/>
              </a:lnSpc>
              <a:spcBef>
                <a:spcPts val="0"/>
              </a:spcBef>
              <a:spcAft>
                <a:spcPts val="0"/>
              </a:spcAft>
              <a:buClr>
                <a:schemeClr val="accent1"/>
              </a:buClr>
              <a:buSzPts val="1800"/>
              <a:buChar char="●"/>
            </a:pPr>
            <a:r>
              <a:rPr lang="en" sz="1800">
                <a:solidFill>
                  <a:schemeClr val="accent1"/>
                </a:solidFill>
              </a:rPr>
              <a:t>Some had a clear relationship</a:t>
            </a:r>
            <a:endParaRPr sz="1800">
              <a:solidFill>
                <a:schemeClr val="accent1"/>
              </a:solidFill>
            </a:endParaRPr>
          </a:p>
          <a:p>
            <a:pPr indent="0" lvl="0" marL="457200" marR="0" rtl="0" algn="l">
              <a:lnSpc>
                <a:spcPct val="100000"/>
              </a:lnSpc>
              <a:spcBef>
                <a:spcPts val="1600"/>
              </a:spcBef>
              <a:spcAft>
                <a:spcPts val="1600"/>
              </a:spcAft>
              <a:buNone/>
            </a:pPr>
            <a:r>
              <a:rPr lang="en" sz="1800">
                <a:solidFill>
                  <a:schemeClr val="accent1"/>
                </a:solidFill>
              </a:rPr>
              <a:t> </a:t>
            </a:r>
            <a:endParaRPr sz="1800">
              <a:solidFill>
                <a:schemeClr val="accent1"/>
              </a:solidFill>
            </a:endParaRPr>
          </a:p>
        </p:txBody>
      </p:sp>
      <p:sp>
        <p:nvSpPr>
          <p:cNvPr id="118" name="Google Shape;118;p25"/>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Milestone 2: Visualizations	By Austin Camps</a:t>
            </a:r>
            <a:endParaRPr/>
          </a:p>
        </p:txBody>
      </p:sp>
      <p:pic>
        <p:nvPicPr>
          <p:cNvPr id="119" name="Google Shape;119;p25"/>
          <p:cNvPicPr preferRelativeResize="0"/>
          <p:nvPr/>
        </p:nvPicPr>
        <p:blipFill>
          <a:blip r:embed="rId3">
            <a:alphaModFix/>
          </a:blip>
          <a:stretch>
            <a:fillRect/>
          </a:stretch>
        </p:blipFill>
        <p:spPr>
          <a:xfrm>
            <a:off x="172275" y="1334225"/>
            <a:ext cx="4267200" cy="29721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Milestone 2: Visualizations	By Austin Camps</a:t>
            </a:r>
            <a:endParaRPr/>
          </a:p>
        </p:txBody>
      </p:sp>
      <p:pic>
        <p:nvPicPr>
          <p:cNvPr id="125" name="Google Shape;125;p26"/>
          <p:cNvPicPr preferRelativeResize="0"/>
          <p:nvPr/>
        </p:nvPicPr>
        <p:blipFill>
          <a:blip r:embed="rId3">
            <a:alphaModFix/>
          </a:blip>
          <a:stretch>
            <a:fillRect/>
          </a:stretch>
        </p:blipFill>
        <p:spPr>
          <a:xfrm>
            <a:off x="506400" y="1562600"/>
            <a:ext cx="3839275" cy="2673675"/>
          </a:xfrm>
          <a:prstGeom prst="rect">
            <a:avLst/>
          </a:prstGeom>
          <a:noFill/>
          <a:ln>
            <a:noFill/>
          </a:ln>
        </p:spPr>
      </p:pic>
      <p:pic>
        <p:nvPicPr>
          <p:cNvPr id="126" name="Google Shape;126;p26"/>
          <p:cNvPicPr preferRelativeResize="0"/>
          <p:nvPr/>
        </p:nvPicPr>
        <p:blipFill>
          <a:blip r:embed="rId4">
            <a:alphaModFix/>
          </a:blip>
          <a:stretch>
            <a:fillRect/>
          </a:stretch>
        </p:blipFill>
        <p:spPr>
          <a:xfrm>
            <a:off x="4779583" y="1562601"/>
            <a:ext cx="3996818" cy="267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720000" y="1152475"/>
            <a:ext cx="7704000" cy="3416400"/>
          </a:xfrm>
          <a:prstGeom prst="rect">
            <a:avLst/>
          </a:prstGeom>
          <a:solidFill>
            <a:srgbClr val="FFFFFF">
              <a:alpha val="75300"/>
            </a:srgbClr>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rPr>
              <a:t>Dataset Statistics</a:t>
            </a:r>
            <a:endParaRPr sz="1800">
              <a:solidFill>
                <a:schemeClr val="accent1"/>
              </a:solidFill>
            </a:endParaRPr>
          </a:p>
          <a:p>
            <a:pPr indent="0" lvl="0" marL="0" marR="0" rtl="0" algn="l">
              <a:lnSpc>
                <a:spcPct val="100000"/>
              </a:lnSpc>
              <a:spcBef>
                <a:spcPts val="1600"/>
              </a:spcBef>
              <a:spcAft>
                <a:spcPts val="0"/>
              </a:spcAft>
              <a:buNone/>
            </a:pPr>
            <a:r>
              <a:t/>
            </a:r>
            <a:endParaRPr sz="1800">
              <a:solidFill>
                <a:schemeClr val="accent1"/>
              </a:solidFill>
            </a:endParaRPr>
          </a:p>
          <a:p>
            <a:pPr indent="0" lvl="0" marL="0" marR="0" rtl="0" algn="l">
              <a:lnSpc>
                <a:spcPct val="100000"/>
              </a:lnSpc>
              <a:spcBef>
                <a:spcPts val="1600"/>
              </a:spcBef>
              <a:spcAft>
                <a:spcPts val="0"/>
              </a:spcAft>
              <a:buNone/>
            </a:pPr>
            <a:r>
              <a:t/>
            </a:r>
            <a:endParaRPr sz="1800">
              <a:solidFill>
                <a:schemeClr val="accent1"/>
              </a:solidFill>
            </a:endParaRPr>
          </a:p>
          <a:p>
            <a:pPr indent="0" lvl="0" marL="0" marR="0" rtl="0" algn="l">
              <a:lnSpc>
                <a:spcPct val="100000"/>
              </a:lnSpc>
              <a:spcBef>
                <a:spcPts val="1600"/>
              </a:spcBef>
              <a:spcAft>
                <a:spcPts val="0"/>
              </a:spcAft>
              <a:buNone/>
            </a:pPr>
            <a:r>
              <a:rPr lang="en" sz="1800">
                <a:solidFill>
                  <a:schemeClr val="accent1"/>
                </a:solidFill>
              </a:rPr>
              <a:t>Model Architecture</a:t>
            </a:r>
            <a:endParaRPr sz="1800">
              <a:solidFill>
                <a:schemeClr val="accent1"/>
              </a:solidFill>
            </a:endParaRPr>
          </a:p>
          <a:p>
            <a:pPr indent="0" lvl="0" marL="0" marR="0" rtl="0" algn="l">
              <a:lnSpc>
                <a:spcPct val="100000"/>
              </a:lnSpc>
              <a:spcBef>
                <a:spcPts val="1600"/>
              </a:spcBef>
              <a:spcAft>
                <a:spcPts val="1600"/>
              </a:spcAft>
              <a:buNone/>
            </a:pPr>
            <a:r>
              <a:t/>
            </a:r>
            <a:endParaRPr sz="1800">
              <a:solidFill>
                <a:schemeClr val="accent1"/>
              </a:solidFill>
            </a:endParaRPr>
          </a:p>
        </p:txBody>
      </p:sp>
      <p:sp>
        <p:nvSpPr>
          <p:cNvPr id="132" name="Google Shape;132;p27"/>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Milestone 3: Neural Networks, By Junting Wang</a:t>
            </a:r>
            <a:endParaRPr/>
          </a:p>
          <a:p>
            <a:pPr indent="0" lvl="0" marL="0" rtl="0" algn="ctr">
              <a:spcBef>
                <a:spcPts val="0"/>
              </a:spcBef>
              <a:spcAft>
                <a:spcPts val="0"/>
              </a:spcAft>
              <a:buNone/>
            </a:pPr>
            <a:r>
              <a:t/>
            </a:r>
            <a:endParaRPr/>
          </a:p>
        </p:txBody>
      </p:sp>
      <p:graphicFrame>
        <p:nvGraphicFramePr>
          <p:cNvPr id="133" name="Google Shape;133;p27"/>
          <p:cNvGraphicFramePr/>
          <p:nvPr/>
        </p:nvGraphicFramePr>
        <p:xfrm>
          <a:off x="1018875" y="1671170"/>
          <a:ext cx="3000000" cy="3000000"/>
        </p:xfrm>
        <a:graphic>
          <a:graphicData uri="http://schemas.openxmlformats.org/drawingml/2006/table">
            <a:tbl>
              <a:tblPr>
                <a:noFill/>
                <a:tableStyleId>{460F8FF2-2BD4-4C47-873F-FEA30CE5CF97}</a:tableStyleId>
              </a:tblPr>
              <a:tblGrid>
                <a:gridCol w="871675"/>
                <a:gridCol w="871675"/>
                <a:gridCol w="871675"/>
              </a:tblGrid>
              <a:tr h="210250">
                <a:tc>
                  <a:txBody>
                    <a:bodyPr/>
                    <a:lstStyle/>
                    <a:p>
                      <a:pPr indent="0" lvl="0" marL="0" rtl="0" algn="l">
                        <a:spcBef>
                          <a:spcPts val="0"/>
                        </a:spcBef>
                        <a:spcAft>
                          <a:spcPts val="0"/>
                        </a:spcAft>
                        <a:buNone/>
                      </a:pPr>
                      <a:r>
                        <a:rPr lang="en" sz="800"/>
                        <a:t>Training</a:t>
                      </a:r>
                      <a:endParaRPr sz="800"/>
                    </a:p>
                  </a:txBody>
                  <a:tcPr marT="91425" marB="91425" marR="91425" marL="91425"/>
                </a:tc>
                <a:tc>
                  <a:txBody>
                    <a:bodyPr/>
                    <a:lstStyle/>
                    <a:p>
                      <a:pPr indent="0" lvl="0" marL="0" rtl="0" algn="l">
                        <a:spcBef>
                          <a:spcPts val="0"/>
                        </a:spcBef>
                        <a:spcAft>
                          <a:spcPts val="0"/>
                        </a:spcAft>
                        <a:buNone/>
                      </a:pPr>
                      <a:r>
                        <a:rPr lang="en" sz="800"/>
                        <a:t>Validation</a:t>
                      </a:r>
                      <a:endParaRPr sz="800"/>
                    </a:p>
                  </a:txBody>
                  <a:tcPr marT="91425" marB="91425" marR="91425" marL="91425"/>
                </a:tc>
                <a:tc>
                  <a:txBody>
                    <a:bodyPr/>
                    <a:lstStyle/>
                    <a:p>
                      <a:pPr indent="0" lvl="0" marL="0" rtl="0" algn="l">
                        <a:spcBef>
                          <a:spcPts val="0"/>
                        </a:spcBef>
                        <a:spcAft>
                          <a:spcPts val="0"/>
                        </a:spcAft>
                        <a:buNone/>
                      </a:pPr>
                      <a:r>
                        <a:rPr lang="en" sz="800"/>
                        <a:t>Testing</a:t>
                      </a:r>
                      <a:endParaRPr sz="800"/>
                    </a:p>
                  </a:txBody>
                  <a:tcPr marT="91425" marB="91425" marR="91425" marL="91425"/>
                </a:tc>
              </a:tr>
              <a:tr h="273350">
                <a:tc>
                  <a:txBody>
                    <a:bodyPr/>
                    <a:lstStyle/>
                    <a:p>
                      <a:pPr indent="0" lvl="0" marL="0" rtl="0" algn="l">
                        <a:spcBef>
                          <a:spcPts val="0"/>
                        </a:spcBef>
                        <a:spcAft>
                          <a:spcPts val="0"/>
                        </a:spcAft>
                        <a:buNone/>
                      </a:pPr>
                      <a:r>
                        <a:rPr lang="en"/>
                        <a:t>7000</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c>
                  <a:txBody>
                    <a:bodyPr/>
                    <a:lstStyle/>
                    <a:p>
                      <a:pPr indent="0" lvl="0" marL="0" rtl="0" algn="l">
                        <a:spcBef>
                          <a:spcPts val="0"/>
                        </a:spcBef>
                        <a:spcAft>
                          <a:spcPts val="0"/>
                        </a:spcAft>
                        <a:buNone/>
                      </a:pPr>
                      <a:r>
                        <a:rPr lang="en"/>
                        <a:t>2000</a:t>
                      </a:r>
                      <a:endParaRPr/>
                    </a:p>
                  </a:txBody>
                  <a:tcPr marT="91425" marB="91425" marR="91425" marL="91425"/>
                </a:tc>
              </a:tr>
            </a:tbl>
          </a:graphicData>
        </a:graphic>
      </p:graphicFrame>
      <p:pic>
        <p:nvPicPr>
          <p:cNvPr id="134" name="Google Shape;134;p27"/>
          <p:cNvPicPr preferRelativeResize="0"/>
          <p:nvPr/>
        </p:nvPicPr>
        <p:blipFill>
          <a:blip r:embed="rId3">
            <a:alphaModFix/>
          </a:blip>
          <a:stretch>
            <a:fillRect/>
          </a:stretch>
        </p:blipFill>
        <p:spPr>
          <a:xfrm>
            <a:off x="1018875" y="3022925"/>
            <a:ext cx="3839150" cy="95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Milestone 3: Neural Networks, By Junting Wang</a:t>
            </a:r>
            <a:endParaRPr/>
          </a:p>
          <a:p>
            <a:pPr indent="0" lvl="0" marL="0" rtl="0" algn="l">
              <a:spcBef>
                <a:spcPts val="0"/>
              </a:spcBef>
              <a:spcAft>
                <a:spcPts val="0"/>
              </a:spcAft>
              <a:buNone/>
            </a:pPr>
            <a:r>
              <a:t/>
            </a:r>
            <a:endParaRPr/>
          </a:p>
        </p:txBody>
      </p:sp>
      <p:sp>
        <p:nvSpPr>
          <p:cNvPr id="140" name="Google Shape;140;p28"/>
          <p:cNvSpPr txBox="1"/>
          <p:nvPr>
            <p:ph idx="1" type="body"/>
          </p:nvPr>
        </p:nvSpPr>
        <p:spPr>
          <a:xfrm>
            <a:off x="720000" y="1152475"/>
            <a:ext cx="7704000" cy="3416400"/>
          </a:xfrm>
          <a:prstGeom prst="rect">
            <a:avLst/>
          </a:prstGeom>
          <a:solidFill>
            <a:srgbClr val="FFFFFF">
              <a:alpha val="75300"/>
            </a:srgbClr>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chemeClr val="accent1"/>
                </a:solidFill>
              </a:rPr>
              <a:t>Experimental Results</a:t>
            </a:r>
            <a:endParaRPr sz="1800">
              <a:solidFill>
                <a:schemeClr val="accent1"/>
              </a:solidFill>
            </a:endParaRPr>
          </a:p>
          <a:p>
            <a:pPr indent="0" lvl="0" marL="0" marR="0" rtl="0" algn="l">
              <a:lnSpc>
                <a:spcPct val="100000"/>
              </a:lnSpc>
              <a:spcBef>
                <a:spcPts val="1600"/>
              </a:spcBef>
              <a:spcAft>
                <a:spcPts val="1600"/>
              </a:spcAft>
              <a:buNone/>
            </a:pPr>
            <a:r>
              <a:t/>
            </a:r>
            <a:endParaRPr sz="1800">
              <a:solidFill>
                <a:schemeClr val="accent1"/>
              </a:solidFill>
            </a:endParaRPr>
          </a:p>
        </p:txBody>
      </p:sp>
      <p:graphicFrame>
        <p:nvGraphicFramePr>
          <p:cNvPr id="141" name="Google Shape;141;p28"/>
          <p:cNvGraphicFramePr/>
          <p:nvPr/>
        </p:nvGraphicFramePr>
        <p:xfrm>
          <a:off x="952500" y="1619250"/>
          <a:ext cx="3000000" cy="3000000"/>
        </p:xfrm>
        <a:graphic>
          <a:graphicData uri="http://schemas.openxmlformats.org/drawingml/2006/table">
            <a:tbl>
              <a:tblPr>
                <a:noFill/>
                <a:tableStyleId>{460F8FF2-2BD4-4C47-873F-FEA30CE5CF97}</a:tableStyleId>
              </a:tblPr>
              <a:tblGrid>
                <a:gridCol w="3680425"/>
                <a:gridCol w="11455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MSE</a:t>
                      </a:r>
                      <a:endParaRPr/>
                    </a:p>
                  </a:txBody>
                  <a:tcPr marT="91425" marB="91425" marR="91425" marL="91425"/>
                </a:tc>
              </a:tr>
              <a:tr h="381000">
                <a:tc>
                  <a:txBody>
                    <a:bodyPr/>
                    <a:lstStyle/>
                    <a:p>
                      <a:pPr indent="0" lvl="0" marL="0" rtl="0" algn="l">
                        <a:spcBef>
                          <a:spcPts val="0"/>
                        </a:spcBef>
                        <a:spcAft>
                          <a:spcPts val="0"/>
                        </a:spcAft>
                        <a:buNone/>
                      </a:pPr>
                      <a:r>
                        <a:rPr lang="en"/>
                        <a:t>lr=0.01, batch_size=1000, dropout=0.3</a:t>
                      </a:r>
                      <a:endParaRPr/>
                    </a:p>
                  </a:txBody>
                  <a:tcPr marT="91425" marB="91425" marR="91425" marL="91425"/>
                </a:tc>
                <a:tc>
                  <a:txBody>
                    <a:bodyPr/>
                    <a:lstStyle/>
                    <a:p>
                      <a:pPr indent="0" lvl="0" marL="0" rtl="0" algn="l">
                        <a:spcBef>
                          <a:spcPts val="0"/>
                        </a:spcBef>
                        <a:spcAft>
                          <a:spcPts val="0"/>
                        </a:spcAft>
                        <a:buNone/>
                      </a:pPr>
                      <a:r>
                        <a:rPr lang="en"/>
                        <a:t>0.18</a:t>
                      </a:r>
                      <a:endParaRPr/>
                    </a:p>
                  </a:txBody>
                  <a:tcPr marT="91425" marB="91425" marR="91425" marL="91425"/>
                </a:tc>
              </a:tr>
              <a:tr h="381000">
                <a:tc>
                  <a:txBody>
                    <a:bodyPr/>
                    <a:lstStyle/>
                    <a:p>
                      <a:pPr indent="0" lvl="0" marL="0" rtl="0" algn="l">
                        <a:spcBef>
                          <a:spcPts val="0"/>
                        </a:spcBef>
                        <a:spcAft>
                          <a:spcPts val="0"/>
                        </a:spcAft>
                        <a:buNone/>
                      </a:pPr>
                      <a:r>
                        <a:rPr lang="en"/>
                        <a:t>lr=0.01, batch_size=2000, dropout=0.3</a:t>
                      </a:r>
                      <a:endParaRPr/>
                    </a:p>
                  </a:txBody>
                  <a:tcPr marT="91425" marB="91425" marR="91425" marL="91425"/>
                </a:tc>
                <a:tc>
                  <a:txBody>
                    <a:bodyPr/>
                    <a:lstStyle/>
                    <a:p>
                      <a:pPr indent="0" lvl="0" marL="0" rtl="0" algn="l">
                        <a:spcBef>
                          <a:spcPts val="0"/>
                        </a:spcBef>
                        <a:spcAft>
                          <a:spcPts val="0"/>
                        </a:spcAft>
                        <a:buNone/>
                      </a:pPr>
                      <a:r>
                        <a:rPr lang="en"/>
                        <a:t>0.15</a:t>
                      </a:r>
                      <a:endParaRPr/>
                    </a:p>
                  </a:txBody>
                  <a:tcPr marT="91425" marB="91425" marR="91425" marL="91425"/>
                </a:tc>
              </a:tr>
              <a:tr h="381000">
                <a:tc>
                  <a:txBody>
                    <a:bodyPr/>
                    <a:lstStyle/>
                    <a:p>
                      <a:pPr indent="0" lvl="0" marL="0" rtl="0" algn="l">
                        <a:spcBef>
                          <a:spcPts val="0"/>
                        </a:spcBef>
                        <a:spcAft>
                          <a:spcPts val="0"/>
                        </a:spcAft>
                        <a:buNone/>
                      </a:pPr>
                      <a:r>
                        <a:rPr lang="en"/>
                        <a:t>lr=0.01, batch_size=2000, dropout=0.5</a:t>
                      </a:r>
                      <a:endParaRPr/>
                    </a:p>
                  </a:txBody>
                  <a:tcPr marT="91425" marB="91425" marR="91425" marL="91425"/>
                </a:tc>
                <a:tc>
                  <a:txBody>
                    <a:bodyPr/>
                    <a:lstStyle/>
                    <a:p>
                      <a:pPr indent="0" lvl="0" marL="0" rtl="0" algn="l">
                        <a:spcBef>
                          <a:spcPts val="0"/>
                        </a:spcBef>
                        <a:spcAft>
                          <a:spcPts val="0"/>
                        </a:spcAft>
                        <a:buNone/>
                      </a:pPr>
                      <a:r>
                        <a:rPr lang="en"/>
                        <a:t>0.17</a:t>
                      </a:r>
                      <a:endParaRPr/>
                    </a:p>
                  </a:txBody>
                  <a:tcPr marT="91425" marB="91425" marR="91425" marL="91425"/>
                </a:tc>
              </a:tr>
              <a:tr h="381000">
                <a:tc>
                  <a:txBody>
                    <a:bodyPr/>
                    <a:lstStyle/>
                    <a:p>
                      <a:pPr indent="0" lvl="0" marL="0" rtl="0" algn="l">
                        <a:spcBef>
                          <a:spcPts val="0"/>
                        </a:spcBef>
                        <a:spcAft>
                          <a:spcPts val="0"/>
                        </a:spcAft>
                        <a:buNone/>
                      </a:pPr>
                      <a:r>
                        <a:rPr lang="en"/>
                        <a:t>lr=0.01, batch_size=7000, dropout=0.3</a:t>
                      </a:r>
                      <a:endParaRPr/>
                    </a:p>
                  </a:txBody>
                  <a:tcPr marT="91425" marB="91425" marR="91425" marL="91425"/>
                </a:tc>
                <a:tc>
                  <a:txBody>
                    <a:bodyPr/>
                    <a:lstStyle/>
                    <a:p>
                      <a:pPr indent="0" lvl="0" marL="0" rtl="0" algn="l">
                        <a:spcBef>
                          <a:spcPts val="0"/>
                        </a:spcBef>
                        <a:spcAft>
                          <a:spcPts val="0"/>
                        </a:spcAft>
                        <a:buNone/>
                      </a:pPr>
                      <a:r>
                        <a:rPr lang="en"/>
                        <a:t>5.93</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720100" y="509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By Brian Ke</a:t>
            </a:r>
            <a:endParaRPr/>
          </a:p>
        </p:txBody>
      </p:sp>
      <p:sp>
        <p:nvSpPr>
          <p:cNvPr id="147" name="Google Shape;147;p29"/>
          <p:cNvSpPr txBox="1"/>
          <p:nvPr>
            <p:ph idx="1" type="body"/>
          </p:nvPr>
        </p:nvSpPr>
        <p:spPr>
          <a:xfrm>
            <a:off x="720000" y="1152475"/>
            <a:ext cx="7704000" cy="3416400"/>
          </a:xfrm>
          <a:prstGeom prst="rect">
            <a:avLst/>
          </a:prstGeom>
          <a:solidFill>
            <a:srgbClr val="FFFFFF">
              <a:alpha val="75300"/>
            </a:srgbClr>
          </a:solidFill>
        </p:spPr>
        <p:txBody>
          <a:bodyPr anchorCtr="0" anchor="t" bIns="91425" lIns="91425" spcFirstLastPara="1" rIns="91425" wrap="square" tIns="91425">
            <a:noAutofit/>
          </a:bodyPr>
          <a:lstStyle/>
          <a:p>
            <a:pPr indent="-355600" lvl="0" marL="457200" rtl="0" algn="l">
              <a:spcBef>
                <a:spcPts val="0"/>
              </a:spcBef>
              <a:spcAft>
                <a:spcPts val="0"/>
              </a:spcAft>
              <a:buClr>
                <a:schemeClr val="accent1"/>
              </a:buClr>
              <a:buSzPts val="2000"/>
              <a:buFont typeface="Arial"/>
              <a:buChar char="❖"/>
            </a:pPr>
            <a:r>
              <a:rPr b="1" lang="en" sz="2000">
                <a:solidFill>
                  <a:schemeClr val="accent1"/>
                </a:solidFill>
                <a:latin typeface="Arial"/>
                <a:ea typeface="Arial"/>
                <a:cs typeface="Arial"/>
                <a:sym typeface="Arial"/>
              </a:rPr>
              <a:t>Results </a:t>
            </a:r>
            <a:endParaRPr b="1" sz="2000">
              <a:solidFill>
                <a:schemeClr val="accent1"/>
              </a:solidFill>
              <a:latin typeface="Arial"/>
              <a:ea typeface="Arial"/>
              <a:cs typeface="Arial"/>
              <a:sym typeface="Arial"/>
            </a:endParaRPr>
          </a:p>
          <a:p>
            <a:pPr indent="0" lvl="0" marL="0" marR="0" rtl="0" algn="l">
              <a:lnSpc>
                <a:spcPct val="100000"/>
              </a:lnSpc>
              <a:spcBef>
                <a:spcPts val="1600"/>
              </a:spcBef>
              <a:spcAft>
                <a:spcPts val="0"/>
              </a:spcAft>
              <a:buNone/>
            </a:pPr>
            <a:r>
              <a:rPr lang="en" sz="1800">
                <a:solidFill>
                  <a:schemeClr val="accent1"/>
                </a:solidFill>
              </a:rPr>
              <a:t>	After repeatedly testing and adjusting our model, the optimal parameter was set to </a:t>
            </a:r>
            <a:r>
              <a:rPr i="1" lang="en" sz="1800">
                <a:solidFill>
                  <a:schemeClr val="accent1"/>
                </a:solidFill>
              </a:rPr>
              <a:t>Learning Rate</a:t>
            </a:r>
            <a:r>
              <a:rPr lang="en" sz="1800">
                <a:solidFill>
                  <a:schemeClr val="accent1"/>
                </a:solidFill>
              </a:rPr>
              <a:t>= 0.01, </a:t>
            </a:r>
            <a:r>
              <a:rPr i="1" lang="en" sz="1800">
                <a:solidFill>
                  <a:schemeClr val="accent1"/>
                </a:solidFill>
              </a:rPr>
              <a:t>Batch Size</a:t>
            </a:r>
            <a:r>
              <a:rPr lang="en" sz="1800">
                <a:solidFill>
                  <a:schemeClr val="accent1"/>
                </a:solidFill>
              </a:rPr>
              <a:t>= 2000 and </a:t>
            </a:r>
            <a:r>
              <a:rPr i="1" lang="en" sz="1800">
                <a:solidFill>
                  <a:schemeClr val="accent1"/>
                </a:solidFill>
              </a:rPr>
              <a:t>Dropout Rate</a:t>
            </a:r>
            <a:r>
              <a:rPr lang="en" sz="1800">
                <a:solidFill>
                  <a:schemeClr val="accent1"/>
                </a:solidFill>
              </a:rPr>
              <a:t>= 0.7, while using </a:t>
            </a:r>
            <a:r>
              <a:rPr i="1" lang="en" sz="1800">
                <a:solidFill>
                  <a:schemeClr val="accent1"/>
                </a:solidFill>
              </a:rPr>
              <a:t>ReLU </a:t>
            </a:r>
            <a:r>
              <a:rPr lang="en" sz="1800">
                <a:solidFill>
                  <a:schemeClr val="accent1"/>
                </a:solidFill>
              </a:rPr>
              <a:t>as the activation function and </a:t>
            </a:r>
            <a:r>
              <a:rPr i="1" lang="en" sz="1800">
                <a:solidFill>
                  <a:schemeClr val="accent1"/>
                </a:solidFill>
              </a:rPr>
              <a:t>Adam </a:t>
            </a:r>
            <a:r>
              <a:rPr lang="en" sz="1800">
                <a:solidFill>
                  <a:schemeClr val="accent1"/>
                </a:solidFill>
              </a:rPr>
              <a:t>as the optimizer. For the test dataset prediction, our model yields an MSE of about 0.15.</a:t>
            </a:r>
            <a:endParaRPr sz="1800">
              <a:solidFill>
                <a:schemeClr val="accent1"/>
              </a:solidFill>
            </a:endParaRPr>
          </a:p>
          <a:p>
            <a:pPr indent="0" lvl="0" marL="0" marR="0" rtl="0" algn="l">
              <a:lnSpc>
                <a:spcPct val="100000"/>
              </a:lnSpc>
              <a:spcBef>
                <a:spcPts val="1600"/>
              </a:spcBef>
              <a:spcAft>
                <a:spcPts val="0"/>
              </a:spcAft>
              <a:buNone/>
            </a:pPr>
            <a:r>
              <a:rPr lang="en" sz="1800">
                <a:solidFill>
                  <a:schemeClr val="accent1"/>
                </a:solidFill>
              </a:rPr>
              <a:t>	The performance of our neural network model is similar to using linear regression, which also yields an MSE around 0.15. For future development, we can consider using more complex neural network models if wish to effectively reduce the prediction error.</a:t>
            </a:r>
            <a:endParaRPr sz="1800">
              <a:solidFill>
                <a:schemeClr val="accent1"/>
              </a:solidFill>
            </a:endParaRPr>
          </a:p>
          <a:p>
            <a:pPr indent="457200" lvl="0" marL="0" marR="0" rtl="0" algn="l">
              <a:lnSpc>
                <a:spcPct val="100000"/>
              </a:lnSpc>
              <a:spcBef>
                <a:spcPts val="1600"/>
              </a:spcBef>
              <a:spcAft>
                <a:spcPts val="1600"/>
              </a:spcAft>
              <a:buNone/>
            </a:pPr>
            <a:r>
              <a:t/>
            </a:r>
            <a:endParaRPr sz="18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ctrTitle"/>
          </p:nvPr>
        </p:nvSpPr>
        <p:spPr>
          <a:xfrm>
            <a:off x="1179900" y="1365150"/>
            <a:ext cx="6784200" cy="146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400"/>
              <a:t>Thanks for listening!</a:t>
            </a:r>
            <a:endParaRPr sz="5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