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35584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1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DuyJf_XPt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644" y="643127"/>
            <a:ext cx="10268712" cy="5571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644" y="643127"/>
            <a:ext cx="10268712" cy="5571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58628" y="3189732"/>
            <a:ext cx="1744980" cy="15697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275"/>
              </a:spcBef>
            </a:pPr>
            <a:r>
              <a:rPr sz="4800" i="1" spc="-5" dirty="0">
                <a:latin typeface="맑은 고딕"/>
                <a:cs typeface="맑은 고딕"/>
              </a:rPr>
              <a:t>천재</a:t>
            </a:r>
            <a:endParaRPr sz="4800">
              <a:latin typeface="맑은 고딕"/>
              <a:cs typeface="맑은 고딕"/>
            </a:endParaRPr>
          </a:p>
          <a:p>
            <a:pPr marL="377190">
              <a:lnSpc>
                <a:spcPct val="100000"/>
              </a:lnSpc>
              <a:spcBef>
                <a:spcPts val="5"/>
              </a:spcBef>
            </a:pPr>
            <a:r>
              <a:rPr sz="4800" spc="25" dirty="0">
                <a:latin typeface="맑은 고딕"/>
                <a:cs typeface="맑은 고딕"/>
              </a:rPr>
              <a:t>STT</a:t>
            </a:r>
            <a:endParaRPr sz="4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38" y="3298063"/>
            <a:ext cx="2235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FFFF"/>
                </a:solidFill>
                <a:latin typeface="맑은 고딕"/>
                <a:cs typeface="맑은 고딕"/>
              </a:rPr>
              <a:t>업무</a:t>
            </a:r>
            <a:r>
              <a:rPr sz="4000" i="1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4000" i="1" spc="-5" dirty="0">
                <a:solidFill>
                  <a:srgbClr val="FFFFFF"/>
                </a:solidFill>
                <a:latin typeface="맑은 고딕"/>
                <a:cs typeface="맑은 고딕"/>
              </a:rPr>
              <a:t>분류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9753" y="1600936"/>
            <a:ext cx="4420870" cy="205889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사용자에게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임의의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문장을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보여준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후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사용자의</a:t>
            </a:r>
            <a:r>
              <a:rPr sz="2000" spc="-4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음성을</a:t>
            </a:r>
            <a:r>
              <a:rPr sz="2000" spc="-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받아서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천재</a:t>
            </a:r>
            <a:r>
              <a:rPr sz="2000" spc="-40" dirty="0">
                <a:latin typeface="맑은 고딕"/>
                <a:cs typeface="맑은 고딕"/>
              </a:rPr>
              <a:t> </a:t>
            </a:r>
            <a:r>
              <a:rPr sz="2000" spc="10" dirty="0">
                <a:latin typeface="맑은 고딕"/>
                <a:cs typeface="맑은 고딕"/>
              </a:rPr>
              <a:t>STT를</a:t>
            </a:r>
            <a:r>
              <a:rPr sz="2000" spc="-5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거쳐서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두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문장을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비교(Levenshtein)하여</a:t>
            </a:r>
            <a:endParaRPr sz="2000" dirty="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그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결과를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DB에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9753" y="4104894"/>
            <a:ext cx="6162040" cy="1006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“기존의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문장”과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“음성을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받아서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10" dirty="0">
                <a:latin typeface="맑은 고딕"/>
                <a:cs typeface="맑은 고딕"/>
              </a:rPr>
              <a:t>STT를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거친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문장”를 </a:t>
            </a:r>
            <a:r>
              <a:rPr sz="2000" spc="-6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비교하는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코드를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짜는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10" dirty="0">
                <a:latin typeface="맑은 고딕"/>
                <a:cs typeface="맑은 고딕"/>
              </a:rPr>
              <a:t>role</a:t>
            </a:r>
            <a:endParaRPr sz="2000" dirty="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Django로</a:t>
            </a:r>
            <a:r>
              <a:rPr sz="2000" spc="-4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이를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포장하는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코드를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짜는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10" dirty="0">
                <a:latin typeface="맑은 고딕"/>
                <a:cs typeface="맑은 고딕"/>
              </a:rPr>
              <a:t>role</a:t>
            </a:r>
            <a:endParaRPr sz="20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8254" y="3298063"/>
            <a:ext cx="104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4000" i="1" spc="-5">
                <a:solidFill>
                  <a:srgbClr val="FFFFFF"/>
                </a:solidFill>
                <a:latin typeface="맑은 고딕"/>
                <a:cs typeface="맑은 고딕"/>
              </a:rPr>
              <a:t>한계</a:t>
            </a:r>
            <a:endParaRPr lang="ko-KR" altLang="en-US"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9753" y="1452623"/>
            <a:ext cx="6286500" cy="17132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+mn-ea"/>
                <a:cs typeface="맑은 고딕"/>
              </a:rPr>
              <a:t>장고를</a:t>
            </a:r>
            <a:r>
              <a:rPr lang="ko-KR" altLang="en-US" sz="2000" spc="-30" dirty="0">
                <a:latin typeface="+mn-ea"/>
                <a:cs typeface="맑은 고딕"/>
              </a:rPr>
              <a:t> </a:t>
            </a:r>
            <a:r>
              <a:rPr lang="ko-KR" altLang="en-US" sz="2000" dirty="0">
                <a:latin typeface="+mn-ea"/>
                <a:cs typeface="맑은 고딕"/>
              </a:rPr>
              <a:t>이용하여</a:t>
            </a:r>
            <a:r>
              <a:rPr lang="ko-KR" altLang="en-US" sz="2000" spc="-35" dirty="0">
                <a:latin typeface="+mn-ea"/>
                <a:cs typeface="맑은 고딕"/>
              </a:rPr>
              <a:t> </a:t>
            </a:r>
            <a:r>
              <a:rPr lang="ko-KR" altLang="en-US" sz="2000" dirty="0">
                <a:latin typeface="+mn-ea"/>
                <a:cs typeface="맑은 고딕"/>
              </a:rPr>
              <a:t>해결하려고</a:t>
            </a:r>
            <a:r>
              <a:rPr lang="ko-KR" altLang="en-US" sz="2000" spc="-30" dirty="0">
                <a:latin typeface="+mn-ea"/>
                <a:cs typeface="맑은 고딕"/>
              </a:rPr>
              <a:t> </a:t>
            </a:r>
            <a:r>
              <a:rPr lang="ko-KR" altLang="en-US" sz="2000" dirty="0">
                <a:latin typeface="+mn-ea"/>
                <a:cs typeface="맑은 고딕"/>
              </a:rPr>
              <a:t>했지만</a:t>
            </a:r>
            <a:r>
              <a:rPr lang="en-US" altLang="ko-KR" sz="2000" dirty="0">
                <a:latin typeface="+mn-ea"/>
                <a:cs typeface="맑은 고딕"/>
              </a:rPr>
              <a:t>, </a:t>
            </a:r>
            <a:r>
              <a:rPr lang="en-US" altLang="ko-KR" sz="2000" spc="-35" dirty="0">
                <a:latin typeface="+mn-ea"/>
                <a:cs typeface="맑은 고딕"/>
              </a:rPr>
              <a:t>Docker, </a:t>
            </a:r>
            <a:r>
              <a:rPr lang="en-US" altLang="ko-KR" sz="2000" spc="-25" dirty="0">
                <a:latin typeface="+mn-ea"/>
                <a:cs typeface="맑은 고딕"/>
              </a:rPr>
              <a:t>AWS </a:t>
            </a:r>
            <a:r>
              <a:rPr lang="ko-KR" altLang="en-US" sz="2000" dirty="0">
                <a:latin typeface="+mn-ea"/>
                <a:cs typeface="맑은 고딕"/>
              </a:rPr>
              <a:t>아키텍처 구성</a:t>
            </a:r>
            <a:r>
              <a:rPr lang="en-US" altLang="ko-KR" sz="2000" dirty="0">
                <a:latin typeface="+mn-ea"/>
                <a:cs typeface="맑은 고딕"/>
              </a:rPr>
              <a:t>, </a:t>
            </a:r>
            <a:r>
              <a:rPr lang="ko-KR" altLang="en-US" sz="2000" dirty="0">
                <a:latin typeface="+mn-ea"/>
                <a:cs typeface="맑은 고딕"/>
              </a:rPr>
              <a:t>이미지처리 수업을 들으면서</a:t>
            </a:r>
            <a:r>
              <a:rPr lang="en-US" altLang="ko-KR" sz="2000" dirty="0">
                <a:latin typeface="+mn-ea"/>
                <a:cs typeface="맑은 고딕"/>
              </a:rPr>
              <a:t>, </a:t>
            </a:r>
            <a:r>
              <a:rPr lang="en-US" altLang="ko-KR" sz="2000" spc="-5" dirty="0">
                <a:latin typeface="+mn-ea"/>
                <a:cs typeface="맑은 고딕"/>
              </a:rPr>
              <a:t>Framework</a:t>
            </a:r>
            <a:r>
              <a:rPr lang="ko-KR" altLang="en-US" sz="2000" spc="-5" dirty="0">
                <a:latin typeface="+mn-ea"/>
                <a:cs typeface="맑은 고딕"/>
              </a:rPr>
              <a:t>를 </a:t>
            </a:r>
            <a:r>
              <a:rPr lang="ko-KR" altLang="en-US" sz="2000" dirty="0">
                <a:latin typeface="+mn-ea"/>
                <a:cs typeface="맑은 고딕"/>
              </a:rPr>
              <a:t>학습한다는 것은 너무 힘들었다</a:t>
            </a:r>
            <a:r>
              <a:rPr lang="en-US" altLang="ko-KR" sz="2000" dirty="0">
                <a:latin typeface="+mn-ea"/>
                <a:cs typeface="맑은 고딕"/>
              </a:rPr>
              <a:t>.</a:t>
            </a:r>
            <a:endParaRPr lang="ko-KR" altLang="en-US" sz="2000" dirty="0">
              <a:latin typeface="+mn-ea"/>
              <a:cs typeface="맑은 고딕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+mn-ea"/>
                <a:cs typeface="맑은 고딕"/>
              </a:rPr>
              <a:t>Django</a:t>
            </a:r>
            <a:r>
              <a:rPr lang="ko-KR" altLang="en-US" sz="2000" dirty="0">
                <a:latin typeface="+mn-ea"/>
                <a:cs typeface="맑은 고딕"/>
              </a:rPr>
              <a:t>에</a:t>
            </a:r>
            <a:r>
              <a:rPr lang="ko-KR" altLang="en-US" sz="2000" spc="-40" dirty="0">
                <a:latin typeface="+mn-ea"/>
                <a:cs typeface="맑은 고딕"/>
              </a:rPr>
              <a:t> </a:t>
            </a:r>
            <a:r>
              <a:rPr lang="ko-KR" altLang="en-US" sz="2000" dirty="0">
                <a:latin typeface="+mn-ea"/>
                <a:cs typeface="맑은 고딕"/>
              </a:rPr>
              <a:t>대한</a:t>
            </a:r>
            <a:r>
              <a:rPr lang="ko-KR" altLang="en-US" sz="2000" spc="-35" dirty="0">
                <a:latin typeface="+mn-ea"/>
                <a:cs typeface="맑은 고딕"/>
              </a:rPr>
              <a:t> </a:t>
            </a:r>
            <a:r>
              <a:rPr lang="ko-KR" altLang="en-US" sz="2000" dirty="0">
                <a:latin typeface="+mn-ea"/>
                <a:cs typeface="맑은 고딕"/>
              </a:rPr>
              <a:t>양질의</a:t>
            </a:r>
            <a:r>
              <a:rPr lang="ko-KR" altLang="en-US" sz="2000" spc="-15" dirty="0">
                <a:latin typeface="+mn-ea"/>
                <a:cs typeface="맑은 고딕"/>
              </a:rPr>
              <a:t> </a:t>
            </a:r>
            <a:r>
              <a:rPr lang="ko-KR" altLang="en-US" sz="2000" dirty="0">
                <a:latin typeface="+mn-ea"/>
                <a:cs typeface="맑은 고딕"/>
              </a:rPr>
              <a:t>한국어</a:t>
            </a:r>
            <a:r>
              <a:rPr lang="ko-KR" altLang="en-US" sz="2000" spc="-35" dirty="0">
                <a:latin typeface="+mn-ea"/>
                <a:cs typeface="맑은 고딕"/>
              </a:rPr>
              <a:t> </a:t>
            </a:r>
            <a:r>
              <a:rPr lang="ko-KR" altLang="en-US" sz="2000" dirty="0">
                <a:latin typeface="+mn-ea"/>
                <a:cs typeface="맑은 고딕"/>
              </a:rPr>
              <a:t>교육 컨텐츠가 부족했다</a:t>
            </a:r>
            <a:r>
              <a:rPr lang="en-US" altLang="ko-KR" sz="2000" dirty="0">
                <a:latin typeface="+mn-ea"/>
                <a:cs typeface="맑은 고딕"/>
              </a:rPr>
              <a:t>.</a:t>
            </a:r>
            <a:endParaRPr lang="ko-KR" altLang="en-US" sz="2000" dirty="0">
              <a:latin typeface="+mn-ea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9753" y="3977132"/>
            <a:ext cx="6261100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맑은 고딕"/>
                <a:cs typeface="맑은 고딕"/>
              </a:rPr>
              <a:t>Django</a:t>
            </a:r>
            <a:r>
              <a:rPr lang="ko-KR" altLang="en-US" sz="2000" dirty="0">
                <a:latin typeface="맑은 고딕"/>
                <a:cs typeface="맑은 고딕"/>
              </a:rPr>
              <a:t>가</a:t>
            </a:r>
            <a:r>
              <a:rPr lang="ko-KR" altLang="en-US" sz="2000" spc="-3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아닌</a:t>
            </a:r>
            <a:r>
              <a:rPr lang="ko-KR" altLang="en-US" sz="2000" spc="-20" dirty="0">
                <a:latin typeface="맑은 고딕"/>
                <a:cs typeface="맑은 고딕"/>
              </a:rPr>
              <a:t> </a:t>
            </a:r>
            <a:r>
              <a:rPr lang="en-US" altLang="ko-KR" sz="2000" spc="-5" dirty="0">
                <a:latin typeface="맑은 고딕"/>
                <a:cs typeface="맑은 고딕"/>
              </a:rPr>
              <a:t>PyScript</a:t>
            </a:r>
            <a:r>
              <a:rPr lang="ko-KR" altLang="en-US" sz="2000" spc="-5" dirty="0">
                <a:latin typeface="맑은 고딕"/>
                <a:cs typeface="맑은 고딕"/>
              </a:rPr>
              <a:t>를</a:t>
            </a:r>
            <a:r>
              <a:rPr lang="ko-KR" altLang="en-US" sz="2000" spc="-10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이용하여</a:t>
            </a:r>
            <a:r>
              <a:rPr lang="ko-KR" altLang="en-US" sz="2000" spc="-20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프론트를</a:t>
            </a:r>
            <a:r>
              <a:rPr lang="ko-KR" altLang="en-US" sz="2000" spc="-2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구성하</a:t>
            </a:r>
          </a:p>
          <a:p>
            <a:pPr marL="241300">
              <a:lnSpc>
                <a:spcPts val="2280"/>
              </a:lnSpc>
            </a:pPr>
            <a:r>
              <a:rPr lang="ko-KR" altLang="en-US" sz="2000" dirty="0" err="1">
                <a:latin typeface="맑은 고딕"/>
                <a:cs typeface="맑은 고딕"/>
              </a:rPr>
              <a:t>려고</a:t>
            </a:r>
            <a:r>
              <a:rPr lang="ko-KR" altLang="en-US" sz="2000" spc="-5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하였다</a:t>
            </a:r>
            <a:r>
              <a:rPr lang="en-US" altLang="ko-KR" sz="2000" dirty="0">
                <a:latin typeface="맑은 고딕"/>
                <a:cs typeface="맑은 고딕"/>
              </a:rPr>
              <a:t>.</a:t>
            </a:r>
            <a:endParaRPr lang="ko-KR" altLang="en-US" sz="2000" dirty="0">
              <a:latin typeface="맑은 고딕"/>
              <a:cs typeface="맑은 고딕"/>
            </a:endParaRPr>
          </a:p>
          <a:p>
            <a:pPr marL="241300" marR="86995" indent="-228600">
              <a:lnSpc>
                <a:spcPts val="2160"/>
              </a:lnSpc>
              <a:spcBef>
                <a:spcPts val="10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맑은 고딕"/>
                <a:cs typeface="맑은 고딕"/>
              </a:rPr>
              <a:t>하지만</a:t>
            </a:r>
            <a:r>
              <a:rPr lang="en-US" altLang="ko-KR" sz="2000" dirty="0">
                <a:latin typeface="맑은 고딕"/>
                <a:cs typeface="맑은 고딕"/>
              </a:rPr>
              <a:t>,</a:t>
            </a:r>
            <a:r>
              <a:rPr lang="ko-KR" altLang="en-US" sz="2000" spc="-20" dirty="0">
                <a:latin typeface="맑은 고딕"/>
                <a:cs typeface="맑은 고딕"/>
              </a:rPr>
              <a:t> </a:t>
            </a:r>
            <a:r>
              <a:rPr lang="en-US" altLang="ko-KR" sz="2000" spc="5" dirty="0">
                <a:latin typeface="맑은 고딕"/>
                <a:cs typeface="맑은 고딕"/>
              </a:rPr>
              <a:t>HTTP</a:t>
            </a:r>
            <a:r>
              <a:rPr lang="ko-KR" altLang="en-US" sz="2000" spc="5" dirty="0">
                <a:latin typeface="맑은 고딕"/>
                <a:cs typeface="맑은 고딕"/>
              </a:rPr>
              <a:t>를</a:t>
            </a:r>
            <a:r>
              <a:rPr lang="ko-KR" altLang="en-US" sz="2000" spc="-2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이용한</a:t>
            </a:r>
            <a:r>
              <a:rPr lang="ko-KR" altLang="en-US" sz="2000" spc="-2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파이썬</a:t>
            </a:r>
            <a:r>
              <a:rPr lang="ko-KR" altLang="en-US" sz="2000" spc="-1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코드를</a:t>
            </a:r>
            <a:r>
              <a:rPr lang="ko-KR" altLang="en-US" sz="2000" spc="-25" dirty="0"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latin typeface="맑은 고딕"/>
                <a:cs typeface="맑은 고딕"/>
              </a:rPr>
              <a:t>PyScript</a:t>
            </a:r>
            <a:r>
              <a:rPr lang="ko-KR" altLang="en-US" sz="2000" dirty="0">
                <a:latin typeface="맑은 고딕"/>
                <a:cs typeface="맑은 고딕"/>
              </a:rPr>
              <a:t>로</a:t>
            </a:r>
            <a:r>
              <a:rPr lang="ko-KR" altLang="en-US" sz="2000" spc="-20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구 </a:t>
            </a:r>
            <a:r>
              <a:rPr lang="ko-KR" altLang="en-US" sz="2000" spc="-690" dirty="0">
                <a:latin typeface="맑은 고딕"/>
                <a:cs typeface="맑은 고딕"/>
              </a:rPr>
              <a:t> </a:t>
            </a:r>
            <a:r>
              <a:rPr lang="ko-KR" altLang="en-US" sz="2000" dirty="0" err="1">
                <a:latin typeface="맑은 고딕"/>
                <a:cs typeface="맑은 고딕"/>
              </a:rPr>
              <a:t>현하기</a:t>
            </a:r>
            <a:r>
              <a:rPr lang="ko-KR" altLang="en-US" sz="2000" spc="-2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위해서는</a:t>
            </a:r>
            <a:r>
              <a:rPr lang="ko-KR" altLang="en-US" sz="2000" spc="-20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특수한</a:t>
            </a:r>
            <a:r>
              <a:rPr lang="ko-KR" altLang="en-US" sz="2000" spc="-1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작업이</a:t>
            </a:r>
            <a:r>
              <a:rPr lang="ko-KR" altLang="en-US" sz="2000" spc="-20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필요하다</a:t>
            </a:r>
            <a:r>
              <a:rPr lang="en-US" altLang="ko-KR" sz="2000" dirty="0">
                <a:latin typeface="맑은 고딕"/>
                <a:cs typeface="맑은 고딕"/>
              </a:rPr>
              <a:t>.</a:t>
            </a:r>
            <a:endParaRPr lang="ko-KR" altLang="en-US" sz="20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2052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dirty="0">
                <a:latin typeface="맑은 고딕"/>
                <a:cs typeface="맑은 고딕"/>
              </a:rPr>
              <a:t>PyScr</a:t>
            </a:r>
            <a:r>
              <a:rPr i="0" spc="-20" dirty="0">
                <a:latin typeface="맑은 고딕"/>
                <a:cs typeface="맑은 고딕"/>
              </a:rPr>
              <a:t>i</a:t>
            </a:r>
            <a:r>
              <a:rPr i="0" dirty="0">
                <a:latin typeface="맑은 고딕"/>
                <a:cs typeface="맑은 고딕"/>
              </a:rPr>
              <a:t>pt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376" y="1825751"/>
            <a:ext cx="7700771" cy="4351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28010" y="6338112"/>
            <a:ext cx="5087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3"/>
              </a:rPr>
              <a:t>https://www.youtube.com/watch?v=3DuyJf_XPtM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659" y="330708"/>
            <a:ext cx="4678680" cy="61981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5226" y="2996565"/>
            <a:ext cx="2430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https://docs.pyscript.ne </a:t>
            </a:r>
            <a:r>
              <a:rPr sz="1800" spc="-62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t/latest/guides/http- 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requests.html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3017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미완의</a:t>
            </a:r>
            <a:r>
              <a:rPr spc="-114" dirty="0"/>
              <a:t> </a:t>
            </a:r>
            <a:r>
              <a:rPr dirty="0"/>
              <a:t>작품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1876" y="1690116"/>
            <a:ext cx="3508248" cy="4741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147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PyScript</vt:lpstr>
      <vt:lpstr>PowerPoint 프레젠테이션</vt:lpstr>
      <vt:lpstr>미완의 작품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JinJunu</dc:creator>
  <cp:lastModifiedBy>JinJunu</cp:lastModifiedBy>
  <cp:revision>2</cp:revision>
  <dcterms:created xsi:type="dcterms:W3CDTF">2023-03-27T01:33:33Z</dcterms:created>
  <dcterms:modified xsi:type="dcterms:W3CDTF">2023-03-27T01:40:00Z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2023-03-27T00:00:00Z</vt:filetime>
  </property>
</Properties>
</file>