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892"/>
    <a:srgbClr val="FABB78"/>
    <a:srgbClr val="F2B800"/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0B752-B317-4B55-B7B1-A07FCD12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87DB61-713B-4079-B21D-554E7F0F6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D51835-8075-49EA-BD92-3CA5C9C2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B9E65-37F9-4CC5-B562-84D9E9F9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E388A-2B61-47C4-A750-9853D806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67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9BBE4-9CCE-4527-9AB3-081EC89E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2614DA-5227-4975-8847-65739CF0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7049C-D7FC-4E04-81FE-95E0B9E1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8C9AB5-2137-497F-8E77-7BD9502B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649A74-F084-4900-9E49-84955C2C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6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996381-CD22-428C-94C9-3C6604F56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B6A1B8-C2A3-4A10-8C59-8EC8CA674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F5825-BA90-4E3F-BDFA-111B4353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22F73B-1A0D-476B-8440-9E3DA69B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C6873-37E4-4AFD-A7A2-E93B4D72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14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5585E-D561-40A2-A4D8-21DC1DF0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0AA26-91DE-4B7F-BEA9-39D0013D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47A03-D9CD-4BFD-BC1F-1CFC9103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73EF8-27C6-4DE1-93BA-70FE578A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135DB-5650-4E5A-8F7C-63B2C7E1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0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85E1C-859B-4E99-BB23-BFA75F84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7BF7B8-C034-4598-BC5A-14A4E1637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430807-CC3F-4618-8F90-97622EE2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90552-621B-4C02-A9B6-A66735CE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9F82B-F0DF-4F5A-9287-F887CAAF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6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8078D-FAB7-411F-BCEC-90ACEF9D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F0812-CCE5-43F6-9689-0B1732749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5A8812-8041-46F2-A52C-E98D24E53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B161E7-1B6C-4376-A80E-97F36C0F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CEFDA2-0EBA-4F9E-99E6-ADB8704C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9615CF-2077-4295-A7CE-B173115A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30B47-DB5F-4BAC-ADCD-15C87E0F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4EF33F-DD13-47A0-853A-3441F587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A0011-8DD4-412F-821D-5064EDD0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BBB08A-C4CE-4A17-8696-E7C1DD105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094B6D-5F6E-4B6D-9D16-48C1E8E85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9955F6-ACDD-454C-916F-BD0771F0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944AC4-F6FD-43C7-A636-83FE9464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597BEA-230A-46C8-9FFC-E5E9A81B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5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629AB-B6CF-419D-8AE0-A7E18525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9518-DCDC-4659-A5F1-DA4419DD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75F8F0-133A-4A54-9AC8-583AC64A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FFA6C8-FEAF-4723-A1F6-635B86F9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6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4D570E-4429-4D24-B220-29ECDD93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02F88F-8007-432E-8A93-0D08A910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6F319C-F1A2-4794-9CC6-760946FF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24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9EF32-CDEF-46C4-BE1D-8914FA28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E9971-D65B-4C77-B0A1-96B766B3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5BD8B8-F06E-43FC-B9E9-1386E2610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5B5C5C-5AE5-4621-A8B3-36461277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868F8B-F6F2-488D-91BC-BD35EF65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3DB2C9-B656-437E-98AE-A9BBFF3E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6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C0DDD-DD93-42FE-B117-BA4C84C4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A82680-3D33-451B-9771-BC75B839C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BB81BB-92AD-4B20-9923-019FC2B5C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9053B3-1588-4289-B324-BEB6ADF6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FC13C3-0233-4383-99D1-8F1B3B45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A40DC0-833C-46E9-A46A-0858D7D7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93583-6A15-4AE8-B635-6C670E6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676D8-E71C-4CEC-BC41-B4ECE984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DE38D-CE98-4B44-8B51-853481AAB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E3FA-5E91-49F2-9C46-0FC44DBB0D40}" type="datetimeFigureOut">
              <a:rPr lang="de-DE" smtClean="0"/>
              <a:t>22.04.2020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C77A5E-87F2-4453-99DB-6FA59323E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9D2B9-3596-44FA-B106-BD7D0B5C2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48EA-C2EB-47CD-B49F-3FF8FE087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37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EFB279C-DA7B-40E3-9A91-83D94CB72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CF086F9-E25B-457E-9BBE-276A34AEB9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5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EFB279C-DA7B-40E3-9A91-83D94CB72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CF086F9-E25B-457E-9BBE-276A34AEB9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40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EFB279C-DA7B-40E3-9A91-83D94CB72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CF086F9-E25B-457E-9BBE-276A34AEB9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489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10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EFB279C-DA7B-40E3-9A91-83D94CB72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CF086F9-E25B-457E-9BBE-276A34AEB9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041BB70-8557-430B-AE5A-C93D101CA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72390"/>
            <a:ext cx="12192000" cy="6578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de-DE" altLang="de-DE" sz="4400" b="1" dirty="0">
                <a:solidFill>
                  <a:schemeClr val="bg1"/>
                </a:solidFill>
              </a:rPr>
              <a:t>Lernen Sie Programmieren ohne Vorkenntnisse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FF96604-FF72-44A9-90C5-D3DA8324AE3A}"/>
              </a:ext>
            </a:extLst>
          </p:cNvPr>
          <p:cNvSpPr txBox="1"/>
          <p:nvPr/>
        </p:nvSpPr>
        <p:spPr>
          <a:xfrm>
            <a:off x="7055722" y="144658"/>
            <a:ext cx="513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 funktioniert‘s | Jetzt bewerben | Mitglieder-Login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C49EF2-FFBE-49A9-A26D-283E1D322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" y="62617"/>
            <a:ext cx="2126673" cy="63268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3DE60D8-1D92-46FD-B1C5-900BBA07273A}"/>
              </a:ext>
            </a:extLst>
          </p:cNvPr>
          <p:cNvSpPr txBox="1"/>
          <p:nvPr/>
        </p:nvSpPr>
        <p:spPr>
          <a:xfrm>
            <a:off x="0" y="383026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Wir bilden Sie in 3 – 6 Monaten zu einem gefragten Programmierer aus, der mit Leichtigkeit einen Job findet.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4873EE3-64DF-4AB1-B982-A04EFFC11AB1}"/>
              </a:ext>
            </a:extLst>
          </p:cNvPr>
          <p:cNvSpPr/>
          <p:nvPr/>
        </p:nvSpPr>
        <p:spPr>
          <a:xfrm>
            <a:off x="4643663" y="4593707"/>
            <a:ext cx="2904673" cy="527541"/>
          </a:xfrm>
          <a:prstGeom prst="roundRect">
            <a:avLst/>
          </a:prstGeom>
          <a:solidFill>
            <a:srgbClr val="FABB78"/>
          </a:solidFill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Jetzt bewerben</a:t>
            </a:r>
          </a:p>
        </p:txBody>
      </p:sp>
    </p:spTree>
    <p:extLst>
      <p:ext uri="{BB962C8B-B14F-4D97-AF65-F5344CB8AC3E}">
        <p14:creationId xmlns:p14="http://schemas.microsoft.com/office/powerpoint/2010/main" val="10001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AB1EE-DEA0-4BAA-9446-A5A27077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F1717-4D1D-46C5-B37C-4F0B8D75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Lernen Sie das Programmieren von Grund auf neu</a:t>
            </a:r>
            <a: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C096D6-72AB-4FED-9F77-EFA63DF7038B}"/>
              </a:ext>
            </a:extLst>
          </p:cNvPr>
          <p:cNvSpPr txBox="1"/>
          <p:nvPr/>
        </p:nvSpPr>
        <p:spPr>
          <a:xfrm>
            <a:off x="299258" y="43891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Jetzt bewerben</a:t>
            </a:r>
          </a:p>
        </p:txBody>
      </p:sp>
    </p:spTree>
    <p:extLst>
      <p:ext uri="{BB962C8B-B14F-4D97-AF65-F5344CB8AC3E}">
        <p14:creationId xmlns:p14="http://schemas.microsoft.com/office/powerpoint/2010/main" val="401160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deo, Vorlage, Webseite, Youtube, Layout, Wohnung">
            <a:extLst>
              <a:ext uri="{FF2B5EF4-FFF2-40B4-BE49-F238E27FC236}">
                <a16:creationId xmlns:a16="http://schemas.microsoft.com/office/drawing/2014/main" id="{823D6B20-5F7D-42A5-AC39-52CE081B5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81D4FA"/>
              </a:clrFrom>
              <a:clrTo>
                <a:srgbClr val="81D4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0" t="9384" r="16088" b="9455"/>
          <a:stretch/>
        </p:blipFill>
        <p:spPr bwMode="auto">
          <a:xfrm>
            <a:off x="3153229" y="1102179"/>
            <a:ext cx="6193516" cy="494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1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itor screen computer free photo">
            <a:extLst>
              <a:ext uri="{FF2B5EF4-FFF2-40B4-BE49-F238E27FC236}">
                <a16:creationId xmlns:a16="http://schemas.microsoft.com/office/drawing/2014/main" id="{87AAEB40-7DC3-4241-A0BC-DF0EEF36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83" y="3474040"/>
            <a:ext cx="7725669" cy="600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deo, Vorlage, Webseite, Youtube, Layout, Wohnung">
            <a:extLst>
              <a:ext uri="{FF2B5EF4-FFF2-40B4-BE49-F238E27FC236}">
                <a16:creationId xmlns:a16="http://schemas.microsoft.com/office/drawing/2014/main" id="{823D6B20-5F7D-42A5-AC39-52CE081B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18" y="1400694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6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Office</vt:lpstr>
      <vt:lpstr>PowerPoint-Präsentation</vt:lpstr>
      <vt:lpstr>PowerPoint-Präsentation</vt:lpstr>
      <vt:lpstr>PowerPoint-Präsentation</vt:lpstr>
      <vt:lpstr>PowerPoint-Präsentation</vt:lpstr>
      <vt:lpstr>Lernen Sie das Programmieren von Grund auf neu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Junus Ergin</dc:creator>
  <cp:lastModifiedBy>Junus Ergin</cp:lastModifiedBy>
  <cp:revision>13</cp:revision>
  <dcterms:created xsi:type="dcterms:W3CDTF">2020-03-27T12:54:23Z</dcterms:created>
  <dcterms:modified xsi:type="dcterms:W3CDTF">2020-04-22T12:02:21Z</dcterms:modified>
</cp:coreProperties>
</file>