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3DC72-D884-4E5A-BE3F-A47254967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A2E236-D111-4E4C-8729-F548A0E9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DDE90-16F8-4020-B227-74F571A1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35B5A-87B0-4B33-9B92-2A9E0CA0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3D8F-DBE2-43AC-87EA-9177EA51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8E422-CB92-46EC-8243-1E92F3B5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0A4EC1-16AC-44C2-BA8F-ED36A96F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89C90-2E5D-496C-8A47-BE618B7E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4643B-D676-4F2B-A527-C21457DA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3699A-97C1-4B1A-997D-4E3CD3D9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1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875654-2043-4173-A1F4-B9D9C9A43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05108E-A04D-46BC-87FD-4ADF59ED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2F0A5-28B6-4150-9E70-80CF0255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5F535-0955-4289-8378-D7EC3D2C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AF247-0B08-4404-B2B0-D1A12BFF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6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667BB-150A-42B7-93ED-FE70E73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6F703-9F4C-49D7-BA1A-A5A2D3C0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9B769-7BE8-46D8-888C-2361BE37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A63A6-2F30-4741-BE35-4C497630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652D9-C8A4-46E6-A093-3041A5C9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1AA3F-B1A1-49B4-9791-0889053B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819EB-7725-4F7F-891C-80376F1D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36E56-3CB1-4017-A470-8029DA42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5B66E-F545-491B-B6D6-623A660E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718D8-3B9F-4D0A-89CB-122D5CF7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C4AAB-031B-4A6B-95DC-5D2A85F6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3E0A6-720D-4CF4-8227-25EB317B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B0D807-523B-428E-9181-8F8E12AB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5460F-A310-48A2-A681-678FDC11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A04069-FDB9-4B13-A283-BEEF73B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97CF63-F34D-4D7C-95F1-91DBF972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3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C69A9-7C93-4D56-982B-2ACEC2C6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7FCFA-C694-4E26-B5B9-E5E8B920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31F2F4-A2D5-4FFB-8ADF-431895DE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AB5C03-6EEA-4A7C-BAEB-E86E659D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387153-D921-4062-B367-C521D24A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E2F6FE-908B-4D8B-A7C1-3A0D2D7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8B42EB-040E-4B68-8B43-F96C1C92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1FDFF0-0FDF-4FE2-9AED-4FB40A53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12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E2D81-B60E-45F6-8B35-8C47862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B4A937-9CE2-4A26-B569-5308868E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D42D8F-F1A0-4118-8FCE-A79D256F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DEBDC-A526-4E62-8B82-2136D51F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4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2C5075-C014-4E01-944C-809DB80C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066DEE-1247-48E2-AA28-747AD3F2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B77486-3234-4193-9B9A-596A926D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3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A059E-EF8E-48FB-A457-89AD1366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622E5-7EF0-4665-81EC-7D3F454F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2DD3AD-7E6F-4C5C-838D-6E0C01273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E617C-77A3-4429-8086-F0108285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3AC0EA-0927-4F09-87DE-0C4D61D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640C6-A77A-4B90-B248-A1FA6230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297F4-3D2B-417C-9528-A0C0D078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12A2AB-E58A-4ECE-85B3-4B4590479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529E05-D40A-45E2-9E69-0A622165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F0791-511D-45BE-B138-15D0311F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2B612C-F933-4B8C-B464-B7BF725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3A680-64E3-4150-9B18-058DBD06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15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15A83F-E13B-4445-9A5D-3690FC67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18ED3-040B-424D-9A35-E99C9524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8FD7-F347-43BD-86D2-877D345C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AFB5-3F56-4EDD-AAC7-1C32817CB02C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91ECF-D712-4066-94B3-1497AE2A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2FC46-05F4-4BDE-852C-20784DF5D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C021-2BF5-48E4-9828-E45BB2DFB0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6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1AC271-CC58-48F3-A061-9EDF665C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4040735"/>
            <a:ext cx="3900355" cy="4567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3CFF61A-6829-4A2A-A905-484C185EE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64" r="31050"/>
          <a:stretch/>
        </p:blipFill>
        <p:spPr>
          <a:xfrm>
            <a:off x="4114800" y="3143793"/>
            <a:ext cx="3997426" cy="11253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234B84-BB19-4479-B42D-8496D33DE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19535" r="15368" b="59821"/>
          <a:stretch/>
        </p:blipFill>
        <p:spPr bwMode="auto">
          <a:xfrm>
            <a:off x="4114800" y="2274126"/>
            <a:ext cx="3960421" cy="7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B5F4D5-265C-4D50-8639-B6CE447327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25" r="1517" b="5814"/>
          <a:stretch/>
        </p:blipFill>
        <p:spPr>
          <a:xfrm>
            <a:off x="4133302" y="3194462"/>
            <a:ext cx="3900355" cy="7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10</cp:revision>
  <dcterms:created xsi:type="dcterms:W3CDTF">2020-04-21T15:26:23Z</dcterms:created>
  <dcterms:modified xsi:type="dcterms:W3CDTF">2020-05-07T12:31:43Z</dcterms:modified>
</cp:coreProperties>
</file>