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9" r:id="rId11"/>
    <p:sldId id="260" r:id="rId12"/>
    <p:sldId id="270" r:id="rId13"/>
    <p:sldId id="256" r:id="rId14"/>
    <p:sldId id="257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us Ergin" initials="JE" lastIdx="3" clrIdx="0">
    <p:extLst>
      <p:ext uri="{19B8F6BF-5375-455C-9EA6-DF929625EA0E}">
        <p15:presenceInfo xmlns:p15="http://schemas.microsoft.com/office/powerpoint/2012/main" userId="Junus Erg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5B4B1-BA2A-4E12-8260-499DC493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6D7C9D-BBB7-45D8-BFA6-958A1186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77F25-AA17-488E-84C9-FBD85AD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233102-DF6D-49BA-9E3C-EAAACF9D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0CB97-3E8A-442F-95D6-7682A372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6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B7128-AEF6-4162-BC0D-4FB41738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76881-580D-42FD-9C2C-18A62BBC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BB38A3-5797-414D-8107-D6C86D04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C9478-E4D2-47BF-9262-9808094B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53556E-1689-4711-9DC2-2C53177B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0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B265B-5B8E-4C3F-9F65-5CBED0401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20DBAE-FEF2-4917-AC57-141B2F6E1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BD854-41BE-47D6-910D-3A25C2BD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3EAD6-CEE6-408F-BF79-84568BE5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EA10F-03B1-4139-9591-8B59D36E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1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63ED2-8307-4305-A5C3-7492FBD3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2B8310-CBAA-4389-9027-099A7095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2E57D-DE83-44C0-838C-264B7A20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FDCDF-4BDC-4F3E-BFC6-3BB6E511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8F5DD-C313-4359-A9F8-399E36B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29AA8-2BBE-4B4B-AE33-66733676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3F1089-2C68-499B-B7E7-3FFD0CB68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E849B-79AF-48A8-8C31-6F060591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9762-0D9C-4307-A85A-938DBDF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2EBB2-1ECE-45CD-9D23-1AA200E7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4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25B74-4AD0-438D-A485-7FF2CA8D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56E18-CD4A-485D-9D20-F7F026FAF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1515A8-5DE6-479D-ACDC-9CDAFF877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26C7DE-0D53-4DF2-B282-FBEB0282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298F0F-CEA3-4111-94A1-FF16C69E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4112AA-7E7D-4C85-8D55-95486D19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5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C5532-1B71-49A8-8900-CAF7193E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52610-E4E0-4AE2-AC05-E9E6D0126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ACA81E-5D97-409B-8A72-AC2774B4C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6667D8-E4BC-4A11-9C17-4C999F90B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25CACA-21FA-4ED1-84E3-AE8D626D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35E4CF-F79A-445E-BFA1-4CEF2F9B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6767B4-1809-4A15-AA32-7BF312D2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2D29D2-B0FF-4784-B71D-03D92BB6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42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A418E-3C8A-4DB2-A565-BF9F05F2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B09DA6-2F77-4143-B567-F4B3F73D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23E03C-A5F0-42A4-96BA-81827D8C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A20435-FF23-42E9-A305-80823395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52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7BA2EA-93CB-4500-803C-2024D1C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3C7AC7-60DB-47CA-8066-CC44E20D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9CA58F-98F2-4F4B-BEA4-0799BE42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6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91D5C-189A-4354-9028-DD9E80C8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B7C22D-18EA-42CE-822B-826F3BCBE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AACDEB-06AA-4C72-A540-9BD52FE63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BA7B5E-A6FB-4501-9B4E-66DDF644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78F7FD-F95C-49C9-B2D9-CEC01045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539E4D-5261-4091-95CA-3FCC6324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80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69E8E-347C-4417-BBAD-819DC58C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6C4616-4D77-4EA9-B473-DDCF39B67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EA054F-DC93-4220-AE61-0B602D78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D0176A-092F-49C6-A517-5310968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E7B16-91FA-4C18-B21C-59652861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557CE1-1398-4F94-A480-67CD3230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32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530456-B1B5-43F9-AE09-DE2A9BC9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87EC6F-ABF9-4AD4-90B8-74C576A8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19291-D0A7-4329-A2AE-A8F243D37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EDA3-2D17-489B-833E-2C6326D0822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2C33D-2C0F-43C4-BE1E-951C3DF9D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F744CA-AB07-499F-A67B-F548208B3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1250-F89D-4653-A0E2-0933BF752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41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>
            <a:extLst>
              <a:ext uri="{FF2B5EF4-FFF2-40B4-BE49-F238E27FC236}">
                <a16:creationId xmlns:a16="http://schemas.microsoft.com/office/drawing/2014/main" id="{F2A87DCF-3DFA-4F53-81BD-4C746B14C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694" y="420914"/>
            <a:ext cx="3796020" cy="14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9"/>
          <a:stretch/>
        </p:blipFill>
        <p:spPr bwMode="auto">
          <a:xfrm>
            <a:off x="0" y="542580"/>
            <a:ext cx="2703286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B4A39DA-284E-4492-86DA-4A47E53C7522}"/>
              </a:ext>
            </a:extLst>
          </p:cNvPr>
          <p:cNvSpPr/>
          <p:nvPr/>
        </p:nvSpPr>
        <p:spPr>
          <a:xfrm>
            <a:off x="592183" y="3338288"/>
            <a:ext cx="565265" cy="5652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02F07E-83CB-426A-AB1B-33B221D111B3}"/>
              </a:ext>
            </a:extLst>
          </p:cNvPr>
          <p:cNvSpPr/>
          <p:nvPr/>
        </p:nvSpPr>
        <p:spPr>
          <a:xfrm>
            <a:off x="733497" y="3903553"/>
            <a:ext cx="282633" cy="7481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4EC0939-D738-4C50-B03E-E689D9C3EC8B}"/>
              </a:ext>
            </a:extLst>
          </p:cNvPr>
          <p:cNvCxnSpPr>
            <a:cxnSpLocks/>
          </p:cNvCxnSpPr>
          <p:nvPr/>
        </p:nvCxnSpPr>
        <p:spPr>
          <a:xfrm>
            <a:off x="910442" y="4627946"/>
            <a:ext cx="105688" cy="40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951F6CE-4B9D-4EEA-8264-83E2B7FA8A4A}"/>
              </a:ext>
            </a:extLst>
          </p:cNvPr>
          <p:cNvCxnSpPr>
            <a:cxnSpLocks/>
          </p:cNvCxnSpPr>
          <p:nvPr/>
        </p:nvCxnSpPr>
        <p:spPr>
          <a:xfrm flipH="1">
            <a:off x="650960" y="4604193"/>
            <a:ext cx="141320" cy="43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A4BD572-705D-4462-B8DE-BB66E75E0B41}"/>
              </a:ext>
            </a:extLst>
          </p:cNvPr>
          <p:cNvCxnSpPr>
            <a:cxnSpLocks/>
          </p:cNvCxnSpPr>
          <p:nvPr/>
        </p:nvCxnSpPr>
        <p:spPr>
          <a:xfrm>
            <a:off x="874813" y="4045261"/>
            <a:ext cx="223854" cy="39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3E315A8-298A-40B3-954A-3A5B15EF4E21}"/>
              </a:ext>
            </a:extLst>
          </p:cNvPr>
          <p:cNvSpPr/>
          <p:nvPr/>
        </p:nvSpPr>
        <p:spPr>
          <a:xfrm>
            <a:off x="875112" y="3496129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575E429-7A37-4150-9D70-10C314F2EFE5}"/>
              </a:ext>
            </a:extLst>
          </p:cNvPr>
          <p:cNvSpPr/>
          <p:nvPr/>
        </p:nvSpPr>
        <p:spPr>
          <a:xfrm>
            <a:off x="919194" y="3522695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5A3B05-CCA6-42D6-B85D-B77DC9033BA3}"/>
              </a:ext>
            </a:extLst>
          </p:cNvPr>
          <p:cNvSpPr/>
          <p:nvPr/>
        </p:nvSpPr>
        <p:spPr>
          <a:xfrm>
            <a:off x="971452" y="3763838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9236769-F5FE-4866-9E27-416ECF3F89D6}"/>
              </a:ext>
            </a:extLst>
          </p:cNvPr>
          <p:cNvCxnSpPr>
            <a:cxnSpLocks/>
          </p:cNvCxnSpPr>
          <p:nvPr/>
        </p:nvCxnSpPr>
        <p:spPr>
          <a:xfrm>
            <a:off x="1075742" y="3788356"/>
            <a:ext cx="79263" cy="19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mbrero Hut Mexiko - Kostenloses Bild auf Pixabay">
            <a:extLst>
              <a:ext uri="{FF2B5EF4-FFF2-40B4-BE49-F238E27FC236}">
                <a16:creationId xmlns:a16="http://schemas.microsoft.com/office/drawing/2014/main" id="{52FE3A50-B43A-4458-8532-05EDCF3BF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20606391">
            <a:off x="398739" y="2977877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Sombrero Hut Mexiko - Kostenloses Bild auf Pixabay">
            <a:extLst>
              <a:ext uri="{FF2B5EF4-FFF2-40B4-BE49-F238E27FC236}">
                <a16:creationId xmlns:a16="http://schemas.microsoft.com/office/drawing/2014/main" id="{C6E9CE88-E1F2-40F1-B6DD-963BD17F6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811053" y="3619931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8" descr="Huhn-Cartoon">
            <a:extLst>
              <a:ext uri="{FF2B5EF4-FFF2-40B4-BE49-F238E27FC236}">
                <a16:creationId xmlns:a16="http://schemas.microsoft.com/office/drawing/2014/main" id="{2F040F39-BDBE-4763-868F-CA950B46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46457" y="1070446"/>
            <a:ext cx="3004917" cy="423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B73F077-F075-47B3-AD09-FBE753A83A94}"/>
              </a:ext>
            </a:extLst>
          </p:cNvPr>
          <p:cNvCxnSpPr>
            <a:cxnSpLocks/>
          </p:cNvCxnSpPr>
          <p:nvPr/>
        </p:nvCxnSpPr>
        <p:spPr>
          <a:xfrm>
            <a:off x="9198428" y="2086429"/>
            <a:ext cx="290286" cy="181428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F8DE16F-716A-414A-8524-CCE2F831B0C3}"/>
              </a:ext>
            </a:extLst>
          </p:cNvPr>
          <p:cNvCxnSpPr>
            <a:cxnSpLocks/>
          </p:cNvCxnSpPr>
          <p:nvPr/>
        </p:nvCxnSpPr>
        <p:spPr>
          <a:xfrm flipH="1">
            <a:off x="9584872" y="2086429"/>
            <a:ext cx="277585" cy="159656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200+ Free Western &amp; Cowboy Illustrations - Pixabay">
            <a:extLst>
              <a:ext uri="{FF2B5EF4-FFF2-40B4-BE49-F238E27FC236}">
                <a16:creationId xmlns:a16="http://schemas.microsoft.com/office/drawing/2014/main" id="{6FFF3A4C-676B-4AC3-814C-683987BED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10" y="756466"/>
            <a:ext cx="4599789" cy="428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1811E09-BF9A-4FD4-939F-F1E6E7B0B0F6}"/>
              </a:ext>
            </a:extLst>
          </p:cNvPr>
          <p:cNvSpPr txBox="1"/>
          <p:nvPr/>
        </p:nvSpPr>
        <p:spPr>
          <a:xfrm rot="417344">
            <a:off x="3760275" y="2248484"/>
            <a:ext cx="5359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El </a:t>
            </a:r>
            <a:r>
              <a:rPr lang="de-DE" sz="48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pollo</a:t>
            </a:r>
            <a:r>
              <a:rPr lang="de-DE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loco</a:t>
            </a:r>
          </a:p>
        </p:txBody>
      </p:sp>
      <p:sp>
        <p:nvSpPr>
          <p:cNvPr id="5" name="Pfeil: Fünfeck 4">
            <a:extLst>
              <a:ext uri="{FF2B5EF4-FFF2-40B4-BE49-F238E27FC236}">
                <a16:creationId xmlns:a16="http://schemas.microsoft.com/office/drawing/2014/main" id="{19C0CB27-3E17-4B7C-963B-7535CE43DB2F}"/>
              </a:ext>
            </a:extLst>
          </p:cNvPr>
          <p:cNvSpPr/>
          <p:nvPr/>
        </p:nvSpPr>
        <p:spPr>
          <a:xfrm rot="511407">
            <a:off x="3658735" y="1314985"/>
            <a:ext cx="3826652" cy="587435"/>
          </a:xfrm>
          <a:prstGeom prst="homePlat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45BBC40-1242-47EF-B81A-FA04A69CA25F}"/>
              </a:ext>
            </a:extLst>
          </p:cNvPr>
          <p:cNvSpPr txBox="1"/>
          <p:nvPr/>
        </p:nvSpPr>
        <p:spPr>
          <a:xfrm rot="417344">
            <a:off x="4720313" y="1213002"/>
            <a:ext cx="181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Start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BEA4CBB-3D3F-4C9D-84C7-584F18F777C4}"/>
              </a:ext>
            </a:extLst>
          </p:cNvPr>
          <p:cNvSpPr txBox="1"/>
          <p:nvPr/>
        </p:nvSpPr>
        <p:spPr>
          <a:xfrm rot="21300610">
            <a:off x="4851679" y="3290048"/>
            <a:ext cx="181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20015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4BBDC84E-313E-4703-A889-D0E527651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98" y="142600"/>
            <a:ext cx="3513866" cy="132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aktus Dornen Spitzen - Kostenlose Vektorgrafik auf Pixabay">
            <a:extLst>
              <a:ext uri="{FF2B5EF4-FFF2-40B4-BE49-F238E27FC236}">
                <a16:creationId xmlns:a16="http://schemas.microsoft.com/office/drawing/2014/main" id="{FCEB4745-F6FD-4090-B43F-28385175C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744" y="1171687"/>
            <a:ext cx="2665607" cy="411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95A92BB-6BFA-400F-86F7-EFCDCC72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0984" y="2184581"/>
            <a:ext cx="2005874" cy="287267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42725B8F-0873-443D-8F28-971A99EA104F}"/>
              </a:ext>
            </a:extLst>
          </p:cNvPr>
          <p:cNvSpPr/>
          <p:nvPr/>
        </p:nvSpPr>
        <p:spPr>
          <a:xfrm>
            <a:off x="7220857" y="137886"/>
            <a:ext cx="38970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192001" cy="182154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4708463-EDE2-4F03-BF70-C5FC4C638947}"/>
              </a:ext>
            </a:extLst>
          </p:cNvPr>
          <p:cNvGrpSpPr/>
          <p:nvPr/>
        </p:nvGrpSpPr>
        <p:grpSpPr>
          <a:xfrm>
            <a:off x="398739" y="2977877"/>
            <a:ext cx="1088316" cy="2058579"/>
            <a:chOff x="398739" y="2977877"/>
            <a:chExt cx="1088316" cy="205857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B4A39DA-284E-4492-86DA-4A47E53C7522}"/>
                </a:ext>
              </a:extLst>
            </p:cNvPr>
            <p:cNvSpPr/>
            <p:nvPr/>
          </p:nvSpPr>
          <p:spPr>
            <a:xfrm>
              <a:off x="592183" y="3338288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C02F07E-83CB-426A-AB1B-33B221D111B3}"/>
                </a:ext>
              </a:extLst>
            </p:cNvPr>
            <p:cNvSpPr/>
            <p:nvPr/>
          </p:nvSpPr>
          <p:spPr>
            <a:xfrm>
              <a:off x="733497" y="3903553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4EC0939-D738-4C50-B03E-E689D9C3EC8B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2" y="4627946"/>
              <a:ext cx="105688" cy="408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951F6CE-4B9D-4EEA-8264-83E2B7FA8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960" y="4604193"/>
              <a:ext cx="141320" cy="432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A4BD572-705D-4462-B8DE-BB66E75E0B41}"/>
                </a:ext>
              </a:extLst>
            </p:cNvPr>
            <p:cNvCxnSpPr>
              <a:cxnSpLocks/>
            </p:cNvCxnSpPr>
            <p:nvPr/>
          </p:nvCxnSpPr>
          <p:spPr>
            <a:xfrm>
              <a:off x="874813" y="4045261"/>
              <a:ext cx="223854" cy="3941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3E315A8-298A-40B3-954A-3A5B15EF4E21}"/>
                </a:ext>
              </a:extLst>
            </p:cNvPr>
            <p:cNvSpPr/>
            <p:nvPr/>
          </p:nvSpPr>
          <p:spPr>
            <a:xfrm>
              <a:off x="875112" y="3496129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575E429-7A37-4150-9D70-10C314F2EFE5}"/>
                </a:ext>
              </a:extLst>
            </p:cNvPr>
            <p:cNvSpPr/>
            <p:nvPr/>
          </p:nvSpPr>
          <p:spPr>
            <a:xfrm>
              <a:off x="919194" y="3522695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35A3B05-CCA6-42D6-B85D-B77DC9033BA3}"/>
                </a:ext>
              </a:extLst>
            </p:cNvPr>
            <p:cNvSpPr/>
            <p:nvPr/>
          </p:nvSpPr>
          <p:spPr>
            <a:xfrm>
              <a:off x="971452" y="3763838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9236769-F5FE-4866-9E27-416ECF3F8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5742" y="3788356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Sombrero Hut Mexiko - Kostenloses Bild auf Pixabay">
              <a:extLst>
                <a:ext uri="{FF2B5EF4-FFF2-40B4-BE49-F238E27FC236}">
                  <a16:creationId xmlns:a16="http://schemas.microsoft.com/office/drawing/2014/main" id="{52FE3A50-B43A-4458-8532-05EDCF3BFD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398739" y="2977877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 m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699072C-F4F9-4157-BAD5-0E6ED5E0ACB4}"/>
              </a:ext>
            </a:extLst>
          </p:cNvPr>
          <p:cNvSpPr/>
          <p:nvPr/>
        </p:nvSpPr>
        <p:spPr>
          <a:xfrm>
            <a:off x="7286173" y="199181"/>
            <a:ext cx="957941" cy="243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Boost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27C907C-A263-4C0C-A5F3-2842332D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30" y="199181"/>
            <a:ext cx="1786622" cy="10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26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4708463-EDE2-4F03-BF70-C5FC4C638947}"/>
              </a:ext>
            </a:extLst>
          </p:cNvPr>
          <p:cNvGrpSpPr/>
          <p:nvPr/>
        </p:nvGrpSpPr>
        <p:grpSpPr>
          <a:xfrm>
            <a:off x="398739" y="2977877"/>
            <a:ext cx="1088316" cy="2058579"/>
            <a:chOff x="398739" y="2977877"/>
            <a:chExt cx="1088316" cy="205857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B4A39DA-284E-4492-86DA-4A47E53C7522}"/>
                </a:ext>
              </a:extLst>
            </p:cNvPr>
            <p:cNvSpPr/>
            <p:nvPr/>
          </p:nvSpPr>
          <p:spPr>
            <a:xfrm>
              <a:off x="592183" y="3338288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C02F07E-83CB-426A-AB1B-33B221D111B3}"/>
                </a:ext>
              </a:extLst>
            </p:cNvPr>
            <p:cNvSpPr/>
            <p:nvPr/>
          </p:nvSpPr>
          <p:spPr>
            <a:xfrm>
              <a:off x="733497" y="3903553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4EC0939-D738-4C50-B03E-E689D9C3EC8B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2" y="4627946"/>
              <a:ext cx="105688" cy="408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951F6CE-4B9D-4EEA-8264-83E2B7FA8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960" y="4604193"/>
              <a:ext cx="141320" cy="432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A4BD572-705D-4462-B8DE-BB66E75E0B41}"/>
                </a:ext>
              </a:extLst>
            </p:cNvPr>
            <p:cNvCxnSpPr>
              <a:cxnSpLocks/>
            </p:cNvCxnSpPr>
            <p:nvPr/>
          </p:nvCxnSpPr>
          <p:spPr>
            <a:xfrm>
              <a:off x="874813" y="4045261"/>
              <a:ext cx="223854" cy="3941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3E315A8-298A-40B3-954A-3A5B15EF4E21}"/>
                </a:ext>
              </a:extLst>
            </p:cNvPr>
            <p:cNvSpPr/>
            <p:nvPr/>
          </p:nvSpPr>
          <p:spPr>
            <a:xfrm>
              <a:off x="875112" y="3496129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575E429-7A37-4150-9D70-10C314F2EFE5}"/>
                </a:ext>
              </a:extLst>
            </p:cNvPr>
            <p:cNvSpPr/>
            <p:nvPr/>
          </p:nvSpPr>
          <p:spPr>
            <a:xfrm>
              <a:off x="919194" y="3522695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35A3B05-CCA6-42D6-B85D-B77DC9033BA3}"/>
                </a:ext>
              </a:extLst>
            </p:cNvPr>
            <p:cNvSpPr/>
            <p:nvPr/>
          </p:nvSpPr>
          <p:spPr>
            <a:xfrm>
              <a:off x="971452" y="3763838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9236769-F5FE-4866-9E27-416ECF3F8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5742" y="3788356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Sombrero Hut Mexiko - Kostenloses Bild auf Pixabay">
              <a:extLst>
                <a:ext uri="{FF2B5EF4-FFF2-40B4-BE49-F238E27FC236}">
                  <a16:creationId xmlns:a16="http://schemas.microsoft.com/office/drawing/2014/main" id="{52FE3A50-B43A-4458-8532-05EDCF3BFD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398739" y="2977877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 m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FC12CB0-3A96-4FF3-A97A-A08282F4A3B9}"/>
              </a:ext>
            </a:extLst>
          </p:cNvPr>
          <p:cNvGrpSpPr/>
          <p:nvPr/>
        </p:nvGrpSpPr>
        <p:grpSpPr>
          <a:xfrm>
            <a:off x="3420939" y="2966832"/>
            <a:ext cx="1088316" cy="1988880"/>
            <a:chOff x="2147171" y="2954125"/>
            <a:chExt cx="1088316" cy="1988880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6CC1A69-CC83-49AE-B232-713A047D1AEC}"/>
                </a:ext>
              </a:extLst>
            </p:cNvPr>
            <p:cNvSpPr/>
            <p:nvPr/>
          </p:nvSpPr>
          <p:spPr>
            <a:xfrm>
              <a:off x="2340615" y="3314536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31027B8-5A88-470F-9520-90B576421FBC}"/>
                </a:ext>
              </a:extLst>
            </p:cNvPr>
            <p:cNvSpPr/>
            <p:nvPr/>
          </p:nvSpPr>
          <p:spPr>
            <a:xfrm>
              <a:off x="2481929" y="3879801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33405A7-0982-4F73-92E6-63AB9DB619E0}"/>
                </a:ext>
              </a:extLst>
            </p:cNvPr>
            <p:cNvCxnSpPr>
              <a:cxnSpLocks/>
            </p:cNvCxnSpPr>
            <p:nvPr/>
          </p:nvCxnSpPr>
          <p:spPr>
            <a:xfrm>
              <a:off x="2658874" y="4604194"/>
              <a:ext cx="150073" cy="3388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E6821F6-D04D-4EFA-981F-204228B2F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221" y="4580441"/>
              <a:ext cx="229492" cy="3625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ED7C5FF0-9239-49EE-9842-B1178A19022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45" y="4021509"/>
              <a:ext cx="45996" cy="416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C8CF329-5288-40FB-9671-9070561BEE8C}"/>
                </a:ext>
              </a:extLst>
            </p:cNvPr>
            <p:cNvSpPr/>
            <p:nvPr/>
          </p:nvSpPr>
          <p:spPr>
            <a:xfrm>
              <a:off x="2623544" y="3472377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0BAA784-971A-46D2-BF84-28B713C47DF8}"/>
                </a:ext>
              </a:extLst>
            </p:cNvPr>
            <p:cNvSpPr/>
            <p:nvPr/>
          </p:nvSpPr>
          <p:spPr>
            <a:xfrm>
              <a:off x="2667626" y="3498943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B11ECA2-8ED4-4337-B9B8-70F05C12C176}"/>
                </a:ext>
              </a:extLst>
            </p:cNvPr>
            <p:cNvSpPr/>
            <p:nvPr/>
          </p:nvSpPr>
          <p:spPr>
            <a:xfrm>
              <a:off x="2719884" y="3740086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AA0E041-E80D-4C27-ADE2-8378A01B42EA}"/>
                </a:ext>
              </a:extLst>
            </p:cNvPr>
            <p:cNvCxnSpPr>
              <a:cxnSpLocks/>
            </p:cNvCxnSpPr>
            <p:nvPr/>
          </p:nvCxnSpPr>
          <p:spPr>
            <a:xfrm>
              <a:off x="2824174" y="3764604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2" descr="Sombrero Hut Mexiko - Kostenloses Bild auf Pixabay">
              <a:extLst>
                <a:ext uri="{FF2B5EF4-FFF2-40B4-BE49-F238E27FC236}">
                  <a16:creationId xmlns:a16="http://schemas.microsoft.com/office/drawing/2014/main" id="{20855B98-8CCC-4CE6-9E1A-F8E88FE944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2147171" y="2954125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Sombrero Hut Mexiko - Kostenloses Bild auf Pixabay">
              <a:extLst>
                <a:ext uri="{FF2B5EF4-FFF2-40B4-BE49-F238E27FC236}">
                  <a16:creationId xmlns:a16="http://schemas.microsoft.com/office/drawing/2014/main" id="{00763481-9936-4D19-8451-B322CAB1DB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2559485" y="3596179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466B75F-E928-45CB-8441-F5E1929EEF88}"/>
              </a:ext>
            </a:extLst>
          </p:cNvPr>
          <p:cNvGrpSpPr/>
          <p:nvPr/>
        </p:nvGrpSpPr>
        <p:grpSpPr>
          <a:xfrm>
            <a:off x="1438452" y="2938932"/>
            <a:ext cx="1088316" cy="2048930"/>
            <a:chOff x="1798667" y="2963786"/>
            <a:chExt cx="1088316" cy="204893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2B2379F1-2936-4536-9D69-38F8CE314F0B}"/>
                </a:ext>
              </a:extLst>
            </p:cNvPr>
            <p:cNvSpPr/>
            <p:nvPr/>
          </p:nvSpPr>
          <p:spPr>
            <a:xfrm>
              <a:off x="1992111" y="3324197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282D0BCB-DE5E-4C9A-9AD1-3956A9B9A8B9}"/>
                </a:ext>
              </a:extLst>
            </p:cNvPr>
            <p:cNvSpPr/>
            <p:nvPr/>
          </p:nvSpPr>
          <p:spPr>
            <a:xfrm>
              <a:off x="2133425" y="3889462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7C38687C-A24B-4D7A-B81B-16F0C27CD3D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70" y="4613855"/>
              <a:ext cx="61010" cy="398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654636AA-C125-4C26-ADE1-163C92BAF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28" y="4590102"/>
              <a:ext cx="190080" cy="422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DFE65E22-94F3-4C88-99F8-CAFB5953FBF4}"/>
                </a:ext>
              </a:extLst>
            </p:cNvPr>
            <p:cNvCxnSpPr>
              <a:cxnSpLocks/>
            </p:cNvCxnSpPr>
            <p:nvPr/>
          </p:nvCxnSpPr>
          <p:spPr>
            <a:xfrm>
              <a:off x="2274741" y="4031170"/>
              <a:ext cx="167298" cy="4164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3D530777-EBFF-4580-9707-C14729834BDE}"/>
                </a:ext>
              </a:extLst>
            </p:cNvPr>
            <p:cNvSpPr/>
            <p:nvPr/>
          </p:nvSpPr>
          <p:spPr>
            <a:xfrm>
              <a:off x="2275040" y="3482038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414B881D-023C-4F9C-920E-FE253D87BCFA}"/>
                </a:ext>
              </a:extLst>
            </p:cNvPr>
            <p:cNvSpPr/>
            <p:nvPr/>
          </p:nvSpPr>
          <p:spPr>
            <a:xfrm>
              <a:off x="2319122" y="3508604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6B64654E-14D9-4A39-B77C-B06BDCCFCD41}"/>
                </a:ext>
              </a:extLst>
            </p:cNvPr>
            <p:cNvSpPr/>
            <p:nvPr/>
          </p:nvSpPr>
          <p:spPr>
            <a:xfrm>
              <a:off x="2371380" y="3749747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4926824E-9342-4FA4-A810-4C7970616B43}"/>
                </a:ext>
              </a:extLst>
            </p:cNvPr>
            <p:cNvCxnSpPr>
              <a:cxnSpLocks/>
            </p:cNvCxnSpPr>
            <p:nvPr/>
          </p:nvCxnSpPr>
          <p:spPr>
            <a:xfrm>
              <a:off x="2475670" y="3774265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Picture 2" descr="Sombrero Hut Mexiko - Kostenloses Bild auf Pixabay">
              <a:extLst>
                <a:ext uri="{FF2B5EF4-FFF2-40B4-BE49-F238E27FC236}">
                  <a16:creationId xmlns:a16="http://schemas.microsoft.com/office/drawing/2014/main" id="{DA84C2CF-E01F-4214-925B-5C50FB64DD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1798667" y="2963786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Sombrero Hut Mexiko - Kostenloses Bild auf Pixabay">
              <a:extLst>
                <a:ext uri="{FF2B5EF4-FFF2-40B4-BE49-F238E27FC236}">
                  <a16:creationId xmlns:a16="http://schemas.microsoft.com/office/drawing/2014/main" id="{C7359969-5784-4659-9B46-B8868EEA4A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2210981" y="3605840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1066796-95E9-409C-B511-E70C063EB4C2}"/>
              </a:ext>
            </a:extLst>
          </p:cNvPr>
          <p:cNvGrpSpPr/>
          <p:nvPr/>
        </p:nvGrpSpPr>
        <p:grpSpPr>
          <a:xfrm>
            <a:off x="2437361" y="3035596"/>
            <a:ext cx="1088316" cy="2019329"/>
            <a:chOff x="2764239" y="2986809"/>
            <a:chExt cx="1088316" cy="2019329"/>
          </a:xfrm>
        </p:grpSpPr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675D53B-58D6-448F-AD3C-9A2228B4BD8A}"/>
                </a:ext>
              </a:extLst>
            </p:cNvPr>
            <p:cNvSpPr/>
            <p:nvPr/>
          </p:nvSpPr>
          <p:spPr>
            <a:xfrm>
              <a:off x="2957683" y="3347220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25D146F2-4F38-4B0D-9DDC-71B17747EA82}"/>
                </a:ext>
              </a:extLst>
            </p:cNvPr>
            <p:cNvSpPr/>
            <p:nvPr/>
          </p:nvSpPr>
          <p:spPr>
            <a:xfrm>
              <a:off x="3098997" y="3912485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D7AF95B6-B704-4CF5-99C4-C9A33083456F}"/>
                </a:ext>
              </a:extLst>
            </p:cNvPr>
            <p:cNvCxnSpPr>
              <a:cxnSpLocks/>
            </p:cNvCxnSpPr>
            <p:nvPr/>
          </p:nvCxnSpPr>
          <p:spPr>
            <a:xfrm>
              <a:off x="3275942" y="4636878"/>
              <a:ext cx="40210" cy="369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AB9930DC-7683-4BC2-9D1C-F8B2A5AA4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6071" y="4613125"/>
              <a:ext cx="201709" cy="375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C34F0E6B-19EF-4647-85F9-58B2C2AFF4BB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13" y="4054193"/>
              <a:ext cx="96639" cy="384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594A17E-11CE-4132-A1F7-66B9D524E25E}"/>
                </a:ext>
              </a:extLst>
            </p:cNvPr>
            <p:cNvSpPr/>
            <p:nvPr/>
          </p:nvSpPr>
          <p:spPr>
            <a:xfrm>
              <a:off x="3240612" y="3505061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D5134B10-BEFC-41A3-A0C8-B0FAA67844D8}"/>
                </a:ext>
              </a:extLst>
            </p:cNvPr>
            <p:cNvSpPr/>
            <p:nvPr/>
          </p:nvSpPr>
          <p:spPr>
            <a:xfrm>
              <a:off x="3284694" y="3531627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70FCDECF-CBDB-4A5A-BE72-19F521E35126}"/>
                </a:ext>
              </a:extLst>
            </p:cNvPr>
            <p:cNvSpPr/>
            <p:nvPr/>
          </p:nvSpPr>
          <p:spPr>
            <a:xfrm>
              <a:off x="3336952" y="3772770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568F37DE-D226-4691-A95F-DC5B510B40D0}"/>
                </a:ext>
              </a:extLst>
            </p:cNvPr>
            <p:cNvCxnSpPr>
              <a:cxnSpLocks/>
            </p:cNvCxnSpPr>
            <p:nvPr/>
          </p:nvCxnSpPr>
          <p:spPr>
            <a:xfrm>
              <a:off x="3441242" y="3797288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6" name="Picture 2" descr="Sombrero Hut Mexiko - Kostenloses Bild auf Pixabay">
              <a:extLst>
                <a:ext uri="{FF2B5EF4-FFF2-40B4-BE49-F238E27FC236}">
                  <a16:creationId xmlns:a16="http://schemas.microsoft.com/office/drawing/2014/main" id="{45721AED-9437-45DC-A0D8-E0F470818A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2764239" y="2986809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" descr="Sombrero Hut Mexiko - Kostenloses Bild auf Pixabay">
              <a:extLst>
                <a:ext uri="{FF2B5EF4-FFF2-40B4-BE49-F238E27FC236}">
                  <a16:creationId xmlns:a16="http://schemas.microsoft.com/office/drawing/2014/main" id="{CF857DDC-5183-4612-A095-8263F88016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3176553" y="3628863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7E2C6E7-566B-4A4F-8201-943C2CBB0085}"/>
              </a:ext>
            </a:extLst>
          </p:cNvPr>
          <p:cNvGrpSpPr/>
          <p:nvPr/>
        </p:nvGrpSpPr>
        <p:grpSpPr>
          <a:xfrm flipH="1">
            <a:off x="6372742" y="2853091"/>
            <a:ext cx="1114378" cy="2058579"/>
            <a:chOff x="398739" y="2977877"/>
            <a:chExt cx="1088316" cy="2058579"/>
          </a:xfrm>
        </p:grpSpPr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67493404-EF1B-44BB-8AE2-D7AD1BF3A508}"/>
                </a:ext>
              </a:extLst>
            </p:cNvPr>
            <p:cNvSpPr/>
            <p:nvPr/>
          </p:nvSpPr>
          <p:spPr>
            <a:xfrm>
              <a:off x="592183" y="3338288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0581D65-4E89-4CF6-8D86-7812FA26EDC8}"/>
                </a:ext>
              </a:extLst>
            </p:cNvPr>
            <p:cNvSpPr/>
            <p:nvPr/>
          </p:nvSpPr>
          <p:spPr>
            <a:xfrm>
              <a:off x="733497" y="3903553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AB3817CD-A307-443F-AEC0-D322CEB70302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2" y="4627946"/>
              <a:ext cx="105688" cy="408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2935472B-C5B9-4BC7-85CD-71A4E426D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960" y="4604193"/>
              <a:ext cx="141320" cy="432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F5B00D2E-DC3C-456E-8009-C0DC6D546FFE}"/>
                </a:ext>
              </a:extLst>
            </p:cNvPr>
            <p:cNvCxnSpPr>
              <a:cxnSpLocks/>
            </p:cNvCxnSpPr>
            <p:nvPr/>
          </p:nvCxnSpPr>
          <p:spPr>
            <a:xfrm>
              <a:off x="874813" y="4045261"/>
              <a:ext cx="223854" cy="3941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1758B86D-0F91-4D3F-9328-B077CCB4B285}"/>
                </a:ext>
              </a:extLst>
            </p:cNvPr>
            <p:cNvSpPr/>
            <p:nvPr/>
          </p:nvSpPr>
          <p:spPr>
            <a:xfrm>
              <a:off x="875112" y="3496129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E5DA7764-4A96-4C7F-B059-F0B495C0AB08}"/>
                </a:ext>
              </a:extLst>
            </p:cNvPr>
            <p:cNvSpPr/>
            <p:nvPr/>
          </p:nvSpPr>
          <p:spPr>
            <a:xfrm>
              <a:off x="919194" y="3522695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FCBF8FA6-B324-4DA7-9CB4-F5EF48D8169D}"/>
                </a:ext>
              </a:extLst>
            </p:cNvPr>
            <p:cNvSpPr/>
            <p:nvPr/>
          </p:nvSpPr>
          <p:spPr>
            <a:xfrm>
              <a:off x="971452" y="3763838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713843C7-BE66-4E7D-A17C-A75F4964ABC5}"/>
                </a:ext>
              </a:extLst>
            </p:cNvPr>
            <p:cNvCxnSpPr>
              <a:cxnSpLocks/>
            </p:cNvCxnSpPr>
            <p:nvPr/>
          </p:nvCxnSpPr>
          <p:spPr>
            <a:xfrm>
              <a:off x="1075742" y="3788356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2" descr="Sombrero Hut Mexiko - Kostenloses Bild auf Pixabay">
              <a:extLst>
                <a:ext uri="{FF2B5EF4-FFF2-40B4-BE49-F238E27FC236}">
                  <a16:creationId xmlns:a16="http://schemas.microsoft.com/office/drawing/2014/main" id="{AA17044C-2654-45C8-A3E6-A9B0F7A473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398739" y="2977877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2" descr="Sombrero Hut Mexiko - Kostenloses Bild auf Pixabay">
              <a:extLst>
                <a:ext uri="{FF2B5EF4-FFF2-40B4-BE49-F238E27FC236}">
                  <a16:creationId xmlns:a16="http://schemas.microsoft.com/office/drawing/2014/main" id="{CB3F2168-394D-4B37-8A79-687E8D78B2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00EC3B0B-D3D4-42F8-9804-1503B85E67AD}"/>
              </a:ext>
            </a:extLst>
          </p:cNvPr>
          <p:cNvGrpSpPr/>
          <p:nvPr/>
        </p:nvGrpSpPr>
        <p:grpSpPr>
          <a:xfrm flipH="1">
            <a:off x="9394942" y="2842046"/>
            <a:ext cx="1114378" cy="1988880"/>
            <a:chOff x="2147171" y="2954125"/>
            <a:chExt cx="1088316" cy="198888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44F0BB3F-7217-4FDA-9D11-EC5592A3239D}"/>
                </a:ext>
              </a:extLst>
            </p:cNvPr>
            <p:cNvSpPr/>
            <p:nvPr/>
          </p:nvSpPr>
          <p:spPr>
            <a:xfrm>
              <a:off x="2340615" y="3314536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3BCD6279-576F-4131-9A0C-CBD0975B29AF}"/>
                </a:ext>
              </a:extLst>
            </p:cNvPr>
            <p:cNvSpPr/>
            <p:nvPr/>
          </p:nvSpPr>
          <p:spPr>
            <a:xfrm>
              <a:off x="2481929" y="3879801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E8D7AE05-879B-4CFD-A4CA-39E7A614FC7D}"/>
                </a:ext>
              </a:extLst>
            </p:cNvPr>
            <p:cNvCxnSpPr>
              <a:cxnSpLocks/>
            </p:cNvCxnSpPr>
            <p:nvPr/>
          </p:nvCxnSpPr>
          <p:spPr>
            <a:xfrm>
              <a:off x="2658874" y="4604194"/>
              <a:ext cx="150073" cy="3388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3337D6A9-578D-4373-A9B3-5FC8ADF04B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221" y="4580441"/>
              <a:ext cx="229492" cy="3625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4AA2509E-D58A-4F95-A426-FE8BB73D858E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45" y="4021509"/>
              <a:ext cx="45996" cy="416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F74A533C-C4BD-4C8F-A931-271535D1E658}"/>
                </a:ext>
              </a:extLst>
            </p:cNvPr>
            <p:cNvSpPr/>
            <p:nvPr/>
          </p:nvSpPr>
          <p:spPr>
            <a:xfrm>
              <a:off x="2623544" y="3472377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921D88B5-F710-4627-9883-44B526CF4ED9}"/>
                </a:ext>
              </a:extLst>
            </p:cNvPr>
            <p:cNvSpPr/>
            <p:nvPr/>
          </p:nvSpPr>
          <p:spPr>
            <a:xfrm>
              <a:off x="2667626" y="3498943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77B23789-D73A-4CB5-A0A5-F7DE452DD45A}"/>
                </a:ext>
              </a:extLst>
            </p:cNvPr>
            <p:cNvSpPr/>
            <p:nvPr/>
          </p:nvSpPr>
          <p:spPr>
            <a:xfrm>
              <a:off x="2719884" y="3740086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EF9BB513-2C8A-4EC3-AB6B-EEBB164EEF81}"/>
                </a:ext>
              </a:extLst>
            </p:cNvPr>
            <p:cNvCxnSpPr>
              <a:cxnSpLocks/>
            </p:cNvCxnSpPr>
            <p:nvPr/>
          </p:nvCxnSpPr>
          <p:spPr>
            <a:xfrm>
              <a:off x="2824174" y="3764604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9" name="Picture 2" descr="Sombrero Hut Mexiko - Kostenloses Bild auf Pixabay">
              <a:extLst>
                <a:ext uri="{FF2B5EF4-FFF2-40B4-BE49-F238E27FC236}">
                  <a16:creationId xmlns:a16="http://schemas.microsoft.com/office/drawing/2014/main" id="{1C01D955-F21A-4C45-A8B5-17417448B7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2147171" y="2954125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Sombrero Hut Mexiko - Kostenloses Bild auf Pixabay">
              <a:extLst>
                <a:ext uri="{FF2B5EF4-FFF2-40B4-BE49-F238E27FC236}">
                  <a16:creationId xmlns:a16="http://schemas.microsoft.com/office/drawing/2014/main" id="{8FFC6458-4900-4CD2-BC67-E39E4156C1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2559485" y="3596179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98CCF1BD-191C-453E-A5D5-876DE79A2788}"/>
              </a:ext>
            </a:extLst>
          </p:cNvPr>
          <p:cNvGrpSpPr/>
          <p:nvPr/>
        </p:nvGrpSpPr>
        <p:grpSpPr>
          <a:xfrm flipH="1">
            <a:off x="7412455" y="2814146"/>
            <a:ext cx="1114378" cy="2048930"/>
            <a:chOff x="1798667" y="2963786"/>
            <a:chExt cx="1088316" cy="204893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CD5A8F02-C2D4-483C-987C-EAB27B5F792C}"/>
                </a:ext>
              </a:extLst>
            </p:cNvPr>
            <p:cNvSpPr/>
            <p:nvPr/>
          </p:nvSpPr>
          <p:spPr>
            <a:xfrm>
              <a:off x="1992111" y="3324197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557E798A-825F-4CB8-B99B-A11FCAD4306B}"/>
                </a:ext>
              </a:extLst>
            </p:cNvPr>
            <p:cNvSpPr/>
            <p:nvPr/>
          </p:nvSpPr>
          <p:spPr>
            <a:xfrm>
              <a:off x="2133425" y="3889462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1A1DC1E5-7AA8-46D3-926A-1946AE4B7AA8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70" y="4613855"/>
              <a:ext cx="61010" cy="398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0C7BB497-D1A6-4CFC-BC56-ABA6C69A1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28" y="4590102"/>
              <a:ext cx="190080" cy="422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711BF9B1-C54D-44B6-B88D-2AD62F3EEB7F}"/>
                </a:ext>
              </a:extLst>
            </p:cNvPr>
            <p:cNvCxnSpPr>
              <a:cxnSpLocks/>
            </p:cNvCxnSpPr>
            <p:nvPr/>
          </p:nvCxnSpPr>
          <p:spPr>
            <a:xfrm>
              <a:off x="2274741" y="4031170"/>
              <a:ext cx="167298" cy="4164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83454831-CD12-47C2-BF81-B835E2D8DB32}"/>
                </a:ext>
              </a:extLst>
            </p:cNvPr>
            <p:cNvSpPr/>
            <p:nvPr/>
          </p:nvSpPr>
          <p:spPr>
            <a:xfrm>
              <a:off x="2275040" y="3482038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D5249908-18FF-4B74-9B0F-C37DCF593986}"/>
                </a:ext>
              </a:extLst>
            </p:cNvPr>
            <p:cNvSpPr/>
            <p:nvPr/>
          </p:nvSpPr>
          <p:spPr>
            <a:xfrm>
              <a:off x="2319122" y="3508604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3681F781-71E1-4FA2-A562-877507C6E03A}"/>
                </a:ext>
              </a:extLst>
            </p:cNvPr>
            <p:cNvSpPr/>
            <p:nvPr/>
          </p:nvSpPr>
          <p:spPr>
            <a:xfrm>
              <a:off x="2371380" y="3749747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0" name="Gerader Verbinder 149">
              <a:extLst>
                <a:ext uri="{FF2B5EF4-FFF2-40B4-BE49-F238E27FC236}">
                  <a16:creationId xmlns:a16="http://schemas.microsoft.com/office/drawing/2014/main" id="{D361F190-AFF4-4B97-BC28-A1E23367610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670" y="3774265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1" name="Picture 2" descr="Sombrero Hut Mexiko - Kostenloses Bild auf Pixabay">
              <a:extLst>
                <a:ext uri="{FF2B5EF4-FFF2-40B4-BE49-F238E27FC236}">
                  <a16:creationId xmlns:a16="http://schemas.microsoft.com/office/drawing/2014/main" id="{690A2907-0F78-4E70-8171-1D0938ECF4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1798667" y="2963786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Sombrero Hut Mexiko - Kostenloses Bild auf Pixabay">
              <a:extLst>
                <a:ext uri="{FF2B5EF4-FFF2-40B4-BE49-F238E27FC236}">
                  <a16:creationId xmlns:a16="http://schemas.microsoft.com/office/drawing/2014/main" id="{E54B701D-C64C-48B2-9820-257CD7A77C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2210981" y="3605840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F7C9BCB6-3FD3-421D-A1E8-205B76EAC5E4}"/>
              </a:ext>
            </a:extLst>
          </p:cNvPr>
          <p:cNvGrpSpPr/>
          <p:nvPr/>
        </p:nvGrpSpPr>
        <p:grpSpPr>
          <a:xfrm flipH="1">
            <a:off x="8411364" y="2910810"/>
            <a:ext cx="1114378" cy="2019329"/>
            <a:chOff x="2764239" y="2986809"/>
            <a:chExt cx="1088316" cy="2019329"/>
          </a:xfrm>
        </p:grpSpPr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3A38D99-4A89-4958-B0E9-926320A64A38}"/>
                </a:ext>
              </a:extLst>
            </p:cNvPr>
            <p:cNvSpPr/>
            <p:nvPr/>
          </p:nvSpPr>
          <p:spPr>
            <a:xfrm>
              <a:off x="2957683" y="3347220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AFD7869B-74A4-48F2-830B-DFDE33EA125A}"/>
                </a:ext>
              </a:extLst>
            </p:cNvPr>
            <p:cNvSpPr/>
            <p:nvPr/>
          </p:nvSpPr>
          <p:spPr>
            <a:xfrm>
              <a:off x="3098997" y="3912485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6" name="Gerader Verbinder 155">
              <a:extLst>
                <a:ext uri="{FF2B5EF4-FFF2-40B4-BE49-F238E27FC236}">
                  <a16:creationId xmlns:a16="http://schemas.microsoft.com/office/drawing/2014/main" id="{DD7251CF-A376-48D8-9FC8-64D1D2976F07}"/>
                </a:ext>
              </a:extLst>
            </p:cNvPr>
            <p:cNvCxnSpPr>
              <a:cxnSpLocks/>
            </p:cNvCxnSpPr>
            <p:nvPr/>
          </p:nvCxnSpPr>
          <p:spPr>
            <a:xfrm>
              <a:off x="3275942" y="4636878"/>
              <a:ext cx="40210" cy="369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>
              <a:extLst>
                <a:ext uri="{FF2B5EF4-FFF2-40B4-BE49-F238E27FC236}">
                  <a16:creationId xmlns:a16="http://schemas.microsoft.com/office/drawing/2014/main" id="{3249F3D1-600A-4FAE-8E39-E75B869A9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6071" y="4613125"/>
              <a:ext cx="201709" cy="375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r Verbinder 157">
              <a:extLst>
                <a:ext uri="{FF2B5EF4-FFF2-40B4-BE49-F238E27FC236}">
                  <a16:creationId xmlns:a16="http://schemas.microsoft.com/office/drawing/2014/main" id="{D018B8FE-53BF-4BB3-B1DD-3FF19A4C9223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13" y="4054193"/>
              <a:ext cx="96639" cy="384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D0AEF0C8-4AE9-4163-B38E-CF5245350D3E}"/>
                </a:ext>
              </a:extLst>
            </p:cNvPr>
            <p:cNvSpPr/>
            <p:nvPr/>
          </p:nvSpPr>
          <p:spPr>
            <a:xfrm>
              <a:off x="3240612" y="3505061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D68BDD20-A0DE-402E-8C26-A337D2083B36}"/>
                </a:ext>
              </a:extLst>
            </p:cNvPr>
            <p:cNvSpPr/>
            <p:nvPr/>
          </p:nvSpPr>
          <p:spPr>
            <a:xfrm>
              <a:off x="3284694" y="3531627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CB51163F-7853-4CE2-9E92-50B0DB72EE95}"/>
                </a:ext>
              </a:extLst>
            </p:cNvPr>
            <p:cNvSpPr/>
            <p:nvPr/>
          </p:nvSpPr>
          <p:spPr>
            <a:xfrm>
              <a:off x="3336952" y="3772770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563C9AED-7CD2-4F0A-B896-39F0BAEA7309}"/>
                </a:ext>
              </a:extLst>
            </p:cNvPr>
            <p:cNvCxnSpPr>
              <a:cxnSpLocks/>
            </p:cNvCxnSpPr>
            <p:nvPr/>
          </p:nvCxnSpPr>
          <p:spPr>
            <a:xfrm>
              <a:off x="3441242" y="3797288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Picture 2" descr="Sombrero Hut Mexiko - Kostenloses Bild auf Pixabay">
              <a:extLst>
                <a:ext uri="{FF2B5EF4-FFF2-40B4-BE49-F238E27FC236}">
                  <a16:creationId xmlns:a16="http://schemas.microsoft.com/office/drawing/2014/main" id="{2465A283-149D-4534-AD89-1A91372347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2764239" y="2986809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Sombrero Hut Mexiko - Kostenloses Bild auf Pixabay">
              <a:extLst>
                <a:ext uri="{FF2B5EF4-FFF2-40B4-BE49-F238E27FC236}">
                  <a16:creationId xmlns:a16="http://schemas.microsoft.com/office/drawing/2014/main" id="{AB7EFE5E-1F87-463C-B221-66497E1FA5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3176553" y="3628863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930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4708463-EDE2-4F03-BF70-C5FC4C638947}"/>
              </a:ext>
            </a:extLst>
          </p:cNvPr>
          <p:cNvGrpSpPr/>
          <p:nvPr/>
        </p:nvGrpSpPr>
        <p:grpSpPr>
          <a:xfrm>
            <a:off x="398739" y="2977877"/>
            <a:ext cx="1088316" cy="2058579"/>
            <a:chOff x="398739" y="2977877"/>
            <a:chExt cx="1088316" cy="205857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B4A39DA-284E-4492-86DA-4A47E53C7522}"/>
                </a:ext>
              </a:extLst>
            </p:cNvPr>
            <p:cNvSpPr/>
            <p:nvPr/>
          </p:nvSpPr>
          <p:spPr>
            <a:xfrm>
              <a:off x="592183" y="3338288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C02F07E-83CB-426A-AB1B-33B221D111B3}"/>
                </a:ext>
              </a:extLst>
            </p:cNvPr>
            <p:cNvSpPr/>
            <p:nvPr/>
          </p:nvSpPr>
          <p:spPr>
            <a:xfrm>
              <a:off x="733497" y="3903553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4EC0939-D738-4C50-B03E-E689D9C3EC8B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2" y="4627946"/>
              <a:ext cx="105688" cy="408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951F6CE-4B9D-4EEA-8264-83E2B7FA8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960" y="4604193"/>
              <a:ext cx="141320" cy="432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A4BD572-705D-4462-B8DE-BB66E75E0B41}"/>
                </a:ext>
              </a:extLst>
            </p:cNvPr>
            <p:cNvCxnSpPr>
              <a:cxnSpLocks/>
            </p:cNvCxnSpPr>
            <p:nvPr/>
          </p:nvCxnSpPr>
          <p:spPr>
            <a:xfrm>
              <a:off x="874813" y="4045261"/>
              <a:ext cx="223854" cy="3941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3E315A8-298A-40B3-954A-3A5B15EF4E21}"/>
                </a:ext>
              </a:extLst>
            </p:cNvPr>
            <p:cNvSpPr/>
            <p:nvPr/>
          </p:nvSpPr>
          <p:spPr>
            <a:xfrm>
              <a:off x="875112" y="3496129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575E429-7A37-4150-9D70-10C314F2EFE5}"/>
                </a:ext>
              </a:extLst>
            </p:cNvPr>
            <p:cNvSpPr/>
            <p:nvPr/>
          </p:nvSpPr>
          <p:spPr>
            <a:xfrm>
              <a:off x="919194" y="3522695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35A3B05-CCA6-42D6-B85D-B77DC9033BA3}"/>
                </a:ext>
              </a:extLst>
            </p:cNvPr>
            <p:cNvSpPr/>
            <p:nvPr/>
          </p:nvSpPr>
          <p:spPr>
            <a:xfrm>
              <a:off x="971452" y="3763838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9236769-F5FE-4866-9E27-416ECF3F89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5742" y="3788356"/>
              <a:ext cx="79263" cy="1902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Sombrero Hut Mexiko - Kostenloses Bild auf Pixabay">
              <a:extLst>
                <a:ext uri="{FF2B5EF4-FFF2-40B4-BE49-F238E27FC236}">
                  <a16:creationId xmlns:a16="http://schemas.microsoft.com/office/drawing/2014/main" id="{52FE3A50-B43A-4458-8532-05EDCF3BFD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20606391">
              <a:off x="398739" y="2977877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 m</a:t>
            </a:r>
          </a:p>
        </p:txBody>
      </p:sp>
      <p:sp>
        <p:nvSpPr>
          <p:cNvPr id="2" name="Explosion: 8 Zacken 1">
            <a:extLst>
              <a:ext uri="{FF2B5EF4-FFF2-40B4-BE49-F238E27FC236}">
                <a16:creationId xmlns:a16="http://schemas.microsoft.com/office/drawing/2014/main" id="{9F4A38C1-6FE6-49E5-A069-F421BF9AAC1B}"/>
              </a:ext>
            </a:extLst>
          </p:cNvPr>
          <p:cNvSpPr/>
          <p:nvPr/>
        </p:nvSpPr>
        <p:spPr>
          <a:xfrm>
            <a:off x="1885320" y="3052482"/>
            <a:ext cx="1684874" cy="1264416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96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8D0DF86-5213-45DE-96D1-C22F412EC888}"/>
              </a:ext>
            </a:extLst>
          </p:cNvPr>
          <p:cNvCxnSpPr>
            <a:cxnSpLocks/>
          </p:cNvCxnSpPr>
          <p:nvPr/>
        </p:nvCxnSpPr>
        <p:spPr>
          <a:xfrm>
            <a:off x="6937444" y="2319310"/>
            <a:ext cx="178730" cy="146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D74AD33-97EF-44A6-9F76-D356526543ED}"/>
              </a:ext>
            </a:extLst>
          </p:cNvPr>
          <p:cNvCxnSpPr>
            <a:cxnSpLocks/>
          </p:cNvCxnSpPr>
          <p:nvPr/>
        </p:nvCxnSpPr>
        <p:spPr>
          <a:xfrm flipH="1" flipV="1">
            <a:off x="5900633" y="2310138"/>
            <a:ext cx="306157" cy="50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2D26303D-076D-481F-A85C-1EFCD49B7527}"/>
              </a:ext>
            </a:extLst>
          </p:cNvPr>
          <p:cNvCxnSpPr>
            <a:cxnSpLocks/>
            <a:stCxn id="77" idx="3"/>
          </p:cNvCxnSpPr>
          <p:nvPr/>
        </p:nvCxnSpPr>
        <p:spPr>
          <a:xfrm flipH="1">
            <a:off x="6204324" y="2333944"/>
            <a:ext cx="322342" cy="26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C78915B4-8DD7-4473-8EB7-DEF7B8D39B36}"/>
              </a:ext>
            </a:extLst>
          </p:cNvPr>
          <p:cNvSpPr/>
          <p:nvPr/>
        </p:nvSpPr>
        <p:spPr>
          <a:xfrm rot="4431347">
            <a:off x="6667213" y="1982308"/>
            <a:ext cx="282633" cy="7481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9" name="Picture 6">
            <a:extLst>
              <a:ext uri="{FF2B5EF4-FFF2-40B4-BE49-F238E27FC236}">
                <a16:creationId xmlns:a16="http://schemas.microsoft.com/office/drawing/2014/main" id="{C7269562-080B-49EF-875A-619C5381D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4160">
            <a:off x="6352715" y="1797188"/>
            <a:ext cx="533814" cy="98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FA1C85C-CF41-44C8-867A-7CD45FFE1A61}"/>
              </a:ext>
            </a:extLst>
          </p:cNvPr>
          <p:cNvCxnSpPr>
            <a:cxnSpLocks/>
          </p:cNvCxnSpPr>
          <p:nvPr/>
        </p:nvCxnSpPr>
        <p:spPr>
          <a:xfrm flipH="1">
            <a:off x="6328890" y="2481875"/>
            <a:ext cx="255294" cy="181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2FE134B2-1D7A-43CB-B986-8ED7FCF2341C}"/>
              </a:ext>
            </a:extLst>
          </p:cNvPr>
          <p:cNvCxnSpPr>
            <a:cxnSpLocks/>
          </p:cNvCxnSpPr>
          <p:nvPr/>
        </p:nvCxnSpPr>
        <p:spPr>
          <a:xfrm flipV="1">
            <a:off x="7107466" y="2353930"/>
            <a:ext cx="202474" cy="113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42725B8F-0873-443D-8F28-971A99EA104F}"/>
              </a:ext>
            </a:extLst>
          </p:cNvPr>
          <p:cNvSpPr/>
          <p:nvPr/>
        </p:nvSpPr>
        <p:spPr>
          <a:xfrm>
            <a:off x="7220857" y="137886"/>
            <a:ext cx="38970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0" y="2912806"/>
            <a:ext cx="1902542" cy="39451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91507B-4453-442D-A3A6-479FA1A70AF7}"/>
              </a:ext>
            </a:extLst>
          </p:cNvPr>
          <p:cNvSpPr/>
          <p:nvPr/>
        </p:nvSpPr>
        <p:spPr>
          <a:xfrm>
            <a:off x="3210296" y="4625438"/>
            <a:ext cx="1248888" cy="2232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F6FADD-8F0C-4BD0-8105-CD6318C1AF44}"/>
              </a:ext>
            </a:extLst>
          </p:cNvPr>
          <p:cNvSpPr/>
          <p:nvPr/>
        </p:nvSpPr>
        <p:spPr>
          <a:xfrm>
            <a:off x="6541325" y="4292930"/>
            <a:ext cx="1902542" cy="2565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9C44565-CB30-484C-9DC7-EAE359744328}"/>
              </a:ext>
            </a:extLst>
          </p:cNvPr>
          <p:cNvSpPr/>
          <p:nvPr/>
        </p:nvSpPr>
        <p:spPr>
          <a:xfrm>
            <a:off x="9711245" y="3557847"/>
            <a:ext cx="1902542" cy="33001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B4A39DA-284E-4492-86DA-4A47E53C7522}"/>
              </a:ext>
            </a:extLst>
          </p:cNvPr>
          <p:cNvSpPr/>
          <p:nvPr/>
        </p:nvSpPr>
        <p:spPr>
          <a:xfrm>
            <a:off x="548641" y="1039091"/>
            <a:ext cx="565265" cy="565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02F07E-83CB-426A-AB1B-33B221D111B3}"/>
              </a:ext>
            </a:extLst>
          </p:cNvPr>
          <p:cNvSpPr/>
          <p:nvPr/>
        </p:nvSpPr>
        <p:spPr>
          <a:xfrm>
            <a:off x="689955" y="1604356"/>
            <a:ext cx="282633" cy="748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4EC0939-D738-4C50-B03E-E689D9C3EC8B}"/>
              </a:ext>
            </a:extLst>
          </p:cNvPr>
          <p:cNvCxnSpPr>
            <a:cxnSpLocks/>
          </p:cNvCxnSpPr>
          <p:nvPr/>
        </p:nvCxnSpPr>
        <p:spPr>
          <a:xfrm>
            <a:off x="866900" y="2328749"/>
            <a:ext cx="105688" cy="40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951F6CE-4B9D-4EEA-8264-83E2B7FA8A4A}"/>
              </a:ext>
            </a:extLst>
          </p:cNvPr>
          <p:cNvCxnSpPr>
            <a:cxnSpLocks/>
          </p:cNvCxnSpPr>
          <p:nvPr/>
        </p:nvCxnSpPr>
        <p:spPr>
          <a:xfrm flipH="1">
            <a:off x="607418" y="2304996"/>
            <a:ext cx="141320" cy="43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A4BD572-705D-4462-B8DE-BB66E75E0B41}"/>
              </a:ext>
            </a:extLst>
          </p:cNvPr>
          <p:cNvCxnSpPr>
            <a:cxnSpLocks/>
          </p:cNvCxnSpPr>
          <p:nvPr/>
        </p:nvCxnSpPr>
        <p:spPr>
          <a:xfrm>
            <a:off x="831271" y="1746064"/>
            <a:ext cx="223854" cy="394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3E315A8-298A-40B3-954A-3A5B15EF4E21}"/>
              </a:ext>
            </a:extLst>
          </p:cNvPr>
          <p:cNvSpPr/>
          <p:nvPr/>
        </p:nvSpPr>
        <p:spPr>
          <a:xfrm>
            <a:off x="831570" y="1196932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575E429-7A37-4150-9D70-10C314F2EFE5}"/>
              </a:ext>
            </a:extLst>
          </p:cNvPr>
          <p:cNvSpPr/>
          <p:nvPr/>
        </p:nvSpPr>
        <p:spPr>
          <a:xfrm>
            <a:off x="875652" y="1223498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5A3B05-CCA6-42D6-B85D-B77DC9033BA3}"/>
              </a:ext>
            </a:extLst>
          </p:cNvPr>
          <p:cNvSpPr/>
          <p:nvPr/>
        </p:nvSpPr>
        <p:spPr>
          <a:xfrm>
            <a:off x="927910" y="1464641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9236769-F5FE-4866-9E27-416ECF3F89D6}"/>
              </a:ext>
            </a:extLst>
          </p:cNvPr>
          <p:cNvCxnSpPr>
            <a:cxnSpLocks/>
          </p:cNvCxnSpPr>
          <p:nvPr/>
        </p:nvCxnSpPr>
        <p:spPr>
          <a:xfrm>
            <a:off x="1032200" y="1489159"/>
            <a:ext cx="79263" cy="19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mbrero Hut Mexiko - Kostenloses Bild auf Pixabay">
            <a:extLst>
              <a:ext uri="{FF2B5EF4-FFF2-40B4-BE49-F238E27FC236}">
                <a16:creationId xmlns:a16="http://schemas.microsoft.com/office/drawing/2014/main" id="{52FE3A50-B43A-4458-8532-05EDCF3BF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20606391">
            <a:off x="355197" y="678680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B9A343F-9CD1-4BA4-87FB-83D19C565F09}"/>
              </a:ext>
            </a:extLst>
          </p:cNvPr>
          <p:cNvGrpSpPr/>
          <p:nvPr/>
        </p:nvGrpSpPr>
        <p:grpSpPr>
          <a:xfrm>
            <a:off x="2754304" y="2004482"/>
            <a:ext cx="1205804" cy="2002457"/>
            <a:chOff x="2754304" y="2004482"/>
            <a:chExt cx="1205804" cy="2002457"/>
          </a:xfrm>
        </p:grpSpPr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054CDDAA-E057-4CDD-8E02-80E9F049FB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3552" y="2993580"/>
              <a:ext cx="291403" cy="49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2884F1C-3FAB-43D7-BB23-D19E3636E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6556" y="3042600"/>
              <a:ext cx="116996" cy="1508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8455589-83FE-40D1-A70F-BA40F1DA7AB4}"/>
                </a:ext>
              </a:extLst>
            </p:cNvPr>
            <p:cNvSpPr/>
            <p:nvPr/>
          </p:nvSpPr>
          <p:spPr>
            <a:xfrm rot="384440">
              <a:off x="3106999" y="2860160"/>
              <a:ext cx="282633" cy="748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1F23479-46A5-4311-8FA8-4D443920CF95}"/>
                </a:ext>
              </a:extLst>
            </p:cNvPr>
            <p:cNvSpPr/>
            <p:nvPr/>
          </p:nvSpPr>
          <p:spPr>
            <a:xfrm>
              <a:off x="3048411" y="2321019"/>
              <a:ext cx="565265" cy="565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03C63182-1013-4D8B-9911-878D0BBAF44D}"/>
                </a:ext>
              </a:extLst>
            </p:cNvPr>
            <p:cNvCxnSpPr>
              <a:cxnSpLocks/>
            </p:cNvCxnSpPr>
            <p:nvPr/>
          </p:nvCxnSpPr>
          <p:spPr>
            <a:xfrm>
              <a:off x="3278199" y="3563976"/>
              <a:ext cx="220140" cy="173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F84DC61-96BE-414A-A6CD-9DD1D4E12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7816" y="3560800"/>
              <a:ext cx="88980" cy="242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62B49BA-603C-44FC-A301-1881D194E4E3}"/>
                </a:ext>
              </a:extLst>
            </p:cNvPr>
            <p:cNvCxnSpPr>
              <a:cxnSpLocks/>
            </p:cNvCxnSpPr>
            <p:nvPr/>
          </p:nvCxnSpPr>
          <p:spPr>
            <a:xfrm>
              <a:off x="3270085" y="3001868"/>
              <a:ext cx="178730" cy="146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59D960C9-0856-429F-A058-C4E95390DFBD}"/>
                </a:ext>
              </a:extLst>
            </p:cNvPr>
            <p:cNvSpPr/>
            <p:nvPr/>
          </p:nvSpPr>
          <p:spPr>
            <a:xfrm>
              <a:off x="3331340" y="2478860"/>
              <a:ext cx="200100" cy="1152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3E71772-D3BE-4F2D-8E76-9015ECCA017B}"/>
                </a:ext>
              </a:extLst>
            </p:cNvPr>
            <p:cNvSpPr/>
            <p:nvPr/>
          </p:nvSpPr>
          <p:spPr>
            <a:xfrm>
              <a:off x="3375422" y="2505426"/>
              <a:ext cx="71366" cy="654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9C2DFBB8-E091-4F25-B2D4-EEB350E02B07}"/>
                </a:ext>
              </a:extLst>
            </p:cNvPr>
            <p:cNvSpPr/>
            <p:nvPr/>
          </p:nvSpPr>
          <p:spPr>
            <a:xfrm>
              <a:off x="3427680" y="2746569"/>
              <a:ext cx="141318" cy="462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FC4250A9-1F72-41B3-BD17-B2EFBF11D437}"/>
                </a:ext>
              </a:extLst>
            </p:cNvPr>
            <p:cNvCxnSpPr>
              <a:cxnSpLocks/>
            </p:cNvCxnSpPr>
            <p:nvPr/>
          </p:nvCxnSpPr>
          <p:spPr>
            <a:xfrm>
              <a:off x="3531970" y="2771087"/>
              <a:ext cx="79263" cy="1902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289F2CF-BF0D-4EDF-81D5-928CE09D1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0107" y="3036488"/>
              <a:ext cx="202474" cy="1138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3F80660-CA38-49A8-9386-DB25E5834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903" y="3801475"/>
              <a:ext cx="260913" cy="1110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A6575216-A5A0-40F4-A7D4-89CB50393E27}"/>
                </a:ext>
              </a:extLst>
            </p:cNvPr>
            <p:cNvCxnSpPr>
              <a:cxnSpLocks/>
            </p:cNvCxnSpPr>
            <p:nvPr/>
          </p:nvCxnSpPr>
          <p:spPr>
            <a:xfrm>
              <a:off x="3497250" y="3737926"/>
              <a:ext cx="142492" cy="2690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2" descr="Sombrero Hut Mexiko - Kostenloses Bild auf Pixabay">
              <a:extLst>
                <a:ext uri="{FF2B5EF4-FFF2-40B4-BE49-F238E27FC236}">
                  <a16:creationId xmlns:a16="http://schemas.microsoft.com/office/drawing/2014/main" id="{41C0D5F2-9DD1-4C10-92B7-1B60A94C85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693"/>
            <a:stretch/>
          </p:blipFill>
          <p:spPr bwMode="auto">
            <a:xfrm rot="19377897">
              <a:off x="2754304" y="2004482"/>
              <a:ext cx="676002" cy="50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Sombrero Hut Mexiko - Kostenloses Bild auf Pixabay">
              <a:extLst>
                <a:ext uri="{FF2B5EF4-FFF2-40B4-BE49-F238E27FC236}">
                  <a16:creationId xmlns:a16="http://schemas.microsoft.com/office/drawing/2014/main" id="{49E5E3E3-873C-4885-8AEB-F05EA5534C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3284106" y="2598277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" name="Picture 2" descr="Sombrero Hut Mexiko - Kostenloses Bild auf Pixabay">
            <a:extLst>
              <a:ext uri="{FF2B5EF4-FFF2-40B4-BE49-F238E27FC236}">
                <a16:creationId xmlns:a16="http://schemas.microsoft.com/office/drawing/2014/main" id="{C6E9CE88-E1F2-40F1-B6DD-963BD17F6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767511" y="1320734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188D00-53FB-4918-83B7-C50890FE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122" y="4101622"/>
            <a:ext cx="684213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123 m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699072C-F4F9-4157-BAD5-0E6ED5E0ACB4}"/>
              </a:ext>
            </a:extLst>
          </p:cNvPr>
          <p:cNvSpPr/>
          <p:nvPr/>
        </p:nvSpPr>
        <p:spPr>
          <a:xfrm>
            <a:off x="7286173" y="199180"/>
            <a:ext cx="3120571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Boost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03D6A984-C620-4979-9B8F-A58236EFC171}"/>
              </a:ext>
            </a:extLst>
          </p:cNvPr>
          <p:cNvSpPr/>
          <p:nvPr/>
        </p:nvSpPr>
        <p:spPr>
          <a:xfrm>
            <a:off x="6886794" y="1730940"/>
            <a:ext cx="565265" cy="5652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E40D8378-C74C-4BEE-B703-4470117745BB}"/>
              </a:ext>
            </a:extLst>
          </p:cNvPr>
          <p:cNvSpPr/>
          <p:nvPr/>
        </p:nvSpPr>
        <p:spPr>
          <a:xfrm>
            <a:off x="7169723" y="1888781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E4204685-193A-492A-B3FD-9FA45DD82749}"/>
              </a:ext>
            </a:extLst>
          </p:cNvPr>
          <p:cNvSpPr/>
          <p:nvPr/>
        </p:nvSpPr>
        <p:spPr>
          <a:xfrm>
            <a:off x="7213805" y="1915347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29680AEF-A397-4C32-923F-768A75A89E89}"/>
              </a:ext>
            </a:extLst>
          </p:cNvPr>
          <p:cNvSpPr/>
          <p:nvPr/>
        </p:nvSpPr>
        <p:spPr>
          <a:xfrm>
            <a:off x="7266063" y="2156490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1E9122A7-790F-4E04-A92D-9292D14D056D}"/>
              </a:ext>
            </a:extLst>
          </p:cNvPr>
          <p:cNvCxnSpPr>
            <a:cxnSpLocks/>
          </p:cNvCxnSpPr>
          <p:nvPr/>
        </p:nvCxnSpPr>
        <p:spPr>
          <a:xfrm>
            <a:off x="7370353" y="2181008"/>
            <a:ext cx="79263" cy="19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C039EC0B-9260-4DDB-82D2-9A2F90B90B9B}"/>
              </a:ext>
            </a:extLst>
          </p:cNvPr>
          <p:cNvCxnSpPr>
            <a:cxnSpLocks/>
          </p:cNvCxnSpPr>
          <p:nvPr/>
        </p:nvCxnSpPr>
        <p:spPr>
          <a:xfrm flipH="1">
            <a:off x="6620911" y="2311022"/>
            <a:ext cx="291403" cy="49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27D9989E-2A4E-4AF0-A262-28D549BF4EB5}"/>
              </a:ext>
            </a:extLst>
          </p:cNvPr>
          <p:cNvCxnSpPr>
            <a:cxnSpLocks/>
          </p:cNvCxnSpPr>
          <p:nvPr/>
        </p:nvCxnSpPr>
        <p:spPr>
          <a:xfrm flipH="1">
            <a:off x="6503915" y="2360042"/>
            <a:ext cx="116996" cy="150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D529A9B7-88B6-44E1-BB3E-8938E016729C}"/>
              </a:ext>
            </a:extLst>
          </p:cNvPr>
          <p:cNvCxnSpPr>
            <a:cxnSpLocks/>
          </p:cNvCxnSpPr>
          <p:nvPr/>
        </p:nvCxnSpPr>
        <p:spPr>
          <a:xfrm flipH="1">
            <a:off x="6070941" y="2656931"/>
            <a:ext cx="258415" cy="44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2" descr="Sombrero Hut Mexiko - Kostenloses Bild auf Pixabay">
            <a:extLst>
              <a:ext uri="{FF2B5EF4-FFF2-40B4-BE49-F238E27FC236}">
                <a16:creationId xmlns:a16="http://schemas.microsoft.com/office/drawing/2014/main" id="{36056085-8F30-4C5F-AE22-ED72C6AA3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19377897">
            <a:off x="6530563" y="1361807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Sombrero Hut Mexiko - Kostenloses Bild auf Pixabay">
            <a:extLst>
              <a:ext uri="{FF2B5EF4-FFF2-40B4-BE49-F238E27FC236}">
                <a16:creationId xmlns:a16="http://schemas.microsoft.com/office/drawing/2014/main" id="{408D8379-6A1A-4C2A-BC36-3CB676566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7122489" y="2008198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8" descr="Huhn-Cartoon">
            <a:extLst>
              <a:ext uri="{FF2B5EF4-FFF2-40B4-BE49-F238E27FC236}">
                <a16:creationId xmlns:a16="http://schemas.microsoft.com/office/drawing/2014/main" id="{2F040F39-BDBE-4763-868F-CA950B46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6104" y="3517864"/>
            <a:ext cx="616261" cy="8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>
            <a:extLst>
              <a:ext uri="{FF2B5EF4-FFF2-40B4-BE49-F238E27FC236}">
                <a16:creationId xmlns:a16="http://schemas.microsoft.com/office/drawing/2014/main" id="{9EAC1AE5-6B88-43D2-8A84-F9613079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641" y="3519927"/>
            <a:ext cx="612436" cy="8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8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404" y="2267858"/>
            <a:ext cx="3288045" cy="276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42725B8F-0873-443D-8F28-971A99EA104F}"/>
              </a:ext>
            </a:extLst>
          </p:cNvPr>
          <p:cNvSpPr/>
          <p:nvPr/>
        </p:nvSpPr>
        <p:spPr>
          <a:xfrm>
            <a:off x="7220857" y="137886"/>
            <a:ext cx="38970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B4A39DA-284E-4492-86DA-4A47E53C7522}"/>
              </a:ext>
            </a:extLst>
          </p:cNvPr>
          <p:cNvSpPr/>
          <p:nvPr/>
        </p:nvSpPr>
        <p:spPr>
          <a:xfrm>
            <a:off x="592183" y="3338288"/>
            <a:ext cx="565265" cy="565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02F07E-83CB-426A-AB1B-33B221D111B3}"/>
              </a:ext>
            </a:extLst>
          </p:cNvPr>
          <p:cNvSpPr/>
          <p:nvPr/>
        </p:nvSpPr>
        <p:spPr>
          <a:xfrm>
            <a:off x="733497" y="3903553"/>
            <a:ext cx="282633" cy="748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4EC0939-D738-4C50-B03E-E689D9C3EC8B}"/>
              </a:ext>
            </a:extLst>
          </p:cNvPr>
          <p:cNvCxnSpPr>
            <a:cxnSpLocks/>
          </p:cNvCxnSpPr>
          <p:nvPr/>
        </p:nvCxnSpPr>
        <p:spPr>
          <a:xfrm>
            <a:off x="910442" y="4627946"/>
            <a:ext cx="105688" cy="40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951F6CE-4B9D-4EEA-8264-83E2B7FA8A4A}"/>
              </a:ext>
            </a:extLst>
          </p:cNvPr>
          <p:cNvCxnSpPr>
            <a:cxnSpLocks/>
          </p:cNvCxnSpPr>
          <p:nvPr/>
        </p:nvCxnSpPr>
        <p:spPr>
          <a:xfrm flipH="1">
            <a:off x="650960" y="4604193"/>
            <a:ext cx="141320" cy="43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A4BD572-705D-4462-B8DE-BB66E75E0B41}"/>
              </a:ext>
            </a:extLst>
          </p:cNvPr>
          <p:cNvCxnSpPr>
            <a:cxnSpLocks/>
          </p:cNvCxnSpPr>
          <p:nvPr/>
        </p:nvCxnSpPr>
        <p:spPr>
          <a:xfrm flipH="1" flipV="1">
            <a:off x="397575" y="3807380"/>
            <a:ext cx="477238" cy="237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3E315A8-298A-40B3-954A-3A5B15EF4E21}"/>
              </a:ext>
            </a:extLst>
          </p:cNvPr>
          <p:cNvSpPr/>
          <p:nvPr/>
        </p:nvSpPr>
        <p:spPr>
          <a:xfrm>
            <a:off x="875112" y="3496129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575E429-7A37-4150-9D70-10C314F2EFE5}"/>
              </a:ext>
            </a:extLst>
          </p:cNvPr>
          <p:cNvSpPr/>
          <p:nvPr/>
        </p:nvSpPr>
        <p:spPr>
          <a:xfrm>
            <a:off x="919194" y="3522695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5A3B05-CCA6-42D6-B85D-B77DC9033BA3}"/>
              </a:ext>
            </a:extLst>
          </p:cNvPr>
          <p:cNvSpPr/>
          <p:nvPr/>
        </p:nvSpPr>
        <p:spPr>
          <a:xfrm>
            <a:off x="971452" y="3763838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9236769-F5FE-4866-9E27-416ECF3F89D6}"/>
              </a:ext>
            </a:extLst>
          </p:cNvPr>
          <p:cNvCxnSpPr>
            <a:cxnSpLocks/>
          </p:cNvCxnSpPr>
          <p:nvPr/>
        </p:nvCxnSpPr>
        <p:spPr>
          <a:xfrm>
            <a:off x="1075742" y="3788356"/>
            <a:ext cx="79263" cy="19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mbrero Hut Mexiko - Kostenloses Bild auf Pixabay">
            <a:extLst>
              <a:ext uri="{FF2B5EF4-FFF2-40B4-BE49-F238E27FC236}">
                <a16:creationId xmlns:a16="http://schemas.microsoft.com/office/drawing/2014/main" id="{52FE3A50-B43A-4458-8532-05EDCF3BF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20606391">
            <a:off x="398739" y="2977877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Sombrero Hut Mexiko - Kostenloses Bild auf Pixabay">
            <a:extLst>
              <a:ext uri="{FF2B5EF4-FFF2-40B4-BE49-F238E27FC236}">
                <a16:creationId xmlns:a16="http://schemas.microsoft.com/office/drawing/2014/main" id="{C6E9CE88-E1F2-40F1-B6DD-963BD17F6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811053" y="3619931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411 m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699072C-F4F9-4157-BAD5-0E6ED5E0ACB4}"/>
              </a:ext>
            </a:extLst>
          </p:cNvPr>
          <p:cNvSpPr/>
          <p:nvPr/>
        </p:nvSpPr>
        <p:spPr>
          <a:xfrm>
            <a:off x="7286173" y="199180"/>
            <a:ext cx="3120571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Energy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128B4D0-A0E7-4A38-ACB0-9D0BA97B3ADF}"/>
              </a:ext>
            </a:extLst>
          </p:cNvPr>
          <p:cNvGrpSpPr/>
          <p:nvPr/>
        </p:nvGrpSpPr>
        <p:grpSpPr>
          <a:xfrm>
            <a:off x="8846457" y="1124309"/>
            <a:ext cx="3004917" cy="4230546"/>
            <a:chOff x="8846457" y="1124309"/>
            <a:chExt cx="3004917" cy="4230546"/>
          </a:xfrm>
        </p:grpSpPr>
        <p:pic>
          <p:nvPicPr>
            <p:cNvPr id="1040" name="Picture 8" descr="Huhn-Cartoon">
              <a:extLst>
                <a:ext uri="{FF2B5EF4-FFF2-40B4-BE49-F238E27FC236}">
                  <a16:creationId xmlns:a16="http://schemas.microsoft.com/office/drawing/2014/main" id="{2F040F39-BDBE-4763-868F-CA950B468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46457" y="1124309"/>
              <a:ext cx="3004917" cy="423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3B73F077-F075-47B3-AD09-FBE753A83A94}"/>
                </a:ext>
              </a:extLst>
            </p:cNvPr>
            <p:cNvCxnSpPr>
              <a:cxnSpLocks/>
            </p:cNvCxnSpPr>
            <p:nvPr/>
          </p:nvCxnSpPr>
          <p:spPr>
            <a:xfrm>
              <a:off x="9198428" y="2086429"/>
              <a:ext cx="290286" cy="181428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CF8DE16F-716A-414A-8524-CCE2F831B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4872" y="2086429"/>
              <a:ext cx="277585" cy="159656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8">
            <a:extLst>
              <a:ext uri="{FF2B5EF4-FFF2-40B4-BE49-F238E27FC236}">
                <a16:creationId xmlns:a16="http://schemas.microsoft.com/office/drawing/2014/main" id="{628B07BE-48DD-4843-ABF9-DAC6F8D5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9" y="3243940"/>
            <a:ext cx="637194" cy="6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CC19497F-C2DF-43DF-8E17-D51902AB5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3222104" y="4403640"/>
            <a:ext cx="637194" cy="6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404" y="2267858"/>
            <a:ext cx="3288045" cy="276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42725B8F-0873-443D-8F28-971A99EA104F}"/>
              </a:ext>
            </a:extLst>
          </p:cNvPr>
          <p:cNvSpPr/>
          <p:nvPr/>
        </p:nvSpPr>
        <p:spPr>
          <a:xfrm>
            <a:off x="7220857" y="137886"/>
            <a:ext cx="38970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B4A39DA-284E-4492-86DA-4A47E53C7522}"/>
              </a:ext>
            </a:extLst>
          </p:cNvPr>
          <p:cNvSpPr/>
          <p:nvPr/>
        </p:nvSpPr>
        <p:spPr>
          <a:xfrm>
            <a:off x="592183" y="3338288"/>
            <a:ext cx="565265" cy="565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02F07E-83CB-426A-AB1B-33B221D111B3}"/>
              </a:ext>
            </a:extLst>
          </p:cNvPr>
          <p:cNvSpPr/>
          <p:nvPr/>
        </p:nvSpPr>
        <p:spPr>
          <a:xfrm>
            <a:off x="733497" y="3903553"/>
            <a:ext cx="282633" cy="7481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4EC0939-D738-4C50-B03E-E689D9C3EC8B}"/>
              </a:ext>
            </a:extLst>
          </p:cNvPr>
          <p:cNvCxnSpPr>
            <a:cxnSpLocks/>
          </p:cNvCxnSpPr>
          <p:nvPr/>
        </p:nvCxnSpPr>
        <p:spPr>
          <a:xfrm>
            <a:off x="910442" y="4627946"/>
            <a:ext cx="105688" cy="40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951F6CE-4B9D-4EEA-8264-83E2B7FA8A4A}"/>
              </a:ext>
            </a:extLst>
          </p:cNvPr>
          <p:cNvCxnSpPr>
            <a:cxnSpLocks/>
          </p:cNvCxnSpPr>
          <p:nvPr/>
        </p:nvCxnSpPr>
        <p:spPr>
          <a:xfrm flipH="1">
            <a:off x="650960" y="4604193"/>
            <a:ext cx="141320" cy="432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A4BD572-705D-4462-B8DE-BB66E75E0B41}"/>
              </a:ext>
            </a:extLst>
          </p:cNvPr>
          <p:cNvCxnSpPr>
            <a:cxnSpLocks/>
          </p:cNvCxnSpPr>
          <p:nvPr/>
        </p:nvCxnSpPr>
        <p:spPr>
          <a:xfrm flipH="1" flipV="1">
            <a:off x="397575" y="3807380"/>
            <a:ext cx="477238" cy="237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3E315A8-298A-40B3-954A-3A5B15EF4E21}"/>
              </a:ext>
            </a:extLst>
          </p:cNvPr>
          <p:cNvSpPr/>
          <p:nvPr/>
        </p:nvSpPr>
        <p:spPr>
          <a:xfrm>
            <a:off x="875112" y="3496129"/>
            <a:ext cx="200100" cy="1152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575E429-7A37-4150-9D70-10C314F2EFE5}"/>
              </a:ext>
            </a:extLst>
          </p:cNvPr>
          <p:cNvSpPr/>
          <p:nvPr/>
        </p:nvSpPr>
        <p:spPr>
          <a:xfrm>
            <a:off x="919194" y="3522695"/>
            <a:ext cx="71366" cy="65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5A3B05-CCA6-42D6-B85D-B77DC9033BA3}"/>
              </a:ext>
            </a:extLst>
          </p:cNvPr>
          <p:cNvSpPr/>
          <p:nvPr/>
        </p:nvSpPr>
        <p:spPr>
          <a:xfrm>
            <a:off x="971452" y="3763838"/>
            <a:ext cx="141318" cy="462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9236769-F5FE-4866-9E27-416ECF3F89D6}"/>
              </a:ext>
            </a:extLst>
          </p:cNvPr>
          <p:cNvCxnSpPr>
            <a:cxnSpLocks/>
          </p:cNvCxnSpPr>
          <p:nvPr/>
        </p:nvCxnSpPr>
        <p:spPr>
          <a:xfrm>
            <a:off x="1075742" y="3788356"/>
            <a:ext cx="79263" cy="19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mbrero Hut Mexiko - Kostenloses Bild auf Pixabay">
            <a:extLst>
              <a:ext uri="{FF2B5EF4-FFF2-40B4-BE49-F238E27FC236}">
                <a16:creationId xmlns:a16="http://schemas.microsoft.com/office/drawing/2014/main" id="{52FE3A50-B43A-4458-8532-05EDCF3BF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3"/>
          <a:stretch/>
        </p:blipFill>
        <p:spPr bwMode="auto">
          <a:xfrm rot="20606391">
            <a:off x="398739" y="2977877"/>
            <a:ext cx="676002" cy="50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Sombrero Hut Mexiko - Kostenloses Bild auf Pixabay">
            <a:extLst>
              <a:ext uri="{FF2B5EF4-FFF2-40B4-BE49-F238E27FC236}">
                <a16:creationId xmlns:a16="http://schemas.microsoft.com/office/drawing/2014/main" id="{C6E9CE88-E1F2-40F1-B6DD-963BD17F6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5"/>
          <a:stretch/>
        </p:blipFill>
        <p:spPr bwMode="auto">
          <a:xfrm rot="20606391">
            <a:off x="811053" y="3619931"/>
            <a:ext cx="676002" cy="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E47A6948-327A-4EAF-A110-3C3E89A9E2EC}"/>
              </a:ext>
            </a:extLst>
          </p:cNvPr>
          <p:cNvSpPr txBox="1"/>
          <p:nvPr/>
        </p:nvSpPr>
        <p:spPr>
          <a:xfrm>
            <a:off x="11227302" y="13788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411 m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699072C-F4F9-4157-BAD5-0E6ED5E0ACB4}"/>
              </a:ext>
            </a:extLst>
          </p:cNvPr>
          <p:cNvSpPr/>
          <p:nvPr/>
        </p:nvSpPr>
        <p:spPr>
          <a:xfrm>
            <a:off x="7286173" y="199180"/>
            <a:ext cx="3120571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Energy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128B4D0-A0E7-4A38-ACB0-9D0BA97B3ADF}"/>
              </a:ext>
            </a:extLst>
          </p:cNvPr>
          <p:cNvGrpSpPr/>
          <p:nvPr/>
        </p:nvGrpSpPr>
        <p:grpSpPr>
          <a:xfrm>
            <a:off x="8846457" y="1124309"/>
            <a:ext cx="3004917" cy="4230546"/>
            <a:chOff x="8846457" y="1124309"/>
            <a:chExt cx="3004917" cy="4230546"/>
          </a:xfrm>
        </p:grpSpPr>
        <p:pic>
          <p:nvPicPr>
            <p:cNvPr id="1040" name="Picture 8" descr="Huhn-Cartoon">
              <a:extLst>
                <a:ext uri="{FF2B5EF4-FFF2-40B4-BE49-F238E27FC236}">
                  <a16:creationId xmlns:a16="http://schemas.microsoft.com/office/drawing/2014/main" id="{2F040F39-BDBE-4763-868F-CA950B468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46457" y="1124309"/>
              <a:ext cx="3004917" cy="4230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3B73F077-F075-47B3-AD09-FBE753A83A94}"/>
                </a:ext>
              </a:extLst>
            </p:cNvPr>
            <p:cNvCxnSpPr>
              <a:cxnSpLocks/>
            </p:cNvCxnSpPr>
            <p:nvPr/>
          </p:nvCxnSpPr>
          <p:spPr>
            <a:xfrm>
              <a:off x="9198428" y="2210513"/>
              <a:ext cx="290286" cy="181428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CF8DE16F-716A-414A-8524-CCE2F831B0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3738" y="2221077"/>
              <a:ext cx="277585" cy="159656"/>
            </a:xfrm>
            <a:prstGeom prst="line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8">
            <a:extLst>
              <a:ext uri="{FF2B5EF4-FFF2-40B4-BE49-F238E27FC236}">
                <a16:creationId xmlns:a16="http://schemas.microsoft.com/office/drawing/2014/main" id="{628B07BE-48DD-4843-ABF9-DAC6F8D53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9" y="3243940"/>
            <a:ext cx="637194" cy="6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CC19497F-C2DF-43DF-8E17-D51902AB5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3222104" y="4403640"/>
            <a:ext cx="637194" cy="6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7BCA1A6-CC93-4AF7-9C14-A9854EFBDECE}"/>
              </a:ext>
            </a:extLst>
          </p:cNvPr>
          <p:cNvCxnSpPr>
            <a:cxnSpLocks/>
          </p:cNvCxnSpPr>
          <p:nvPr/>
        </p:nvCxnSpPr>
        <p:spPr>
          <a:xfrm>
            <a:off x="9614436" y="2220083"/>
            <a:ext cx="272910" cy="171858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0DAAD84-030C-458A-9384-C9D21586A11E}"/>
              </a:ext>
            </a:extLst>
          </p:cNvPr>
          <p:cNvCxnSpPr>
            <a:cxnSpLocks/>
          </p:cNvCxnSpPr>
          <p:nvPr/>
        </p:nvCxnSpPr>
        <p:spPr>
          <a:xfrm flipH="1">
            <a:off x="9217507" y="2218514"/>
            <a:ext cx="277585" cy="159656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2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3380015" y="3149668"/>
            <a:ext cx="889907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251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3397253" y="3149668"/>
            <a:ext cx="652236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026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3397253" y="3149668"/>
            <a:ext cx="550633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03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3397254" y="3149668"/>
            <a:ext cx="390976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086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3397254" y="3149668"/>
            <a:ext cx="216803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44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 flipH="1">
            <a:off x="3348907" y="3149668"/>
            <a:ext cx="48348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449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3037578" y="3149668"/>
            <a:ext cx="311329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B5B03E9-25AA-49BB-A440-141B776FF87E}"/>
              </a:ext>
            </a:extLst>
          </p:cNvPr>
          <p:cNvGrpSpPr/>
          <p:nvPr/>
        </p:nvGrpSpPr>
        <p:grpSpPr>
          <a:xfrm>
            <a:off x="7503482" y="2731134"/>
            <a:ext cx="1088316" cy="2058579"/>
            <a:chOff x="398739" y="2977877"/>
            <a:chExt cx="1088316" cy="2058579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8A4C7D4E-757A-4B91-A2C8-04F781D3D18A}"/>
                </a:ext>
              </a:extLst>
            </p:cNvPr>
            <p:cNvGrpSpPr/>
            <p:nvPr/>
          </p:nvGrpSpPr>
          <p:grpSpPr>
            <a:xfrm>
              <a:off x="398739" y="2977877"/>
              <a:ext cx="758709" cy="2058579"/>
              <a:chOff x="398739" y="2977877"/>
              <a:chExt cx="758709" cy="2058579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B4A39DA-284E-4492-86DA-4A47E53C7522}"/>
                  </a:ext>
                </a:extLst>
              </p:cNvPr>
              <p:cNvSpPr/>
              <p:nvPr/>
            </p:nvSpPr>
            <p:spPr>
              <a:xfrm>
                <a:off x="592183" y="3338288"/>
                <a:ext cx="565265" cy="5652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C02F07E-83CB-426A-AB1B-33B221D111B3}"/>
                  </a:ext>
                </a:extLst>
              </p:cNvPr>
              <p:cNvSpPr/>
              <p:nvPr/>
            </p:nvSpPr>
            <p:spPr>
              <a:xfrm>
                <a:off x="733497" y="3903553"/>
                <a:ext cx="282633" cy="7481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A4EC0939-D738-4C50-B03E-E689D9C3EC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2" y="4627946"/>
                <a:ext cx="105688" cy="4085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E951F6CE-4B9D-4EEA-8264-83E2B7FA8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960" y="4604193"/>
                <a:ext cx="141320" cy="4322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4A4BD572-705D-4462-B8DE-BB66E75E0B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813" y="4045261"/>
                <a:ext cx="223854" cy="3941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3E315A8-298A-40B3-954A-3A5B15EF4E21}"/>
                  </a:ext>
                </a:extLst>
              </p:cNvPr>
              <p:cNvSpPr/>
              <p:nvPr/>
            </p:nvSpPr>
            <p:spPr>
              <a:xfrm>
                <a:off x="875112" y="3496129"/>
                <a:ext cx="200100" cy="1152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575E429-7A37-4150-9D70-10C314F2EFE5}"/>
                  </a:ext>
                </a:extLst>
              </p:cNvPr>
              <p:cNvSpPr/>
              <p:nvPr/>
            </p:nvSpPr>
            <p:spPr>
              <a:xfrm>
                <a:off x="919194" y="3522695"/>
                <a:ext cx="71366" cy="654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35A3B05-CCA6-42D6-B85D-B77DC9033BA3}"/>
                  </a:ext>
                </a:extLst>
              </p:cNvPr>
              <p:cNvSpPr/>
              <p:nvPr/>
            </p:nvSpPr>
            <p:spPr>
              <a:xfrm>
                <a:off x="971452" y="3763838"/>
                <a:ext cx="141318" cy="46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09236769-F5FE-4866-9E27-416ECF3F8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742" y="3788356"/>
                <a:ext cx="79263" cy="1902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Sombrero Hut Mexiko - Kostenloses Bild auf Pixabay">
                <a:extLst>
                  <a:ext uri="{FF2B5EF4-FFF2-40B4-BE49-F238E27FC236}">
                    <a16:creationId xmlns:a16="http://schemas.microsoft.com/office/drawing/2014/main" id="{52FE3A50-B43A-4458-8532-05EDCF3BF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693"/>
              <a:stretch/>
            </p:blipFill>
            <p:spPr bwMode="auto">
              <a:xfrm rot="20606391">
                <a:off x="398739" y="2977877"/>
                <a:ext cx="676002" cy="506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" name="Picture 2" descr="Sombrero Hut Mexiko - Kostenloses Bild auf Pixabay">
              <a:extLst>
                <a:ext uri="{FF2B5EF4-FFF2-40B4-BE49-F238E27FC236}">
                  <a16:creationId xmlns:a16="http://schemas.microsoft.com/office/drawing/2014/main" id="{C6E9CE88-E1F2-40F1-B6DD-963BD17F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925"/>
            <a:stretch/>
          </p:blipFill>
          <p:spPr bwMode="auto">
            <a:xfrm rot="20606391">
              <a:off x="811053" y="3619931"/>
              <a:ext cx="676002" cy="142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464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2B4C-DCB0-4AAE-A53B-ED9A0FA4C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"/>
          <a:stretch/>
        </p:blipFill>
        <p:spPr bwMode="auto">
          <a:xfrm>
            <a:off x="1169041" y="542580"/>
            <a:ext cx="5366017" cy="44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71BDD01-1A1E-4767-BD2D-63A7F6C3B75D}"/>
              </a:ext>
            </a:extLst>
          </p:cNvPr>
          <p:cNvSpPr/>
          <p:nvPr/>
        </p:nvSpPr>
        <p:spPr>
          <a:xfrm>
            <a:off x="3373500" y="3136446"/>
            <a:ext cx="896422" cy="123280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4698A9F-AE70-420B-A644-4540FFC0A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0" t="58013" r="42606" b="15109"/>
          <a:stretch/>
        </p:blipFill>
        <p:spPr bwMode="auto">
          <a:xfrm>
            <a:off x="2888344" y="3149668"/>
            <a:ext cx="460564" cy="12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E20682F-3107-4F88-948C-5C97EBCC9420}"/>
              </a:ext>
            </a:extLst>
          </p:cNvPr>
          <p:cNvSpPr/>
          <p:nvPr/>
        </p:nvSpPr>
        <p:spPr>
          <a:xfrm>
            <a:off x="-1" y="5036456"/>
            <a:ext cx="12322629" cy="18215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41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Junus Ergin</dc:creator>
  <cp:lastModifiedBy>Junus Ergin</cp:lastModifiedBy>
  <cp:revision>33</cp:revision>
  <dcterms:created xsi:type="dcterms:W3CDTF">2020-04-15T10:12:11Z</dcterms:created>
  <dcterms:modified xsi:type="dcterms:W3CDTF">2020-05-04T14:40:27Z</dcterms:modified>
</cp:coreProperties>
</file>