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us Ergin" initials="JE" lastIdx="3" clrIdx="0">
    <p:extLst>
      <p:ext uri="{19B8F6BF-5375-455C-9EA6-DF929625EA0E}">
        <p15:presenceInfo xmlns:p15="http://schemas.microsoft.com/office/powerpoint/2012/main" userId="Junus Erg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B4B1-BA2A-4E12-8260-499DC493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6D7C9D-BBB7-45D8-BFA6-958A1186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77F25-AA17-488E-84C9-FBD85AD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33102-DF6D-49BA-9E3C-EAAACF9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0CB97-3E8A-442F-95D6-7682A37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B7128-AEF6-4162-BC0D-4FB41738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76881-580D-42FD-9C2C-18A62BBC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B38A3-5797-414D-8107-D6C86D04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C9478-E4D2-47BF-9262-9808094B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3556E-1689-4711-9DC2-2C53177B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B265B-5B8E-4C3F-9F65-5CBED04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20DBAE-FEF2-4917-AC57-141B2F6E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BD854-41BE-47D6-910D-3A25C2B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3EAD6-CEE6-408F-BF79-84568BE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EA10F-03B1-4139-9591-8B59D36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63ED2-8307-4305-A5C3-7492FBD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B8310-CBAA-4389-9027-099A709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2E57D-DE83-44C0-838C-264B7A2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FDCDF-4BDC-4F3E-BFC6-3BB6E511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8F5DD-C313-4359-A9F8-399E36B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29AA8-2BBE-4B4B-AE33-66733676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F1089-2C68-499B-B7E7-3FFD0CB6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E849B-79AF-48A8-8C31-6F060591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9762-0D9C-4307-A85A-938DBDF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EBB2-1ECE-45CD-9D23-1AA200E7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25B74-4AD0-438D-A485-7FF2CA8D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56E18-CD4A-485D-9D20-F7F026FA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1515A8-5DE6-479D-ACDC-9CDAFF87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6C7DE-0D53-4DF2-B282-FBEB0282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98F0F-CEA3-4111-94A1-FF16C69E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112AA-7E7D-4C85-8D55-95486D19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C5532-1B71-49A8-8900-CAF7193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52610-E4E0-4AE2-AC05-E9E6D012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CA81E-5D97-409B-8A72-AC2774B4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6667D8-E4BC-4A11-9C17-4C999F90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25CACA-21FA-4ED1-84E3-AE8D626D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5E4CF-F79A-445E-BFA1-4CEF2F9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767B4-1809-4A15-AA32-7BF312D2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D29D2-B0FF-4784-B71D-03D92BB6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418E-3C8A-4DB2-A565-BF9F05F2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B09DA6-2F77-4143-B567-F4B3F73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23E03C-A5F0-42A4-96BA-81827D8C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A20435-FF23-42E9-A305-80823395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7BA2EA-93CB-4500-803C-2024D1C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3C7AC7-60DB-47CA-8066-CC44E20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CA58F-98F2-4F4B-BEA4-0799BE4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91D5C-189A-4354-9028-DD9E80C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7C22D-18EA-42CE-822B-826F3BCB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ACDEB-06AA-4C72-A540-9BD52FE6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A7B5E-A6FB-4501-9B4E-66DDF64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F7FD-F95C-49C9-B2D9-CEC01045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39E4D-5261-4091-95CA-3FCC6324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9E8E-347C-4417-BBAD-819DC58C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6C4616-4D77-4EA9-B473-DDCF39B67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A054F-DC93-4220-AE61-0B602D78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0176A-092F-49C6-A517-5310968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E7B16-91FA-4C18-B21C-59652861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557CE1-1398-4F94-A480-67CD3230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530456-B1B5-43F9-AE09-DE2A9BC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87EC6F-ABF9-4AD4-90B8-74C576A8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9291-D0A7-4329-A2AE-A8F243D3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DA3-2D17-489B-833E-2C6326D08225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2C33D-2C0F-43C4-BE1E-951C3DF9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744CA-AB07-499F-A67B-F548208B3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F2A87DCF-3DFA-4F53-81BD-4C746B14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94" y="420914"/>
            <a:ext cx="3796020" cy="14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9"/>
          <a:stretch/>
        </p:blipFill>
        <p:spPr bwMode="auto">
          <a:xfrm>
            <a:off x="0" y="542580"/>
            <a:ext cx="2703286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74813" y="4045261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6457" y="1070446"/>
            <a:ext cx="3004917" cy="42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B73F077-F075-47B3-AD09-FBE753A83A94}"/>
              </a:ext>
            </a:extLst>
          </p:cNvPr>
          <p:cNvCxnSpPr>
            <a:cxnSpLocks/>
          </p:cNvCxnSpPr>
          <p:nvPr/>
        </p:nvCxnSpPr>
        <p:spPr>
          <a:xfrm>
            <a:off x="9198428" y="2086429"/>
            <a:ext cx="290286" cy="181428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F8DE16F-716A-414A-8524-CCE2F831B0C3}"/>
              </a:ext>
            </a:extLst>
          </p:cNvPr>
          <p:cNvCxnSpPr>
            <a:cxnSpLocks/>
          </p:cNvCxnSpPr>
          <p:nvPr/>
        </p:nvCxnSpPr>
        <p:spPr>
          <a:xfrm flipH="1">
            <a:off x="9584872" y="2086429"/>
            <a:ext cx="277585" cy="15965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200+ Free Western &amp; Cowboy Illustrations - Pixabay">
            <a:extLst>
              <a:ext uri="{FF2B5EF4-FFF2-40B4-BE49-F238E27FC236}">
                <a16:creationId xmlns:a16="http://schemas.microsoft.com/office/drawing/2014/main" id="{6FFF3A4C-676B-4AC3-814C-683987BE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0" y="756466"/>
            <a:ext cx="4599789" cy="42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1811E09-BF9A-4FD4-939F-F1E6E7B0B0F6}"/>
              </a:ext>
            </a:extLst>
          </p:cNvPr>
          <p:cNvSpPr txBox="1"/>
          <p:nvPr/>
        </p:nvSpPr>
        <p:spPr>
          <a:xfrm rot="417344">
            <a:off x="3760275" y="2248484"/>
            <a:ext cx="535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El </a:t>
            </a:r>
            <a:r>
              <a:rPr lang="de-DE" sz="4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pollo</a:t>
            </a:r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loco</a:t>
            </a: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19C0CB27-3E17-4B7C-963B-7535CE43DB2F}"/>
              </a:ext>
            </a:extLst>
          </p:cNvPr>
          <p:cNvSpPr/>
          <p:nvPr/>
        </p:nvSpPr>
        <p:spPr>
          <a:xfrm rot="511407">
            <a:off x="3658735" y="1314985"/>
            <a:ext cx="3826652" cy="587435"/>
          </a:xfrm>
          <a:prstGeom prst="homePlat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45BBC40-1242-47EF-B81A-FA04A69CA25F}"/>
              </a:ext>
            </a:extLst>
          </p:cNvPr>
          <p:cNvSpPr txBox="1"/>
          <p:nvPr/>
        </p:nvSpPr>
        <p:spPr>
          <a:xfrm rot="417344">
            <a:off x="4720313" y="1213002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Start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BEA4CBB-3D3F-4C9D-84C7-584F18F777C4}"/>
              </a:ext>
            </a:extLst>
          </p:cNvPr>
          <p:cNvSpPr txBox="1"/>
          <p:nvPr/>
        </p:nvSpPr>
        <p:spPr>
          <a:xfrm rot="21300610">
            <a:off x="4851679" y="3290048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0015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4BBDC84E-313E-4703-A889-D0E52765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8" y="142600"/>
            <a:ext cx="3513866" cy="13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aktus Dornen Spitzen - Kostenlose Vektorgrafik auf Pixabay">
            <a:extLst>
              <a:ext uri="{FF2B5EF4-FFF2-40B4-BE49-F238E27FC236}">
                <a16:creationId xmlns:a16="http://schemas.microsoft.com/office/drawing/2014/main" id="{FCEB4745-F6FD-4090-B43F-28385175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744" y="1171687"/>
            <a:ext cx="2665607" cy="41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5A92BB-6BFA-400F-86F7-EFCDCC72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984" y="2184581"/>
            <a:ext cx="2005874" cy="287267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74813" y="4045261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1"/>
            <a:ext cx="957941" cy="24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27C907C-A263-4C0C-A5F3-2842332D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0" y="199181"/>
            <a:ext cx="1786622" cy="10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8D0DF86-5213-45DE-96D1-C22F412EC888}"/>
              </a:ext>
            </a:extLst>
          </p:cNvPr>
          <p:cNvCxnSpPr>
            <a:cxnSpLocks/>
          </p:cNvCxnSpPr>
          <p:nvPr/>
        </p:nvCxnSpPr>
        <p:spPr>
          <a:xfrm>
            <a:off x="6937444" y="2319310"/>
            <a:ext cx="178730" cy="1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74AD33-97EF-44A6-9F76-D356526543ED}"/>
              </a:ext>
            </a:extLst>
          </p:cNvPr>
          <p:cNvCxnSpPr>
            <a:cxnSpLocks/>
          </p:cNvCxnSpPr>
          <p:nvPr/>
        </p:nvCxnSpPr>
        <p:spPr>
          <a:xfrm flipH="1" flipV="1">
            <a:off x="5900633" y="2310138"/>
            <a:ext cx="306157" cy="50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D26303D-076D-481F-A85C-1EFCD49B7527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6204324" y="2333944"/>
            <a:ext cx="322342" cy="26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C78915B4-8DD7-4473-8EB7-DEF7B8D39B36}"/>
              </a:ext>
            </a:extLst>
          </p:cNvPr>
          <p:cNvSpPr/>
          <p:nvPr/>
        </p:nvSpPr>
        <p:spPr>
          <a:xfrm rot="4431347">
            <a:off x="6667213" y="1982308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9" name="Picture 6">
            <a:extLst>
              <a:ext uri="{FF2B5EF4-FFF2-40B4-BE49-F238E27FC236}">
                <a16:creationId xmlns:a16="http://schemas.microsoft.com/office/drawing/2014/main" id="{C7269562-080B-49EF-875A-619C5381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4160">
            <a:off x="6352715" y="1797188"/>
            <a:ext cx="533814" cy="9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54CDDAA-E057-4CDD-8E02-80E9F049FB08}"/>
              </a:ext>
            </a:extLst>
          </p:cNvPr>
          <p:cNvCxnSpPr>
            <a:cxnSpLocks/>
          </p:cNvCxnSpPr>
          <p:nvPr/>
        </p:nvCxnSpPr>
        <p:spPr>
          <a:xfrm flipH="1">
            <a:off x="2953552" y="2993580"/>
            <a:ext cx="291403" cy="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2884F1C-3FAB-43D7-BB23-D19E3636E3C7}"/>
              </a:ext>
            </a:extLst>
          </p:cNvPr>
          <p:cNvCxnSpPr>
            <a:cxnSpLocks/>
          </p:cNvCxnSpPr>
          <p:nvPr/>
        </p:nvCxnSpPr>
        <p:spPr>
          <a:xfrm flipH="1">
            <a:off x="2836556" y="3042600"/>
            <a:ext cx="116996" cy="150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FA1C85C-CF41-44C8-867A-7CD45FFE1A61}"/>
              </a:ext>
            </a:extLst>
          </p:cNvPr>
          <p:cNvCxnSpPr>
            <a:cxnSpLocks/>
          </p:cNvCxnSpPr>
          <p:nvPr/>
        </p:nvCxnSpPr>
        <p:spPr>
          <a:xfrm flipH="1">
            <a:off x="6328890" y="2481875"/>
            <a:ext cx="255294" cy="18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FE134B2-1D7A-43CB-B986-8ED7FCF2341C}"/>
              </a:ext>
            </a:extLst>
          </p:cNvPr>
          <p:cNvCxnSpPr>
            <a:cxnSpLocks/>
          </p:cNvCxnSpPr>
          <p:nvPr/>
        </p:nvCxnSpPr>
        <p:spPr>
          <a:xfrm flipV="1">
            <a:off x="7107466" y="2353930"/>
            <a:ext cx="202474" cy="113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8455589-83FE-40D1-A70F-BA40F1DA7AB4}"/>
              </a:ext>
            </a:extLst>
          </p:cNvPr>
          <p:cNvSpPr/>
          <p:nvPr/>
        </p:nvSpPr>
        <p:spPr>
          <a:xfrm rot="384440">
            <a:off x="3106999" y="2860160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0" y="2912806"/>
            <a:ext cx="1902542" cy="39451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91507B-4453-442D-A3A6-479FA1A70AF7}"/>
              </a:ext>
            </a:extLst>
          </p:cNvPr>
          <p:cNvSpPr/>
          <p:nvPr/>
        </p:nvSpPr>
        <p:spPr>
          <a:xfrm>
            <a:off x="3210296" y="4625438"/>
            <a:ext cx="1248888" cy="2232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F6FADD-8F0C-4BD0-8105-CD6318C1AF44}"/>
              </a:ext>
            </a:extLst>
          </p:cNvPr>
          <p:cNvSpPr/>
          <p:nvPr/>
        </p:nvSpPr>
        <p:spPr>
          <a:xfrm>
            <a:off x="6541325" y="4292930"/>
            <a:ext cx="1902542" cy="2565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44565-CB30-484C-9DC7-EAE359744328}"/>
              </a:ext>
            </a:extLst>
          </p:cNvPr>
          <p:cNvSpPr/>
          <p:nvPr/>
        </p:nvSpPr>
        <p:spPr>
          <a:xfrm>
            <a:off x="9711245" y="3557847"/>
            <a:ext cx="1902542" cy="3300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48641" y="1039091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689955" y="1604356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866900" y="2328749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07418" y="2304996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31271" y="1746064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31570" y="1196932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875652" y="1223498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27910" y="1464641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32200" y="1489159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11F23479-46A5-4311-8FA8-4D443920CF95}"/>
              </a:ext>
            </a:extLst>
          </p:cNvPr>
          <p:cNvSpPr/>
          <p:nvPr/>
        </p:nvSpPr>
        <p:spPr>
          <a:xfrm>
            <a:off x="3048411" y="2321019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3C63182-1013-4D8B-9911-878D0BBAF44D}"/>
              </a:ext>
            </a:extLst>
          </p:cNvPr>
          <p:cNvCxnSpPr>
            <a:cxnSpLocks/>
          </p:cNvCxnSpPr>
          <p:nvPr/>
        </p:nvCxnSpPr>
        <p:spPr>
          <a:xfrm>
            <a:off x="3278199" y="3563976"/>
            <a:ext cx="220140" cy="173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F84DC61-96BE-414A-A6CD-9DD1D4E12C94}"/>
              </a:ext>
            </a:extLst>
          </p:cNvPr>
          <p:cNvCxnSpPr>
            <a:cxnSpLocks/>
          </p:cNvCxnSpPr>
          <p:nvPr/>
        </p:nvCxnSpPr>
        <p:spPr>
          <a:xfrm flipH="1">
            <a:off x="3047816" y="3560800"/>
            <a:ext cx="88980" cy="24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62B49BA-603C-44FC-A301-1881D194E4E3}"/>
              </a:ext>
            </a:extLst>
          </p:cNvPr>
          <p:cNvCxnSpPr>
            <a:cxnSpLocks/>
          </p:cNvCxnSpPr>
          <p:nvPr/>
        </p:nvCxnSpPr>
        <p:spPr>
          <a:xfrm>
            <a:off x="3270085" y="3001868"/>
            <a:ext cx="178730" cy="1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59D960C9-0856-429F-A058-C4E95390DFBD}"/>
              </a:ext>
            </a:extLst>
          </p:cNvPr>
          <p:cNvSpPr/>
          <p:nvPr/>
        </p:nvSpPr>
        <p:spPr>
          <a:xfrm>
            <a:off x="3331340" y="2478860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3E71772-D3BE-4F2D-8E76-9015ECCA017B}"/>
              </a:ext>
            </a:extLst>
          </p:cNvPr>
          <p:cNvSpPr/>
          <p:nvPr/>
        </p:nvSpPr>
        <p:spPr>
          <a:xfrm>
            <a:off x="3375422" y="2505426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C2DFBB8-E091-4F25-B2D4-EEB350E02B07}"/>
              </a:ext>
            </a:extLst>
          </p:cNvPr>
          <p:cNvSpPr/>
          <p:nvPr/>
        </p:nvSpPr>
        <p:spPr>
          <a:xfrm>
            <a:off x="3427680" y="2746569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C4250A9-1F72-41B3-BD17-B2EFBF11D437}"/>
              </a:ext>
            </a:extLst>
          </p:cNvPr>
          <p:cNvCxnSpPr>
            <a:cxnSpLocks/>
          </p:cNvCxnSpPr>
          <p:nvPr/>
        </p:nvCxnSpPr>
        <p:spPr>
          <a:xfrm>
            <a:off x="3531970" y="2771087"/>
            <a:ext cx="79263" cy="19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289F2CF-BF0D-4EDF-81D5-928CE09D1B94}"/>
              </a:ext>
            </a:extLst>
          </p:cNvPr>
          <p:cNvCxnSpPr>
            <a:cxnSpLocks/>
          </p:cNvCxnSpPr>
          <p:nvPr/>
        </p:nvCxnSpPr>
        <p:spPr>
          <a:xfrm flipV="1">
            <a:off x="3440107" y="3036488"/>
            <a:ext cx="202474" cy="113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3F80660-CA38-49A8-9386-DB25E5834E0A}"/>
              </a:ext>
            </a:extLst>
          </p:cNvPr>
          <p:cNvCxnSpPr>
            <a:cxnSpLocks/>
          </p:cNvCxnSpPr>
          <p:nvPr/>
        </p:nvCxnSpPr>
        <p:spPr>
          <a:xfrm flipH="1">
            <a:off x="2786903" y="3801475"/>
            <a:ext cx="260913" cy="111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A6575216-A5A0-40F4-A7D4-89CB50393E27}"/>
              </a:ext>
            </a:extLst>
          </p:cNvPr>
          <p:cNvCxnSpPr>
            <a:cxnSpLocks/>
          </p:cNvCxnSpPr>
          <p:nvPr/>
        </p:nvCxnSpPr>
        <p:spPr>
          <a:xfrm>
            <a:off x="3497250" y="3737926"/>
            <a:ext cx="142492" cy="269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55197" y="678680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Sombrero Hut Mexiko - Kostenloses Bild auf Pixabay">
            <a:extLst>
              <a:ext uri="{FF2B5EF4-FFF2-40B4-BE49-F238E27FC236}">
                <a16:creationId xmlns:a16="http://schemas.microsoft.com/office/drawing/2014/main" id="{41C0D5F2-9DD1-4C10-92B7-1B60A94C8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19377897">
            <a:off x="2754304" y="2004482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Sombrero Hut Mexiko - Kostenloses Bild auf Pixabay">
            <a:extLst>
              <a:ext uri="{FF2B5EF4-FFF2-40B4-BE49-F238E27FC236}">
                <a16:creationId xmlns:a16="http://schemas.microsoft.com/office/drawing/2014/main" id="{49E5E3E3-873C-4885-8AEB-F05EA5534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3284106" y="2598277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67511" y="1320734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88D00-53FB-4918-83B7-C50890FE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2" y="4101622"/>
            <a:ext cx="684213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3D6A984-C620-4979-9B8F-A58236EFC171}"/>
              </a:ext>
            </a:extLst>
          </p:cNvPr>
          <p:cNvSpPr/>
          <p:nvPr/>
        </p:nvSpPr>
        <p:spPr>
          <a:xfrm>
            <a:off x="6886794" y="1730940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40D8378-C74C-4BEE-B703-4470117745BB}"/>
              </a:ext>
            </a:extLst>
          </p:cNvPr>
          <p:cNvSpPr/>
          <p:nvPr/>
        </p:nvSpPr>
        <p:spPr>
          <a:xfrm>
            <a:off x="7169723" y="1888781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4204685-193A-492A-B3FD-9FA45DD82749}"/>
              </a:ext>
            </a:extLst>
          </p:cNvPr>
          <p:cNvSpPr/>
          <p:nvPr/>
        </p:nvSpPr>
        <p:spPr>
          <a:xfrm>
            <a:off x="7213805" y="1915347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9680AEF-A397-4C32-923F-768A75A89E89}"/>
              </a:ext>
            </a:extLst>
          </p:cNvPr>
          <p:cNvSpPr/>
          <p:nvPr/>
        </p:nvSpPr>
        <p:spPr>
          <a:xfrm>
            <a:off x="7266063" y="2156490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E9122A7-790F-4E04-A92D-9292D14D056D}"/>
              </a:ext>
            </a:extLst>
          </p:cNvPr>
          <p:cNvCxnSpPr>
            <a:cxnSpLocks/>
          </p:cNvCxnSpPr>
          <p:nvPr/>
        </p:nvCxnSpPr>
        <p:spPr>
          <a:xfrm>
            <a:off x="7370353" y="2181008"/>
            <a:ext cx="79263" cy="19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039EC0B-9260-4DDB-82D2-9A2F90B90B9B}"/>
              </a:ext>
            </a:extLst>
          </p:cNvPr>
          <p:cNvCxnSpPr>
            <a:cxnSpLocks/>
          </p:cNvCxnSpPr>
          <p:nvPr/>
        </p:nvCxnSpPr>
        <p:spPr>
          <a:xfrm flipH="1">
            <a:off x="6620911" y="2311022"/>
            <a:ext cx="291403" cy="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27D9989E-2A4E-4AF0-A262-28D549BF4EB5}"/>
              </a:ext>
            </a:extLst>
          </p:cNvPr>
          <p:cNvCxnSpPr>
            <a:cxnSpLocks/>
          </p:cNvCxnSpPr>
          <p:nvPr/>
        </p:nvCxnSpPr>
        <p:spPr>
          <a:xfrm flipH="1">
            <a:off x="6503915" y="2360042"/>
            <a:ext cx="116996" cy="150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529A9B7-88B6-44E1-BB3E-8938E016729C}"/>
              </a:ext>
            </a:extLst>
          </p:cNvPr>
          <p:cNvCxnSpPr>
            <a:cxnSpLocks/>
          </p:cNvCxnSpPr>
          <p:nvPr/>
        </p:nvCxnSpPr>
        <p:spPr>
          <a:xfrm flipH="1">
            <a:off x="6070941" y="2656931"/>
            <a:ext cx="258415" cy="44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Sombrero Hut Mexiko - Kostenloses Bild auf Pixabay">
            <a:extLst>
              <a:ext uri="{FF2B5EF4-FFF2-40B4-BE49-F238E27FC236}">
                <a16:creationId xmlns:a16="http://schemas.microsoft.com/office/drawing/2014/main" id="{36056085-8F30-4C5F-AE22-ED72C6AA3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19377897">
            <a:off x="6530563" y="136180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Sombrero Hut Mexiko - Kostenloses Bild auf Pixabay">
            <a:extLst>
              <a:ext uri="{FF2B5EF4-FFF2-40B4-BE49-F238E27FC236}">
                <a16:creationId xmlns:a16="http://schemas.microsoft.com/office/drawing/2014/main" id="{408D8379-6A1A-4C2A-BC36-3CB676566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122489" y="2008198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6104" y="3517864"/>
            <a:ext cx="616261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9EAC1AE5-6B88-43D2-8A84-F9613079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41" y="3519927"/>
            <a:ext cx="612436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8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04" y="2267858"/>
            <a:ext cx="3288045" cy="27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 flipH="1" flipV="1">
            <a:off x="397575" y="3807380"/>
            <a:ext cx="477238" cy="237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411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Energy</a:t>
            </a:r>
          </a:p>
        </p:txBody>
      </p:sp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6457" y="1124309"/>
            <a:ext cx="3004917" cy="42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B73F077-F075-47B3-AD09-FBE753A83A94}"/>
              </a:ext>
            </a:extLst>
          </p:cNvPr>
          <p:cNvCxnSpPr>
            <a:cxnSpLocks/>
          </p:cNvCxnSpPr>
          <p:nvPr/>
        </p:nvCxnSpPr>
        <p:spPr>
          <a:xfrm>
            <a:off x="9198428" y="2086429"/>
            <a:ext cx="290286" cy="181428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F8DE16F-716A-414A-8524-CCE2F831B0C3}"/>
              </a:ext>
            </a:extLst>
          </p:cNvPr>
          <p:cNvCxnSpPr>
            <a:cxnSpLocks/>
          </p:cNvCxnSpPr>
          <p:nvPr/>
        </p:nvCxnSpPr>
        <p:spPr>
          <a:xfrm flipH="1">
            <a:off x="9584872" y="2086429"/>
            <a:ext cx="277585" cy="15965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8">
            <a:extLst>
              <a:ext uri="{FF2B5EF4-FFF2-40B4-BE49-F238E27FC236}">
                <a16:creationId xmlns:a16="http://schemas.microsoft.com/office/drawing/2014/main" id="{628B07BE-48DD-4843-ABF9-DAC6F8D5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9" y="32439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20</cp:revision>
  <dcterms:created xsi:type="dcterms:W3CDTF">2020-04-15T10:12:11Z</dcterms:created>
  <dcterms:modified xsi:type="dcterms:W3CDTF">2020-04-28T22:33:14Z</dcterms:modified>
</cp:coreProperties>
</file>