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B800"/>
    <a:srgbClr val="FF0523"/>
    <a:srgbClr val="7F00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42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179EA-B38A-4522-A851-D7A37642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4C2AAB-9005-4E15-AE53-82CEE9E3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A1D50-C734-4BCD-AE32-047B35A9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5B0F2-FCB1-4A84-BF72-A8747E12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1AAB4-3A16-4E47-A0B4-B7D6632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80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F155D-90CB-4FDA-938C-B691534A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36867-0D20-4930-A6F9-2CBB8559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0DC7A-27CB-4DE3-9F14-66F3CDBD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E55B5-63C6-4904-AEFF-6ABD4DE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3FCD8-3D4A-45F5-9A89-E383A0B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368F5D-E6DA-45D9-8A38-3A1E3742B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4DAF8-ECB4-40FC-A153-3BCB1657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1C395-E0AA-4017-A1E8-D3A337F4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EA6B-B54D-4BEE-A709-9BB17662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4708F-158C-4910-A318-3A496B26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2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A24FE-9D85-4564-BD15-956A6CC3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65613-D279-4D42-89EA-15A7FB9B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5924-2C21-4903-B86C-9337535E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8FE3-C857-41C7-A42F-89CC7D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B6E41-43BD-4947-B94F-B8682B4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AAB55-349A-46D3-B2FD-5CB83B9B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90E1D-2F67-44D5-85AE-241D591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C1B0E-FC17-4713-A834-57781444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7E525-FC84-4980-B9CD-CD91D2D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77310-00EC-4303-ABDB-3169D55E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D0526-A6FC-4C01-A7C8-1A1CEB9A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ADE9D-DA4C-49D8-8A7C-E4259D91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8C7DD-914D-4B8C-A387-17CCDF6B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72E25-009B-4317-A56C-CC80A6DA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57CCD8-0953-43B6-8F60-CD7DABFF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E3D0B6-EB49-4544-9CBA-1488969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6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119F9-EAB9-48B2-ADD9-9570C30E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C019E2-06FC-403F-BA5F-53BEC6A0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B8099-1992-4D12-AB06-E60D8E5E1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B62633-EA4B-43A5-9D40-13EFD616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45BDBB-6AE1-4E6C-92E4-1E5FB3B10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71A591-23A0-469B-908C-FFD2F318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10DFD8-A501-4411-B60E-4D122F35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893629-ACA5-40CB-BBF0-5BFB642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2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914C0-6DF8-412E-B8CF-795811C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1D853B-7B6D-43EF-86AA-57C8BA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0410F-1A67-43A3-8785-744CB89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3CF16-8238-4411-8FED-11632545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9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E1358A-3076-40EA-9CCF-C3DEA873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1405F4-235F-47AC-9517-BAD85870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A5007A-6F7C-43A3-9B59-59F808C0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2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09BD-B08F-4A43-98B4-A280A7EF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D02F7-83D6-4A55-904B-FC4C1B01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FCE8DE-160B-4B0C-9CCE-742D24AC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6E7AE3-62B1-47D1-AC0D-338305D0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28EEA-0A8C-492D-8957-B6E95C4B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CA6F1-F1DA-447C-830D-E775B968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6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F3F2D-0B94-497D-B37E-9DFB0679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57CCE2-26DE-43D3-B8A1-A1F75B5B2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B8430-CB0D-4673-91B4-22BCDC32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482C9E-94CE-4C84-BBA9-FD7C446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197D8E-71A1-4C01-AC7D-F5B2009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0DB40A-8C58-4A1C-82E7-5EAB6F05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342A8-114E-413B-808B-C49954B3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EC2642-BEA8-444E-BE1D-5DDCB397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B9626-3DE6-414C-8F81-C380D1CF1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B42D-DC6F-44D9-94BE-55307B466381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C30BC-0043-4AE6-A128-178F2CC4E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1CFAF-C049-4734-9C02-C12F1FA1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42AF-CFCE-4A0C-80F8-45B5CF53D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2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B15A809-9EC7-4D7E-8128-2913D4879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126943-5EA8-4FFF-AA27-6B0D6F46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504113" y="744868"/>
            <a:ext cx="1697864" cy="26575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812CE7-3C71-4373-99ED-C8CDE64A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2028980" y="572891"/>
            <a:ext cx="1669880" cy="26137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92182E-D750-45AF-B8E1-22F06BDBE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1905154" y="2321692"/>
            <a:ext cx="1697864" cy="26334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ACA11E-7C4D-41F6-93F0-975288DB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582957" y="2309640"/>
            <a:ext cx="1697864" cy="2657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4AA619F-6684-4D9A-9907-CB29879BC6D9}"/>
              </a:ext>
            </a:extLst>
          </p:cNvPr>
          <p:cNvSpPr/>
          <p:nvPr/>
        </p:nvSpPr>
        <p:spPr>
          <a:xfrm>
            <a:off x="3276600" y="-511629"/>
            <a:ext cx="5638800" cy="7761515"/>
          </a:xfrm>
          <a:prstGeom prst="rect">
            <a:avLst/>
          </a:prstGeom>
          <a:gradFill>
            <a:gsLst>
              <a:gs pos="0">
                <a:srgbClr val="7F000E"/>
              </a:gs>
              <a:gs pos="54000">
                <a:srgbClr val="FF0523"/>
              </a:gs>
              <a:gs pos="100000">
                <a:srgbClr val="7F000E"/>
              </a:gs>
            </a:gsLst>
            <a:lin ang="5400000" scaled="1"/>
          </a:gradFill>
          <a:ln w="130175">
            <a:gradFill>
              <a:gsLst>
                <a:gs pos="0">
                  <a:schemeClr val="accent4">
                    <a:lumMod val="75000"/>
                  </a:schemeClr>
                </a:gs>
                <a:gs pos="53000">
                  <a:srgbClr val="F2B80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CFB13B-9DBA-4ED2-AACC-E03EF9A44BFF}"/>
              </a:ext>
            </a:extLst>
          </p:cNvPr>
          <p:cNvSpPr txBox="1"/>
          <p:nvPr/>
        </p:nvSpPr>
        <p:spPr>
          <a:xfrm>
            <a:off x="4392385" y="1017814"/>
            <a:ext cx="34072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RING</a:t>
            </a:r>
          </a:p>
          <a:p>
            <a:pPr algn="ctr"/>
            <a:r>
              <a:rPr lang="de-DE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endParaRPr lang="de-DE" sz="8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de-DE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FIRE</a:t>
            </a:r>
          </a:p>
        </p:txBody>
      </p:sp>
      <p:pic>
        <p:nvPicPr>
          <p:cNvPr id="7" name="Picture 2" descr="Label,gold,screws,free vector graphics,free pictures - free image ...">
            <a:extLst>
              <a:ext uri="{FF2B5EF4-FFF2-40B4-BE49-F238E27FC236}">
                <a16:creationId xmlns:a16="http://schemas.microsoft.com/office/drawing/2014/main" id="{7CE89471-E300-4C67-9FB4-359215F98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3" b="28116"/>
          <a:stretch/>
        </p:blipFill>
        <p:spPr bwMode="auto">
          <a:xfrm>
            <a:off x="3984171" y="4666656"/>
            <a:ext cx="4223658" cy="9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65128F06-2C65-4515-8A58-64BB4D4FCDF9}"/>
              </a:ext>
            </a:extLst>
          </p:cNvPr>
          <p:cNvSpPr txBox="1">
            <a:spLocks/>
          </p:cNvSpPr>
          <p:nvPr/>
        </p:nvSpPr>
        <p:spPr>
          <a:xfrm>
            <a:off x="4519711" y="4761097"/>
            <a:ext cx="3193061" cy="68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Roboto" panose="02000000000000000000" pitchFamily="2" charset="0"/>
                <a:ea typeface="Roboto" panose="02000000000000000000" pitchFamily="2" charset="0"/>
              </a:rPr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42940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7</cp:revision>
  <dcterms:created xsi:type="dcterms:W3CDTF">2020-05-07T16:43:02Z</dcterms:created>
  <dcterms:modified xsi:type="dcterms:W3CDTF">2020-05-07T19:20:29Z</dcterms:modified>
</cp:coreProperties>
</file>