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66" r:id="rId6"/>
    <p:sldId id="262" r:id="rId7"/>
    <p:sldId id="263" r:id="rId8"/>
    <p:sldId id="258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899A-2574-44A4-9E2B-E2FDD181B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B771D-94D1-4B25-9761-D09A760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310C-843C-4C56-BF34-FC3883F2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974E-26D1-49DF-933C-A9BB671B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A70A-8686-4B0C-B3E4-F15F467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0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0D37-3915-47FE-9CAB-63046FB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B8A4B-3399-4A05-8557-9CDEA16B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CCFC-1094-4C05-BAD1-3034C4FA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FBE7-85E3-4051-926C-B74D85FA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5ED7-5371-4C25-A3CF-363899AC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6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DD23A-01C3-43A4-B9A5-F1F6F18A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3E090-8309-46E3-9517-B0129B56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FF62-90E6-4201-B238-7EA45FA2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71F6-13EE-49D8-B850-5A97B748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0231-C029-48CB-B3A6-666E99AC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2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0C8D-B340-4938-A352-41BF894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DBB0-2955-48F5-9888-055619C1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79A0-DE67-491C-8E01-492226AB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47F3-43F2-47AB-BD6F-9E49F4BF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AF69-AE46-4625-90CC-8B69AA37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387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B1A9-9306-46AC-ACBB-5D6AF4F9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6B78-8018-4143-BF67-CAB3C585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C4A4-3894-4579-89CD-7FB33B33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C465-7564-4CDA-9878-4FD09254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029C-3D6B-4597-A97C-CF31522A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21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CF06-9F68-4337-9E52-8C0A6FA2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0CC7-0592-410C-B3A8-1916C7B9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7052-D218-4945-9F03-E52262369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698D-5C95-401D-BA7C-11330A59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A931E-877C-4148-8438-DFC03421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EDDC0-3BA3-4C6C-B863-12A20121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20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AE65-B251-42A8-916F-AE1E6B6F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FC02-9A0B-4BA9-BAEB-05237FCB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EAD6-D3CE-4D52-B14C-BCA373FF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550A3-3067-4148-AAB0-40641C4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AE49B-53F2-4E26-81D2-734C3BB11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FC2A7-E9AF-4F8E-81AF-E2601AD8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A2ACD-2F42-4110-B2B9-F534046F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EC7E9-37CB-4498-A2DA-A1D7834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62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C34D-3328-45F0-8AB7-F17B4FAE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4542F-6C36-46E1-A209-E6C9E50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C122F-E5BE-41CF-A91F-CCF82C8F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6B508-1C70-4946-8CD5-3A4B00F3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76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80FB-33F6-40E0-BBC7-C6BBF4A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EA002-5776-4746-BDC2-E7CE25B8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E6E92-2443-44CC-A745-536E3AD0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1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0300-3724-4269-8A7C-3BB50F3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EDDA-5B1C-4D6C-B0AA-FFFAFFB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D19AD-824E-446B-B04B-8741BA446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28D08-971C-4A15-A0DA-71EA6CBA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0912-BF6D-4F50-A501-EDAC225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4A01-1ED3-4D25-AD30-D9A28C5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71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E12E-D958-4FA1-B07B-35644C09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3A033-2044-474E-8A9C-375A4F24A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51FC-6EC6-41FA-BA3E-E5B8D49D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22D0-7B19-48F4-9335-EC4A32CA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961A4-6F24-4797-A4C2-3D0F3A2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CE838-9F7D-4694-88A2-BD77B8F9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88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B1E87-20A8-4EFC-8B92-6BEB1D06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3764D-711E-4DBB-B258-B48D64B5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706B-C19B-4B7C-836C-F9DBFBDEC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560F-BDE8-4DCF-AF1A-ADA9306B4198}" type="datetimeFigureOut">
              <a:rPr lang="en-NZ" smtClean="0"/>
              <a:t>21/10/21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E2F8-4B78-4209-9567-058FD6F5D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A8DA-A137-45A2-A6EB-6BF3E2A6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AAF9-B39A-458B-A66C-7BCE6293AF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6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 on document with pen">
            <a:extLst>
              <a:ext uri="{FF2B5EF4-FFF2-40B4-BE49-F238E27FC236}">
                <a16:creationId xmlns:a16="http://schemas.microsoft.com/office/drawing/2014/main" id="{8619B89F-FFB3-435B-9F15-E5D69388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61A08-721A-4AF0-80D5-6DBB5B23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602" y="937201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NZ" sz="5200" dirty="0"/>
              <a:t>Income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812D-E736-44EC-A52A-FC1635352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NZ" sz="2000" dirty="0"/>
              <a:t>Ruben | </a:t>
            </a:r>
            <a:r>
              <a:rPr lang="en-NZ" sz="2000" dirty="0" err="1"/>
              <a:t>Jenwei</a:t>
            </a:r>
            <a:r>
              <a:rPr lang="en-NZ" sz="2000" dirty="0"/>
              <a:t> | Harrison | Danica</a:t>
            </a:r>
          </a:p>
          <a:p>
            <a:pPr algn="l"/>
            <a:r>
              <a:rPr lang="en-NZ" sz="2000" dirty="0"/>
              <a:t>26/10/2021</a:t>
            </a:r>
          </a:p>
          <a:p>
            <a:pPr algn="l"/>
            <a:r>
              <a:rPr lang="en-NZ" sz="2000" dirty="0"/>
              <a:t>Data 201</a:t>
            </a:r>
          </a:p>
        </p:txBody>
      </p:sp>
    </p:spTree>
    <p:extLst>
      <p:ext uri="{BB962C8B-B14F-4D97-AF65-F5344CB8AC3E}">
        <p14:creationId xmlns:p14="http://schemas.microsoft.com/office/powerpoint/2010/main" val="34787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BAC-6172-4915-A321-D9B9C209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0055-10B6-40A8-BA22-8BE933B6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3520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01F8989-65FA-48A5-BC98-C68967F3B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F9403-C714-4EDB-9A69-B1E03359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0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7C9B-CF48-7D47-BB90-5DAA4DA3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</a:t>
            </a:r>
            <a:r>
              <a:rPr lang="en-US" dirty="0" err="1"/>
              <a:t>indroduction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EAAB-EF9E-BE4F-B686-FA963997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56A7-FFE0-4420-8012-65C845CD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Start with the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B293-E26D-4225-B941-CE94BA43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Income is correlated with crime</a:t>
            </a:r>
          </a:p>
          <a:p>
            <a:r>
              <a:rPr lang="en-NZ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8945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485E-095D-4815-8900-70B6F6A8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2D4D-E3B8-4D4A-B478-1BE8C2F5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Area’s with less income would see more crime.</a:t>
            </a:r>
          </a:p>
        </p:txBody>
      </p:sp>
    </p:spTree>
    <p:extLst>
      <p:ext uri="{BB962C8B-B14F-4D97-AF65-F5344CB8AC3E}">
        <p14:creationId xmlns:p14="http://schemas.microsoft.com/office/powerpoint/2010/main" val="11334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F60-3652-425D-862E-834095F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6791-876B-46F3-8FCA-EB69554D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Poverty or inequality could be the cause of crime not income.</a:t>
            </a:r>
          </a:p>
          <a:p>
            <a:r>
              <a:rPr lang="en-NZ" dirty="0"/>
              <a:t>This explores the correlation not a causal link. </a:t>
            </a:r>
          </a:p>
          <a:p>
            <a:r>
              <a:rPr lang="en-NZ" dirty="0"/>
              <a:t>Not economists.</a:t>
            </a:r>
          </a:p>
        </p:txBody>
      </p:sp>
    </p:spTree>
    <p:extLst>
      <p:ext uri="{BB962C8B-B14F-4D97-AF65-F5344CB8AC3E}">
        <p14:creationId xmlns:p14="http://schemas.microsoft.com/office/powerpoint/2010/main" val="19366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2B57-EB83-48F6-AF17-5A1DDB5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Canterbury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2D66-4034-424B-B527-FFC9BE11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Have a graph compare income by crime filtered by region.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47D7-7BD8-4D85-B161-0F62D096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Type of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EC29-3149-4691-855E-123BA98C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Have a graph compare income by different types of crime.</a:t>
            </a:r>
          </a:p>
        </p:txBody>
      </p:sp>
    </p:spTree>
    <p:extLst>
      <p:ext uri="{BB962C8B-B14F-4D97-AF65-F5344CB8AC3E}">
        <p14:creationId xmlns:p14="http://schemas.microsoft.com/office/powerpoint/2010/main" val="124772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0AE-E703-456A-B289-FB49D270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Wrangling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9B59-8E07-4AFA-A8FF-2C483999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Joined stats </a:t>
            </a:r>
            <a:r>
              <a:rPr lang="en-NZ" dirty="0" err="1"/>
              <a:t>nz</a:t>
            </a:r>
            <a:r>
              <a:rPr lang="en-NZ" dirty="0"/>
              <a:t> income data with </a:t>
            </a:r>
            <a:r>
              <a:rPr lang="en-NZ" dirty="0" err="1"/>
              <a:t>nz</a:t>
            </a:r>
            <a:r>
              <a:rPr lang="en-NZ" dirty="0"/>
              <a:t> police stats</a:t>
            </a:r>
          </a:p>
          <a:p>
            <a:r>
              <a:rPr lang="en-NZ" dirty="0"/>
              <a:t>Joined by year and region</a:t>
            </a:r>
          </a:p>
        </p:txBody>
      </p:sp>
    </p:spTree>
    <p:extLst>
      <p:ext uri="{BB962C8B-B14F-4D97-AF65-F5344CB8AC3E}">
        <p14:creationId xmlns:p14="http://schemas.microsoft.com/office/powerpoint/2010/main" val="9787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0E8-0764-4CD1-BF08-E788EEB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F1DA-BC01-4776-9702-33327527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Wanted to explore how drop out rate affects crime but didn’t consider implications.</a:t>
            </a:r>
          </a:p>
          <a:p>
            <a:r>
              <a:rPr lang="en-NZ" dirty="0"/>
              <a:t>Ethnicity and area data being misused / interpreted</a:t>
            </a:r>
          </a:p>
          <a:p>
            <a:r>
              <a:rPr lang="en-NZ" dirty="0"/>
              <a:t>Risk painting drop outs as criminals</a:t>
            </a:r>
          </a:p>
        </p:txBody>
      </p:sp>
    </p:spTree>
    <p:extLst>
      <p:ext uri="{BB962C8B-B14F-4D97-AF65-F5344CB8AC3E}">
        <p14:creationId xmlns:p14="http://schemas.microsoft.com/office/powerpoint/2010/main" val="12836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142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Income and crime</vt:lpstr>
      <vt:lpstr>A short indroduction</vt:lpstr>
      <vt:lpstr>Start with the conclusion</vt:lpstr>
      <vt:lpstr>Hypothesis</vt:lpstr>
      <vt:lpstr>Analysis considerations</vt:lpstr>
      <vt:lpstr>Canterbury region</vt:lpstr>
      <vt:lpstr>Type of crime</vt:lpstr>
      <vt:lpstr>Wrangling process</vt:lpstr>
      <vt:lpstr>Ethics</vt:lpstr>
      <vt:lpstr>Accessing the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idea</dc:title>
  <dc:creator>Ruben Castaing</dc:creator>
  <cp:lastModifiedBy>Xiaodan Liang</cp:lastModifiedBy>
  <cp:revision>4</cp:revision>
  <dcterms:created xsi:type="dcterms:W3CDTF">2021-10-16T21:56:28Z</dcterms:created>
  <dcterms:modified xsi:type="dcterms:W3CDTF">2021-10-22T03:28:59Z</dcterms:modified>
</cp:coreProperties>
</file>