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945600" cy="32918400"/>
  <p:notesSz cx="32461200" cy="51206400"/>
  <p:defaultTextStyle>
    <a:defPPr>
      <a:defRPr lang="en-US"/>
    </a:defPPr>
    <a:lvl1pPr algn="l" rtl="0" fontAlgn="base">
      <a:spcBef>
        <a:spcPct val="0"/>
      </a:spcBef>
      <a:spcAft>
        <a:spcPct val="0"/>
      </a:spcAft>
      <a:defRPr sz="6400" kern="1200">
        <a:solidFill>
          <a:schemeClr val="tx1"/>
        </a:solidFill>
        <a:latin typeface="Arial" charset="0"/>
        <a:ea typeface="+mn-ea"/>
        <a:cs typeface="+mn-cs"/>
      </a:defRPr>
    </a:lvl1pPr>
    <a:lvl2pPr marL="309307" algn="l" rtl="0" fontAlgn="base">
      <a:spcBef>
        <a:spcPct val="0"/>
      </a:spcBef>
      <a:spcAft>
        <a:spcPct val="0"/>
      </a:spcAft>
      <a:defRPr sz="6400" kern="1200">
        <a:solidFill>
          <a:schemeClr val="tx1"/>
        </a:solidFill>
        <a:latin typeface="Arial" charset="0"/>
        <a:ea typeface="+mn-ea"/>
        <a:cs typeface="+mn-cs"/>
      </a:defRPr>
    </a:lvl2pPr>
    <a:lvl3pPr marL="618614" algn="l" rtl="0" fontAlgn="base">
      <a:spcBef>
        <a:spcPct val="0"/>
      </a:spcBef>
      <a:spcAft>
        <a:spcPct val="0"/>
      </a:spcAft>
      <a:defRPr sz="6400" kern="1200">
        <a:solidFill>
          <a:schemeClr val="tx1"/>
        </a:solidFill>
        <a:latin typeface="Arial" charset="0"/>
        <a:ea typeface="+mn-ea"/>
        <a:cs typeface="+mn-cs"/>
      </a:defRPr>
    </a:lvl3pPr>
    <a:lvl4pPr marL="927921" algn="l" rtl="0" fontAlgn="base">
      <a:spcBef>
        <a:spcPct val="0"/>
      </a:spcBef>
      <a:spcAft>
        <a:spcPct val="0"/>
      </a:spcAft>
      <a:defRPr sz="6400" kern="1200">
        <a:solidFill>
          <a:schemeClr val="tx1"/>
        </a:solidFill>
        <a:latin typeface="Arial" charset="0"/>
        <a:ea typeface="+mn-ea"/>
        <a:cs typeface="+mn-cs"/>
      </a:defRPr>
    </a:lvl4pPr>
    <a:lvl5pPr marL="1237227" algn="l" rtl="0" fontAlgn="base">
      <a:spcBef>
        <a:spcPct val="0"/>
      </a:spcBef>
      <a:spcAft>
        <a:spcPct val="0"/>
      </a:spcAft>
      <a:defRPr sz="6400" kern="1200">
        <a:solidFill>
          <a:schemeClr val="tx1"/>
        </a:solidFill>
        <a:latin typeface="Arial" charset="0"/>
        <a:ea typeface="+mn-ea"/>
        <a:cs typeface="+mn-cs"/>
      </a:defRPr>
    </a:lvl5pPr>
    <a:lvl6pPr marL="1546534" algn="l" defTabSz="618614" rtl="0" eaLnBrk="1" latinLnBrk="0" hangingPunct="1">
      <a:defRPr sz="6400" kern="1200">
        <a:solidFill>
          <a:schemeClr val="tx1"/>
        </a:solidFill>
        <a:latin typeface="Arial" charset="0"/>
        <a:ea typeface="+mn-ea"/>
        <a:cs typeface="+mn-cs"/>
      </a:defRPr>
    </a:lvl6pPr>
    <a:lvl7pPr marL="1855841" algn="l" defTabSz="618614" rtl="0" eaLnBrk="1" latinLnBrk="0" hangingPunct="1">
      <a:defRPr sz="6400" kern="1200">
        <a:solidFill>
          <a:schemeClr val="tx1"/>
        </a:solidFill>
        <a:latin typeface="Arial" charset="0"/>
        <a:ea typeface="+mn-ea"/>
        <a:cs typeface="+mn-cs"/>
      </a:defRPr>
    </a:lvl7pPr>
    <a:lvl8pPr marL="2165148" algn="l" defTabSz="618614" rtl="0" eaLnBrk="1" latinLnBrk="0" hangingPunct="1">
      <a:defRPr sz="6400" kern="1200">
        <a:solidFill>
          <a:schemeClr val="tx1"/>
        </a:solidFill>
        <a:latin typeface="Arial" charset="0"/>
        <a:ea typeface="+mn-ea"/>
        <a:cs typeface="+mn-cs"/>
      </a:defRPr>
    </a:lvl8pPr>
    <a:lvl9pPr marL="2474454" algn="l" defTabSz="618614" rtl="0" eaLnBrk="1" latinLnBrk="0" hangingPunct="1">
      <a:defRPr sz="6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FFE8"/>
    <a:srgbClr val="FF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675" autoAdjust="0"/>
  </p:normalViewPr>
  <p:slideViewPr>
    <p:cSldViewPr>
      <p:cViewPr>
        <p:scale>
          <a:sx n="23" d="100"/>
          <a:sy n="23" d="100"/>
        </p:scale>
        <p:origin x="-3384" y="-160"/>
      </p:cViewPr>
      <p:guideLst>
        <p:guide orient="horz" pos="10369"/>
        <p:guide pos="691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4066838" cy="25606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8386425" y="0"/>
            <a:ext cx="14066838" cy="2560638"/>
          </a:xfrm>
          <a:prstGeom prst="rect">
            <a:avLst/>
          </a:prstGeom>
        </p:spPr>
        <p:txBody>
          <a:bodyPr vert="horz" lIns="91440" tIns="45720" rIns="91440" bIns="45720" rtlCol="0"/>
          <a:lstStyle>
            <a:lvl1pPr algn="r">
              <a:defRPr sz="1200"/>
            </a:lvl1pPr>
          </a:lstStyle>
          <a:p>
            <a:fld id="{D5BF79A1-5026-4F95-AE17-3DF0F7C0FECD}" type="datetimeFigureOut">
              <a:rPr lang="zh-CN" altLang="en-US" smtClean="0"/>
              <a:t>17/1/30</a:t>
            </a:fld>
            <a:endParaRPr lang="zh-CN" altLang="en-US"/>
          </a:p>
        </p:txBody>
      </p:sp>
      <p:sp>
        <p:nvSpPr>
          <p:cNvPr id="4" name="幻灯片图像占位符 3"/>
          <p:cNvSpPr>
            <a:spLocks noGrp="1" noRot="1" noChangeAspect="1"/>
          </p:cNvSpPr>
          <p:nvPr>
            <p:ph type="sldImg" idx="2"/>
          </p:nvPr>
        </p:nvSpPr>
        <p:spPr>
          <a:xfrm>
            <a:off x="9829800" y="3840163"/>
            <a:ext cx="12801600" cy="19202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3246438" y="24323675"/>
            <a:ext cx="25968325" cy="23042563"/>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48637825"/>
            <a:ext cx="14066838" cy="25590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8386425" y="48637825"/>
            <a:ext cx="14066838" cy="2559050"/>
          </a:xfrm>
          <a:prstGeom prst="rect">
            <a:avLst/>
          </a:prstGeom>
        </p:spPr>
        <p:txBody>
          <a:bodyPr vert="horz" lIns="91440" tIns="45720" rIns="91440" bIns="45720" rtlCol="0" anchor="b"/>
          <a:lstStyle>
            <a:lvl1pPr algn="r">
              <a:defRPr sz="1200"/>
            </a:lvl1pPr>
          </a:lstStyle>
          <a:p>
            <a:fld id="{41D6FCD6-B3B9-46BA-BB70-0D7E4711ED59}" type="slidenum">
              <a:rPr lang="zh-CN" altLang="en-US" smtClean="0"/>
              <a:t>‹#›</a:t>
            </a:fld>
            <a:endParaRPr lang="zh-CN" altLang="en-US"/>
          </a:p>
        </p:txBody>
      </p:sp>
    </p:spTree>
    <p:extLst>
      <p:ext uri="{BB962C8B-B14F-4D97-AF65-F5344CB8AC3E}">
        <p14:creationId xmlns:p14="http://schemas.microsoft.com/office/powerpoint/2010/main" val="128373560"/>
      </p:ext>
    </p:extLst>
  </p:cSld>
  <p:clrMap bg1="lt1" tx1="dk1" bg2="lt2" tx2="dk2" accent1="accent1" accent2="accent2" accent3="accent3" accent4="accent4" accent5="accent5" accent6="accent6" hlink="hlink" folHlink="folHlink"/>
  <p:notesStyle>
    <a:lvl1pPr marL="0" algn="l" defTabSz="618614" rtl="0" eaLnBrk="1" latinLnBrk="0" hangingPunct="1">
      <a:defRPr sz="700" kern="1200">
        <a:solidFill>
          <a:schemeClr val="tx1"/>
        </a:solidFill>
        <a:latin typeface="+mn-lt"/>
        <a:ea typeface="+mn-ea"/>
        <a:cs typeface="+mn-cs"/>
      </a:defRPr>
    </a:lvl1pPr>
    <a:lvl2pPr marL="309307" algn="l" defTabSz="618614" rtl="0" eaLnBrk="1" latinLnBrk="0" hangingPunct="1">
      <a:defRPr sz="700" kern="1200">
        <a:solidFill>
          <a:schemeClr val="tx1"/>
        </a:solidFill>
        <a:latin typeface="+mn-lt"/>
        <a:ea typeface="+mn-ea"/>
        <a:cs typeface="+mn-cs"/>
      </a:defRPr>
    </a:lvl2pPr>
    <a:lvl3pPr marL="618614" algn="l" defTabSz="618614" rtl="0" eaLnBrk="1" latinLnBrk="0" hangingPunct="1">
      <a:defRPr sz="700" kern="1200">
        <a:solidFill>
          <a:schemeClr val="tx1"/>
        </a:solidFill>
        <a:latin typeface="+mn-lt"/>
        <a:ea typeface="+mn-ea"/>
        <a:cs typeface="+mn-cs"/>
      </a:defRPr>
    </a:lvl3pPr>
    <a:lvl4pPr marL="927921" algn="l" defTabSz="618614" rtl="0" eaLnBrk="1" latinLnBrk="0" hangingPunct="1">
      <a:defRPr sz="700" kern="1200">
        <a:solidFill>
          <a:schemeClr val="tx1"/>
        </a:solidFill>
        <a:latin typeface="+mn-lt"/>
        <a:ea typeface="+mn-ea"/>
        <a:cs typeface="+mn-cs"/>
      </a:defRPr>
    </a:lvl4pPr>
    <a:lvl5pPr marL="1237227" algn="l" defTabSz="618614" rtl="0" eaLnBrk="1" latinLnBrk="0" hangingPunct="1">
      <a:defRPr sz="700" kern="1200">
        <a:solidFill>
          <a:schemeClr val="tx1"/>
        </a:solidFill>
        <a:latin typeface="+mn-lt"/>
        <a:ea typeface="+mn-ea"/>
        <a:cs typeface="+mn-cs"/>
      </a:defRPr>
    </a:lvl5pPr>
    <a:lvl6pPr marL="1546534" algn="l" defTabSz="618614" rtl="0" eaLnBrk="1" latinLnBrk="0" hangingPunct="1">
      <a:defRPr sz="700" kern="1200">
        <a:solidFill>
          <a:schemeClr val="tx1"/>
        </a:solidFill>
        <a:latin typeface="+mn-lt"/>
        <a:ea typeface="+mn-ea"/>
        <a:cs typeface="+mn-cs"/>
      </a:defRPr>
    </a:lvl6pPr>
    <a:lvl7pPr marL="1855841" algn="l" defTabSz="618614" rtl="0" eaLnBrk="1" latinLnBrk="0" hangingPunct="1">
      <a:defRPr sz="700" kern="1200">
        <a:solidFill>
          <a:schemeClr val="tx1"/>
        </a:solidFill>
        <a:latin typeface="+mn-lt"/>
        <a:ea typeface="+mn-ea"/>
        <a:cs typeface="+mn-cs"/>
      </a:defRPr>
    </a:lvl7pPr>
    <a:lvl8pPr marL="2165148" algn="l" defTabSz="618614" rtl="0" eaLnBrk="1" latinLnBrk="0" hangingPunct="1">
      <a:defRPr sz="700" kern="1200">
        <a:solidFill>
          <a:schemeClr val="tx1"/>
        </a:solidFill>
        <a:latin typeface="+mn-lt"/>
        <a:ea typeface="+mn-ea"/>
        <a:cs typeface="+mn-cs"/>
      </a:defRPr>
    </a:lvl8pPr>
    <a:lvl9pPr marL="2474454" algn="l" defTabSz="618614"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29800" y="3840163"/>
            <a:ext cx="12801600" cy="19202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D6FCD6-B3B9-46BA-BB70-0D7E4711ED59}" type="slidenum">
              <a:rPr lang="zh-CN" altLang="en-US" smtClean="0"/>
              <a:t>1</a:t>
            </a:fld>
            <a:endParaRPr lang="zh-CN" altLang="en-US"/>
          </a:p>
        </p:txBody>
      </p:sp>
    </p:spTree>
    <p:extLst>
      <p:ext uri="{BB962C8B-B14F-4D97-AF65-F5344CB8AC3E}">
        <p14:creationId xmlns:p14="http://schemas.microsoft.com/office/powerpoint/2010/main" val="263925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787" y="10226676"/>
            <a:ext cx="18654032"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569" y="18653126"/>
            <a:ext cx="15362464" cy="8413750"/>
          </a:xfrm>
        </p:spPr>
        <p:txBody>
          <a:bodyPr/>
          <a:lstStyle>
            <a:lvl1pPr marL="0" indent="0" algn="ctr">
              <a:buNone/>
              <a:defRPr/>
            </a:lvl1pPr>
            <a:lvl2pPr marL="309307" indent="0" algn="ctr">
              <a:buNone/>
              <a:defRPr/>
            </a:lvl2pPr>
            <a:lvl3pPr marL="618614" indent="0" algn="ctr">
              <a:buNone/>
              <a:defRPr/>
            </a:lvl3pPr>
            <a:lvl4pPr marL="927921" indent="0" algn="ctr">
              <a:buNone/>
              <a:defRPr/>
            </a:lvl4pPr>
            <a:lvl5pPr marL="1237227" indent="0" algn="ctr">
              <a:buNone/>
              <a:defRPr/>
            </a:lvl5pPr>
            <a:lvl6pPr marL="1546534" indent="0" algn="ctr">
              <a:buNone/>
              <a:defRPr/>
            </a:lvl6pPr>
            <a:lvl7pPr marL="1855841" indent="0" algn="ctr">
              <a:buNone/>
              <a:defRPr/>
            </a:lvl7pPr>
            <a:lvl8pPr marL="2165148" indent="0" algn="ctr">
              <a:buNone/>
              <a:defRPr/>
            </a:lvl8pPr>
            <a:lvl9pPr marL="247445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D150679E-AA74-45A7-912C-B9B730243482}" type="slidenum">
              <a:rPr lang="en-US" altLang="zh-CN"/>
              <a:pPr>
                <a:defRPr/>
              </a:pPr>
              <a:t>‹#›</a:t>
            </a:fld>
            <a:endParaRPr lang="en-US" altLang="zh-CN"/>
          </a:p>
        </p:txBody>
      </p:sp>
    </p:spTree>
    <p:extLst>
      <p:ext uri="{BB962C8B-B14F-4D97-AF65-F5344CB8AC3E}">
        <p14:creationId xmlns:p14="http://schemas.microsoft.com/office/powerpoint/2010/main" val="84132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B3493B-0506-4A87-B7D0-0B37BE39919A}" type="slidenum">
              <a:rPr lang="en-US" altLang="zh-CN"/>
              <a:pPr>
                <a:defRPr/>
              </a:pPr>
              <a:t>‹#›</a:t>
            </a:fld>
            <a:endParaRPr lang="en-US" altLang="zh-CN"/>
          </a:p>
        </p:txBody>
      </p:sp>
    </p:spTree>
    <p:extLst>
      <p:ext uri="{BB962C8B-B14F-4D97-AF65-F5344CB8AC3E}">
        <p14:creationId xmlns:p14="http://schemas.microsoft.com/office/powerpoint/2010/main" val="9736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832" y="1317627"/>
            <a:ext cx="4937352" cy="280892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418" y="1317627"/>
            <a:ext cx="14748102" cy="280892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FABEDB-85C3-4BDC-AF5B-9797E00F59A0}" type="slidenum">
              <a:rPr lang="en-US" altLang="zh-CN"/>
              <a:pPr>
                <a:defRPr/>
              </a:pPr>
              <a:t>‹#›</a:t>
            </a:fld>
            <a:endParaRPr lang="en-US" altLang="zh-CN"/>
          </a:p>
        </p:txBody>
      </p:sp>
    </p:spTree>
    <p:extLst>
      <p:ext uri="{BB962C8B-B14F-4D97-AF65-F5344CB8AC3E}">
        <p14:creationId xmlns:p14="http://schemas.microsoft.com/office/powerpoint/2010/main" val="295197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50EA2B-B9D0-4322-8F4F-0FD3A6D0E765}" type="slidenum">
              <a:rPr lang="en-US" altLang="zh-CN"/>
              <a:pPr>
                <a:defRPr/>
              </a:pPr>
              <a:t>‹#›</a:t>
            </a:fld>
            <a:endParaRPr lang="en-US" altLang="zh-CN"/>
          </a:p>
        </p:txBody>
      </p:sp>
    </p:spTree>
    <p:extLst>
      <p:ext uri="{BB962C8B-B14F-4D97-AF65-F5344CB8AC3E}">
        <p14:creationId xmlns:p14="http://schemas.microsoft.com/office/powerpoint/2010/main" val="38625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21153444"/>
            <a:ext cx="18654032" cy="6537325"/>
          </a:xfrm>
        </p:spPr>
        <p:txBody>
          <a:bodyPr anchor="t"/>
          <a:lstStyle>
            <a:lvl1pPr algn="l">
              <a:defRPr sz="2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2" y="13952539"/>
            <a:ext cx="18654032" cy="7200900"/>
          </a:xfrm>
        </p:spPr>
        <p:txBody>
          <a:bodyPr anchor="b"/>
          <a:lstStyle>
            <a:lvl1pPr marL="0" indent="0">
              <a:buNone/>
              <a:defRPr sz="1400"/>
            </a:lvl1pPr>
            <a:lvl2pPr marL="309307" indent="0">
              <a:buNone/>
              <a:defRPr sz="1200"/>
            </a:lvl2pPr>
            <a:lvl3pPr marL="618614" indent="0">
              <a:buNone/>
              <a:defRPr sz="1100"/>
            </a:lvl3pPr>
            <a:lvl4pPr marL="927921" indent="0">
              <a:buNone/>
              <a:defRPr sz="900"/>
            </a:lvl4pPr>
            <a:lvl5pPr marL="1237227" indent="0">
              <a:buNone/>
              <a:defRPr sz="900"/>
            </a:lvl5pPr>
            <a:lvl6pPr marL="1546534" indent="0">
              <a:buNone/>
              <a:defRPr sz="900"/>
            </a:lvl6pPr>
            <a:lvl7pPr marL="1855841" indent="0">
              <a:buNone/>
              <a:defRPr sz="900"/>
            </a:lvl7pPr>
            <a:lvl8pPr marL="2165148" indent="0">
              <a:buNone/>
              <a:defRPr sz="900"/>
            </a:lvl8pPr>
            <a:lvl9pPr marL="2474454" indent="0">
              <a:buNone/>
              <a:defRPr sz="9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A87AD6-D32A-4C24-A385-890632781191}" type="slidenum">
              <a:rPr lang="en-US" altLang="zh-CN"/>
              <a:pPr>
                <a:defRPr/>
              </a:pPr>
              <a:t>‹#›</a:t>
            </a:fld>
            <a:endParaRPr lang="en-US" altLang="zh-CN"/>
          </a:p>
        </p:txBody>
      </p:sp>
    </p:spTree>
    <p:extLst>
      <p:ext uri="{BB962C8B-B14F-4D97-AF65-F5344CB8AC3E}">
        <p14:creationId xmlns:p14="http://schemas.microsoft.com/office/powerpoint/2010/main" val="171860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7417" y="7680330"/>
            <a:ext cx="9842727" cy="21726525"/>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05459" y="7680330"/>
            <a:ext cx="9842727" cy="21726525"/>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DCD202AF-6CCD-4AC8-BE25-E2640642CBF0}" type="slidenum">
              <a:rPr lang="en-US" altLang="zh-CN"/>
              <a:pPr>
                <a:defRPr/>
              </a:pPr>
              <a:t>‹#›</a:t>
            </a:fld>
            <a:endParaRPr lang="en-US" altLang="zh-CN"/>
          </a:p>
        </p:txBody>
      </p:sp>
    </p:spTree>
    <p:extLst>
      <p:ext uri="{BB962C8B-B14F-4D97-AF65-F5344CB8AC3E}">
        <p14:creationId xmlns:p14="http://schemas.microsoft.com/office/powerpoint/2010/main" val="255447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417" y="7369179"/>
            <a:ext cx="9696449" cy="3070225"/>
          </a:xfrm>
        </p:spPr>
        <p:txBody>
          <a:bodyPr anchor="b"/>
          <a:lstStyle>
            <a:lvl1pPr marL="0" indent="0">
              <a:buNone/>
              <a:defRPr sz="1600" b="1"/>
            </a:lvl1pPr>
            <a:lvl2pPr marL="309307" indent="0">
              <a:buNone/>
              <a:defRPr sz="1400" b="1"/>
            </a:lvl2pPr>
            <a:lvl3pPr marL="618614" indent="0">
              <a:buNone/>
              <a:defRPr sz="1200" b="1"/>
            </a:lvl3pPr>
            <a:lvl4pPr marL="927921" indent="0">
              <a:buNone/>
              <a:defRPr sz="1100" b="1"/>
            </a:lvl4pPr>
            <a:lvl5pPr marL="1237227" indent="0">
              <a:buNone/>
              <a:defRPr sz="1100" b="1"/>
            </a:lvl5pPr>
            <a:lvl6pPr marL="1546534" indent="0">
              <a:buNone/>
              <a:defRPr sz="1100" b="1"/>
            </a:lvl6pPr>
            <a:lvl7pPr marL="1855841" indent="0">
              <a:buNone/>
              <a:defRPr sz="1100" b="1"/>
            </a:lvl7pPr>
            <a:lvl8pPr marL="2165148" indent="0">
              <a:buNone/>
              <a:defRPr sz="1100" b="1"/>
            </a:lvl8pPr>
            <a:lvl9pPr marL="2474454"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097417" y="10439402"/>
            <a:ext cx="9696449" cy="18965862"/>
          </a:xfrm>
        </p:spPr>
        <p:txBody>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332" y="7369179"/>
            <a:ext cx="9699852" cy="3070225"/>
          </a:xfrm>
        </p:spPr>
        <p:txBody>
          <a:bodyPr anchor="b"/>
          <a:lstStyle>
            <a:lvl1pPr marL="0" indent="0">
              <a:buNone/>
              <a:defRPr sz="1600" b="1"/>
            </a:lvl1pPr>
            <a:lvl2pPr marL="309307" indent="0">
              <a:buNone/>
              <a:defRPr sz="1400" b="1"/>
            </a:lvl2pPr>
            <a:lvl3pPr marL="618614" indent="0">
              <a:buNone/>
              <a:defRPr sz="1200" b="1"/>
            </a:lvl3pPr>
            <a:lvl4pPr marL="927921" indent="0">
              <a:buNone/>
              <a:defRPr sz="1100" b="1"/>
            </a:lvl4pPr>
            <a:lvl5pPr marL="1237227" indent="0">
              <a:buNone/>
              <a:defRPr sz="1100" b="1"/>
            </a:lvl5pPr>
            <a:lvl6pPr marL="1546534" indent="0">
              <a:buNone/>
              <a:defRPr sz="1100" b="1"/>
            </a:lvl6pPr>
            <a:lvl7pPr marL="1855841" indent="0">
              <a:buNone/>
              <a:defRPr sz="1100" b="1"/>
            </a:lvl7pPr>
            <a:lvl8pPr marL="2165148" indent="0">
              <a:buNone/>
              <a:defRPr sz="1100" b="1"/>
            </a:lvl8pPr>
            <a:lvl9pPr marL="2474454"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11148332" y="10439402"/>
            <a:ext cx="9699852" cy="18965862"/>
          </a:xfrm>
        </p:spPr>
        <p:txBody>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zh-CN" altLang="zh-CN"/>
          </a:p>
        </p:txBody>
      </p:sp>
      <p:sp>
        <p:nvSpPr>
          <p:cNvPr id="8" name="Rectangle 5"/>
          <p:cNvSpPr>
            <a:spLocks noGrp="1" noChangeArrowheads="1"/>
          </p:cNvSpPr>
          <p:nvPr>
            <p:ph type="ftr" sz="quarter" idx="11"/>
          </p:nvPr>
        </p:nvSpPr>
        <p:spPr>
          <a:ln/>
        </p:spPr>
        <p:txBody>
          <a:bodyPr/>
          <a:lstStyle>
            <a:lvl1pPr>
              <a:defRPr/>
            </a:lvl1pPr>
          </a:lstStyle>
          <a:p>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052BCC3D-072E-42F6-94D9-13A59BC09208}" type="slidenum">
              <a:rPr lang="en-US" altLang="zh-CN"/>
              <a:pPr>
                <a:defRPr/>
              </a:pPr>
              <a:t>‹#›</a:t>
            </a:fld>
            <a:endParaRPr lang="en-US" altLang="zh-CN"/>
          </a:p>
        </p:txBody>
      </p:sp>
    </p:spTree>
    <p:extLst>
      <p:ext uri="{BB962C8B-B14F-4D97-AF65-F5344CB8AC3E}">
        <p14:creationId xmlns:p14="http://schemas.microsoft.com/office/powerpoint/2010/main" val="217511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zh-CN" altLang="zh-CN"/>
          </a:p>
        </p:txBody>
      </p:sp>
      <p:sp>
        <p:nvSpPr>
          <p:cNvPr id="4" name="Rectangle 5"/>
          <p:cNvSpPr>
            <a:spLocks noGrp="1" noChangeArrowheads="1"/>
          </p:cNvSpPr>
          <p:nvPr>
            <p:ph type="ftr" sz="quarter" idx="11"/>
          </p:nvPr>
        </p:nvSpPr>
        <p:spPr>
          <a:ln/>
        </p:spPr>
        <p:txBody>
          <a:bodyPr/>
          <a:lstStyle>
            <a:lvl1pPr>
              <a:defRPr/>
            </a:lvl1pPr>
          </a:lstStyle>
          <a:p>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F89F86EC-0BD6-432B-A884-6FA4FFE7210A}" type="slidenum">
              <a:rPr lang="en-US" altLang="zh-CN"/>
              <a:pPr>
                <a:defRPr/>
              </a:pPr>
              <a:t>‹#›</a:t>
            </a:fld>
            <a:endParaRPr lang="en-US" altLang="zh-CN"/>
          </a:p>
        </p:txBody>
      </p:sp>
    </p:spTree>
    <p:extLst>
      <p:ext uri="{BB962C8B-B14F-4D97-AF65-F5344CB8AC3E}">
        <p14:creationId xmlns:p14="http://schemas.microsoft.com/office/powerpoint/2010/main" val="248214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zh-CN" altLang="zh-CN"/>
          </a:p>
        </p:txBody>
      </p:sp>
      <p:sp>
        <p:nvSpPr>
          <p:cNvPr id="3" name="Rectangle 5"/>
          <p:cNvSpPr>
            <a:spLocks noGrp="1" noChangeArrowheads="1"/>
          </p:cNvSpPr>
          <p:nvPr>
            <p:ph type="ftr" sz="quarter" idx="11"/>
          </p:nvPr>
        </p:nvSpPr>
        <p:spPr>
          <a:ln/>
        </p:spPr>
        <p:txBody>
          <a:bodyPr/>
          <a:lstStyle>
            <a:lvl1pPr>
              <a:defRPr/>
            </a:lvl1pPr>
          </a:lstStyle>
          <a:p>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1DC8ADA0-149F-4803-B9F4-53AFE0E1F3AD}" type="slidenum">
              <a:rPr lang="en-US" altLang="zh-CN"/>
              <a:pPr>
                <a:defRPr/>
              </a:pPr>
              <a:t>‹#›</a:t>
            </a:fld>
            <a:endParaRPr lang="en-US" altLang="zh-CN"/>
          </a:p>
        </p:txBody>
      </p:sp>
    </p:spTree>
    <p:extLst>
      <p:ext uri="{BB962C8B-B14F-4D97-AF65-F5344CB8AC3E}">
        <p14:creationId xmlns:p14="http://schemas.microsoft.com/office/powerpoint/2010/main" val="295938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416" y="1311277"/>
            <a:ext cx="7219950" cy="5576888"/>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8579986" y="1311278"/>
            <a:ext cx="12268199" cy="28093988"/>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416" y="6888169"/>
            <a:ext cx="7219950" cy="22517099"/>
          </a:xfrm>
        </p:spPr>
        <p:txBody>
          <a:bodyPr/>
          <a:lstStyle>
            <a:lvl1pPr marL="0" indent="0">
              <a:buNone/>
              <a:defRPr sz="900"/>
            </a:lvl1pPr>
            <a:lvl2pPr marL="309307" indent="0">
              <a:buNone/>
              <a:defRPr sz="700"/>
            </a:lvl2pPr>
            <a:lvl3pPr marL="618614" indent="0">
              <a:buNone/>
              <a:defRPr sz="700"/>
            </a:lvl3pPr>
            <a:lvl4pPr marL="927921" indent="0">
              <a:buNone/>
              <a:defRPr sz="600"/>
            </a:lvl4pPr>
            <a:lvl5pPr marL="1237227" indent="0">
              <a:buNone/>
              <a:defRPr sz="600"/>
            </a:lvl5pPr>
            <a:lvl6pPr marL="1546534" indent="0">
              <a:buNone/>
              <a:defRPr sz="600"/>
            </a:lvl6pPr>
            <a:lvl7pPr marL="1855841" indent="0">
              <a:buNone/>
              <a:defRPr sz="600"/>
            </a:lvl7pPr>
            <a:lvl8pPr marL="2165148" indent="0">
              <a:buNone/>
              <a:defRPr sz="600"/>
            </a:lvl8pPr>
            <a:lvl9pPr marL="2474454"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756C119-9B32-412B-9842-9758095C7753}" type="slidenum">
              <a:rPr lang="en-US" altLang="zh-CN"/>
              <a:pPr>
                <a:defRPr/>
              </a:pPr>
              <a:t>‹#›</a:t>
            </a:fld>
            <a:endParaRPr lang="en-US" altLang="zh-CN"/>
          </a:p>
        </p:txBody>
      </p:sp>
    </p:spTree>
    <p:extLst>
      <p:ext uri="{BB962C8B-B14F-4D97-AF65-F5344CB8AC3E}">
        <p14:creationId xmlns:p14="http://schemas.microsoft.com/office/powerpoint/2010/main" val="249938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219" y="23042564"/>
            <a:ext cx="13167632" cy="2720976"/>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4301219" y="2941642"/>
            <a:ext cx="13167632" cy="19750087"/>
          </a:xfrm>
        </p:spPr>
        <p:txBody>
          <a:bodyPr/>
          <a:lstStyle>
            <a:lvl1pPr marL="0" indent="0">
              <a:buNone/>
              <a:defRPr sz="2200"/>
            </a:lvl1pPr>
            <a:lvl2pPr marL="309307" indent="0">
              <a:buNone/>
              <a:defRPr sz="1900"/>
            </a:lvl2pPr>
            <a:lvl3pPr marL="618614" indent="0">
              <a:buNone/>
              <a:defRPr sz="1600"/>
            </a:lvl3pPr>
            <a:lvl4pPr marL="927921" indent="0">
              <a:buNone/>
              <a:defRPr sz="1400"/>
            </a:lvl4pPr>
            <a:lvl5pPr marL="1237227" indent="0">
              <a:buNone/>
              <a:defRPr sz="1400"/>
            </a:lvl5pPr>
            <a:lvl6pPr marL="1546534" indent="0">
              <a:buNone/>
              <a:defRPr sz="1400"/>
            </a:lvl6pPr>
            <a:lvl7pPr marL="1855841" indent="0">
              <a:buNone/>
              <a:defRPr sz="1400"/>
            </a:lvl7pPr>
            <a:lvl8pPr marL="2165148" indent="0">
              <a:buNone/>
              <a:defRPr sz="1400"/>
            </a:lvl8pPr>
            <a:lvl9pPr marL="2474454" indent="0">
              <a:buNone/>
              <a:defRPr sz="1400"/>
            </a:lvl9pPr>
          </a:lstStyle>
          <a:p>
            <a:pPr lvl="0"/>
            <a:endParaRPr lang="en-US" noProof="0" smtClean="0"/>
          </a:p>
        </p:txBody>
      </p:sp>
      <p:sp>
        <p:nvSpPr>
          <p:cNvPr id="4" name="Text Placeholder 3"/>
          <p:cNvSpPr>
            <a:spLocks noGrp="1"/>
          </p:cNvSpPr>
          <p:nvPr>
            <p:ph type="body" sz="half" idx="2"/>
          </p:nvPr>
        </p:nvSpPr>
        <p:spPr>
          <a:xfrm>
            <a:off x="4301219" y="25763544"/>
            <a:ext cx="13167632" cy="3862387"/>
          </a:xfrm>
        </p:spPr>
        <p:txBody>
          <a:bodyPr/>
          <a:lstStyle>
            <a:lvl1pPr marL="0" indent="0">
              <a:buNone/>
              <a:defRPr sz="900"/>
            </a:lvl1pPr>
            <a:lvl2pPr marL="309307" indent="0">
              <a:buNone/>
              <a:defRPr sz="700"/>
            </a:lvl2pPr>
            <a:lvl3pPr marL="618614" indent="0">
              <a:buNone/>
              <a:defRPr sz="700"/>
            </a:lvl3pPr>
            <a:lvl4pPr marL="927921" indent="0">
              <a:buNone/>
              <a:defRPr sz="600"/>
            </a:lvl4pPr>
            <a:lvl5pPr marL="1237227" indent="0">
              <a:buNone/>
              <a:defRPr sz="600"/>
            </a:lvl5pPr>
            <a:lvl6pPr marL="1546534" indent="0">
              <a:buNone/>
              <a:defRPr sz="600"/>
            </a:lvl6pPr>
            <a:lvl7pPr marL="1855841" indent="0">
              <a:buNone/>
              <a:defRPr sz="600"/>
            </a:lvl7pPr>
            <a:lvl8pPr marL="2165148" indent="0">
              <a:buNone/>
              <a:defRPr sz="600"/>
            </a:lvl8pPr>
            <a:lvl9pPr marL="2474454"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4EF4C4-4857-4073-AF4D-D63D4FAB9B30}" type="slidenum">
              <a:rPr lang="en-US" altLang="zh-CN"/>
              <a:pPr>
                <a:defRPr/>
              </a:pPr>
              <a:t>‹#›</a:t>
            </a:fld>
            <a:endParaRPr lang="en-US" altLang="zh-CN"/>
          </a:p>
        </p:txBody>
      </p:sp>
    </p:spTree>
    <p:extLst>
      <p:ext uri="{BB962C8B-B14F-4D97-AF65-F5344CB8AC3E}">
        <p14:creationId xmlns:p14="http://schemas.microsoft.com/office/powerpoint/2010/main" val="3905247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7418" y="1317577"/>
            <a:ext cx="1975076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5196" tIns="162599" rIns="325196" bIns="162599"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1097418" y="7679671"/>
            <a:ext cx="19750768" cy="2172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5196" tIns="162599" rIns="325196" bIns="162599"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1097418" y="29978455"/>
            <a:ext cx="51203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defRPr sz="4900">
                <a:ea typeface="宋体" pitchFamily="2" charset="-122"/>
              </a:defRPr>
            </a:lvl1pPr>
          </a:lstStyle>
          <a:p>
            <a:endParaRPr lang="zh-CN" altLang="zh-CN"/>
          </a:p>
        </p:txBody>
      </p:sp>
      <p:sp>
        <p:nvSpPr>
          <p:cNvPr id="1029" name="Rectangle 5"/>
          <p:cNvSpPr>
            <a:spLocks noGrp="1" noChangeArrowheads="1"/>
          </p:cNvSpPr>
          <p:nvPr>
            <p:ph type="ftr" sz="quarter" idx="3"/>
          </p:nvPr>
        </p:nvSpPr>
        <p:spPr bwMode="auto">
          <a:xfrm>
            <a:off x="7498218" y="29978455"/>
            <a:ext cx="69491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lgn="ctr">
              <a:defRPr sz="4900">
                <a:ea typeface="宋体" pitchFamily="2" charset="-122"/>
              </a:defRPr>
            </a:lvl1pPr>
          </a:lstStyle>
          <a:p>
            <a:endParaRPr lang="zh-CN" altLang="zh-CN"/>
          </a:p>
        </p:txBody>
      </p:sp>
      <p:sp>
        <p:nvSpPr>
          <p:cNvPr id="1030" name="Rectangle 6"/>
          <p:cNvSpPr>
            <a:spLocks noGrp="1" noChangeArrowheads="1"/>
          </p:cNvSpPr>
          <p:nvPr>
            <p:ph type="sldNum" sz="quarter" idx="4"/>
          </p:nvPr>
        </p:nvSpPr>
        <p:spPr bwMode="auto">
          <a:xfrm>
            <a:off x="15727817" y="29978455"/>
            <a:ext cx="51203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lgn="r">
              <a:defRPr sz="4900" smtClean="0">
                <a:ea typeface="宋体" charset="-122"/>
              </a:defRPr>
            </a:lvl1pPr>
          </a:lstStyle>
          <a:p>
            <a:pPr>
              <a:defRPr/>
            </a:pPr>
            <a:fld id="{419E641B-526D-4929-BAA0-B5E77F50D6A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52018" rtl="0" eaLnBrk="0" fontAlgn="base" hangingPunct="0">
        <a:spcBef>
          <a:spcPct val="0"/>
        </a:spcBef>
        <a:spcAft>
          <a:spcPct val="0"/>
        </a:spcAft>
        <a:defRPr sz="15700">
          <a:solidFill>
            <a:schemeClr val="tx2"/>
          </a:solidFill>
          <a:latin typeface="+mj-lt"/>
          <a:ea typeface="+mj-ea"/>
          <a:cs typeface="+mj-cs"/>
        </a:defRPr>
      </a:lvl1pPr>
      <a:lvl2pPr algn="ctr" defTabSz="3252018" rtl="0" eaLnBrk="0" fontAlgn="base" hangingPunct="0">
        <a:spcBef>
          <a:spcPct val="0"/>
        </a:spcBef>
        <a:spcAft>
          <a:spcPct val="0"/>
        </a:spcAft>
        <a:defRPr sz="15700">
          <a:solidFill>
            <a:schemeClr val="tx2"/>
          </a:solidFill>
          <a:latin typeface="Arial" charset="0"/>
        </a:defRPr>
      </a:lvl2pPr>
      <a:lvl3pPr algn="ctr" defTabSz="3252018" rtl="0" eaLnBrk="0" fontAlgn="base" hangingPunct="0">
        <a:spcBef>
          <a:spcPct val="0"/>
        </a:spcBef>
        <a:spcAft>
          <a:spcPct val="0"/>
        </a:spcAft>
        <a:defRPr sz="15700">
          <a:solidFill>
            <a:schemeClr val="tx2"/>
          </a:solidFill>
          <a:latin typeface="Arial" charset="0"/>
        </a:defRPr>
      </a:lvl3pPr>
      <a:lvl4pPr algn="ctr" defTabSz="3252018" rtl="0" eaLnBrk="0" fontAlgn="base" hangingPunct="0">
        <a:spcBef>
          <a:spcPct val="0"/>
        </a:spcBef>
        <a:spcAft>
          <a:spcPct val="0"/>
        </a:spcAft>
        <a:defRPr sz="15700">
          <a:solidFill>
            <a:schemeClr val="tx2"/>
          </a:solidFill>
          <a:latin typeface="Arial" charset="0"/>
        </a:defRPr>
      </a:lvl4pPr>
      <a:lvl5pPr algn="ctr" defTabSz="3252018" rtl="0" eaLnBrk="0" fontAlgn="base" hangingPunct="0">
        <a:spcBef>
          <a:spcPct val="0"/>
        </a:spcBef>
        <a:spcAft>
          <a:spcPct val="0"/>
        </a:spcAft>
        <a:defRPr sz="15700">
          <a:solidFill>
            <a:schemeClr val="tx2"/>
          </a:solidFill>
          <a:latin typeface="Arial" charset="0"/>
        </a:defRPr>
      </a:lvl5pPr>
      <a:lvl6pPr marL="309307" algn="ctr" defTabSz="3252018" rtl="0" fontAlgn="base">
        <a:spcBef>
          <a:spcPct val="0"/>
        </a:spcBef>
        <a:spcAft>
          <a:spcPct val="0"/>
        </a:spcAft>
        <a:defRPr sz="15700">
          <a:solidFill>
            <a:schemeClr val="tx2"/>
          </a:solidFill>
          <a:latin typeface="Arial" charset="0"/>
        </a:defRPr>
      </a:lvl6pPr>
      <a:lvl7pPr marL="618614" algn="ctr" defTabSz="3252018" rtl="0" fontAlgn="base">
        <a:spcBef>
          <a:spcPct val="0"/>
        </a:spcBef>
        <a:spcAft>
          <a:spcPct val="0"/>
        </a:spcAft>
        <a:defRPr sz="15700">
          <a:solidFill>
            <a:schemeClr val="tx2"/>
          </a:solidFill>
          <a:latin typeface="Arial" charset="0"/>
        </a:defRPr>
      </a:lvl7pPr>
      <a:lvl8pPr marL="927921" algn="ctr" defTabSz="3252018" rtl="0" fontAlgn="base">
        <a:spcBef>
          <a:spcPct val="0"/>
        </a:spcBef>
        <a:spcAft>
          <a:spcPct val="0"/>
        </a:spcAft>
        <a:defRPr sz="15700">
          <a:solidFill>
            <a:schemeClr val="tx2"/>
          </a:solidFill>
          <a:latin typeface="Arial" charset="0"/>
        </a:defRPr>
      </a:lvl8pPr>
      <a:lvl9pPr marL="1237227" algn="ctr" defTabSz="3252018" rtl="0" fontAlgn="base">
        <a:spcBef>
          <a:spcPct val="0"/>
        </a:spcBef>
        <a:spcAft>
          <a:spcPct val="0"/>
        </a:spcAft>
        <a:defRPr sz="15700">
          <a:solidFill>
            <a:schemeClr val="tx2"/>
          </a:solidFill>
          <a:latin typeface="Arial" charset="0"/>
        </a:defRPr>
      </a:lvl9pPr>
    </p:titleStyle>
    <p:bodyStyle>
      <a:lvl1pPr marL="1218971" indent="-1218971" algn="l" defTabSz="3252018" rtl="0" eaLnBrk="0" fontAlgn="base" hangingPunct="0">
        <a:spcBef>
          <a:spcPct val="20000"/>
        </a:spcBef>
        <a:spcAft>
          <a:spcPct val="0"/>
        </a:spcAft>
        <a:buChar char="•"/>
        <a:defRPr sz="11500">
          <a:solidFill>
            <a:schemeClr val="tx1"/>
          </a:solidFill>
          <a:latin typeface="+mn-lt"/>
          <a:ea typeface="+mn-ea"/>
          <a:cs typeface="+mn-cs"/>
        </a:defRPr>
      </a:lvl1pPr>
      <a:lvl2pPr marL="2643071" indent="-1017061" algn="l" defTabSz="3252018" rtl="0" eaLnBrk="0" fontAlgn="base" hangingPunct="0">
        <a:spcBef>
          <a:spcPct val="20000"/>
        </a:spcBef>
        <a:spcAft>
          <a:spcPct val="0"/>
        </a:spcAft>
        <a:buChar char="–"/>
        <a:defRPr sz="10000">
          <a:solidFill>
            <a:schemeClr val="tx1"/>
          </a:solidFill>
          <a:latin typeface="+mn-lt"/>
        </a:defRPr>
      </a:lvl2pPr>
      <a:lvl3pPr marL="4065022" indent="-813005" algn="l" defTabSz="3252018" rtl="0" eaLnBrk="0" fontAlgn="base" hangingPunct="0">
        <a:spcBef>
          <a:spcPct val="20000"/>
        </a:spcBef>
        <a:spcAft>
          <a:spcPct val="0"/>
        </a:spcAft>
        <a:buChar char="•"/>
        <a:defRPr sz="8500">
          <a:solidFill>
            <a:schemeClr val="tx1"/>
          </a:solidFill>
          <a:latin typeface="+mn-lt"/>
        </a:defRPr>
      </a:lvl3pPr>
      <a:lvl4pPr marL="5691030" indent="-813005" algn="l" defTabSz="3252018" rtl="0" eaLnBrk="0" fontAlgn="base" hangingPunct="0">
        <a:spcBef>
          <a:spcPct val="20000"/>
        </a:spcBef>
        <a:spcAft>
          <a:spcPct val="0"/>
        </a:spcAft>
        <a:buChar char="–"/>
        <a:defRPr sz="7100">
          <a:solidFill>
            <a:schemeClr val="tx1"/>
          </a:solidFill>
          <a:latin typeface="+mn-lt"/>
        </a:defRPr>
      </a:lvl4pPr>
      <a:lvl5pPr marL="7318113" indent="-814079" algn="l" defTabSz="3252018" rtl="0" eaLnBrk="0" fontAlgn="base" hangingPunct="0">
        <a:spcBef>
          <a:spcPct val="20000"/>
        </a:spcBef>
        <a:spcAft>
          <a:spcPct val="0"/>
        </a:spcAft>
        <a:buChar char="»"/>
        <a:defRPr sz="7100">
          <a:solidFill>
            <a:schemeClr val="tx1"/>
          </a:solidFill>
          <a:latin typeface="+mn-lt"/>
        </a:defRPr>
      </a:lvl5pPr>
      <a:lvl6pPr marL="7627420" indent="-814079" algn="l" defTabSz="3252018" rtl="0" fontAlgn="base">
        <a:spcBef>
          <a:spcPct val="20000"/>
        </a:spcBef>
        <a:spcAft>
          <a:spcPct val="0"/>
        </a:spcAft>
        <a:buChar char="»"/>
        <a:defRPr sz="7100">
          <a:solidFill>
            <a:schemeClr val="tx1"/>
          </a:solidFill>
          <a:latin typeface="+mn-lt"/>
        </a:defRPr>
      </a:lvl6pPr>
      <a:lvl7pPr marL="7936727" indent="-814079" algn="l" defTabSz="3252018" rtl="0" fontAlgn="base">
        <a:spcBef>
          <a:spcPct val="20000"/>
        </a:spcBef>
        <a:spcAft>
          <a:spcPct val="0"/>
        </a:spcAft>
        <a:buChar char="»"/>
        <a:defRPr sz="7100">
          <a:solidFill>
            <a:schemeClr val="tx1"/>
          </a:solidFill>
          <a:latin typeface="+mn-lt"/>
        </a:defRPr>
      </a:lvl7pPr>
      <a:lvl8pPr marL="8246034" indent="-814079" algn="l" defTabSz="3252018" rtl="0" fontAlgn="base">
        <a:spcBef>
          <a:spcPct val="20000"/>
        </a:spcBef>
        <a:spcAft>
          <a:spcPct val="0"/>
        </a:spcAft>
        <a:buChar char="»"/>
        <a:defRPr sz="7100">
          <a:solidFill>
            <a:schemeClr val="tx1"/>
          </a:solidFill>
          <a:latin typeface="+mn-lt"/>
        </a:defRPr>
      </a:lvl8pPr>
      <a:lvl9pPr marL="8555341" indent="-814079" algn="l" defTabSz="3252018" rtl="0" fontAlgn="base">
        <a:spcBef>
          <a:spcPct val="20000"/>
        </a:spcBef>
        <a:spcAft>
          <a:spcPct val="0"/>
        </a:spcAft>
        <a:buChar char="»"/>
        <a:defRPr sz="7100">
          <a:solidFill>
            <a:schemeClr val="tx1"/>
          </a:solidFill>
          <a:latin typeface="+mn-lt"/>
        </a:defRPr>
      </a:lvl9pPr>
    </p:bodyStyle>
    <p:otherStyle>
      <a:defPPr>
        <a:defRPr lang="en-US"/>
      </a:defPPr>
      <a:lvl1pPr marL="0" algn="l" defTabSz="618614" rtl="0" eaLnBrk="1" latinLnBrk="0" hangingPunct="1">
        <a:defRPr sz="1200" kern="1200">
          <a:solidFill>
            <a:schemeClr val="tx1"/>
          </a:solidFill>
          <a:latin typeface="+mn-lt"/>
          <a:ea typeface="+mn-ea"/>
          <a:cs typeface="+mn-cs"/>
        </a:defRPr>
      </a:lvl1pPr>
      <a:lvl2pPr marL="309307" algn="l" defTabSz="618614" rtl="0" eaLnBrk="1" latinLnBrk="0" hangingPunct="1">
        <a:defRPr sz="1200" kern="1200">
          <a:solidFill>
            <a:schemeClr val="tx1"/>
          </a:solidFill>
          <a:latin typeface="+mn-lt"/>
          <a:ea typeface="+mn-ea"/>
          <a:cs typeface="+mn-cs"/>
        </a:defRPr>
      </a:lvl2pPr>
      <a:lvl3pPr marL="618614" algn="l" defTabSz="618614" rtl="0" eaLnBrk="1" latinLnBrk="0" hangingPunct="1">
        <a:defRPr sz="1200" kern="1200">
          <a:solidFill>
            <a:schemeClr val="tx1"/>
          </a:solidFill>
          <a:latin typeface="+mn-lt"/>
          <a:ea typeface="+mn-ea"/>
          <a:cs typeface="+mn-cs"/>
        </a:defRPr>
      </a:lvl3pPr>
      <a:lvl4pPr marL="927921" algn="l" defTabSz="618614" rtl="0" eaLnBrk="1" latinLnBrk="0" hangingPunct="1">
        <a:defRPr sz="1200" kern="1200">
          <a:solidFill>
            <a:schemeClr val="tx1"/>
          </a:solidFill>
          <a:latin typeface="+mn-lt"/>
          <a:ea typeface="+mn-ea"/>
          <a:cs typeface="+mn-cs"/>
        </a:defRPr>
      </a:lvl4pPr>
      <a:lvl5pPr marL="1237227" algn="l" defTabSz="618614" rtl="0" eaLnBrk="1" latinLnBrk="0" hangingPunct="1">
        <a:defRPr sz="1200" kern="1200">
          <a:solidFill>
            <a:schemeClr val="tx1"/>
          </a:solidFill>
          <a:latin typeface="+mn-lt"/>
          <a:ea typeface="+mn-ea"/>
          <a:cs typeface="+mn-cs"/>
        </a:defRPr>
      </a:lvl5pPr>
      <a:lvl6pPr marL="1546534" algn="l" defTabSz="618614" rtl="0" eaLnBrk="1" latinLnBrk="0" hangingPunct="1">
        <a:defRPr sz="1200" kern="1200">
          <a:solidFill>
            <a:schemeClr val="tx1"/>
          </a:solidFill>
          <a:latin typeface="+mn-lt"/>
          <a:ea typeface="+mn-ea"/>
          <a:cs typeface="+mn-cs"/>
        </a:defRPr>
      </a:lvl6pPr>
      <a:lvl7pPr marL="1855841" algn="l" defTabSz="618614" rtl="0" eaLnBrk="1" latinLnBrk="0" hangingPunct="1">
        <a:defRPr sz="1200" kern="1200">
          <a:solidFill>
            <a:schemeClr val="tx1"/>
          </a:solidFill>
          <a:latin typeface="+mn-lt"/>
          <a:ea typeface="+mn-ea"/>
          <a:cs typeface="+mn-cs"/>
        </a:defRPr>
      </a:lvl7pPr>
      <a:lvl8pPr marL="2165148" algn="l" defTabSz="618614" rtl="0" eaLnBrk="1" latinLnBrk="0" hangingPunct="1">
        <a:defRPr sz="1200" kern="1200">
          <a:solidFill>
            <a:schemeClr val="tx1"/>
          </a:solidFill>
          <a:latin typeface="+mn-lt"/>
          <a:ea typeface="+mn-ea"/>
          <a:cs typeface="+mn-cs"/>
        </a:defRPr>
      </a:lvl8pPr>
      <a:lvl9pPr marL="2474454" algn="l" defTabSz="618614"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3"/>
          <p:cNvSpPr>
            <a:spLocks noChangeArrowheads="1"/>
          </p:cNvSpPr>
          <p:nvPr/>
        </p:nvSpPr>
        <p:spPr bwMode="auto">
          <a:xfrm>
            <a:off x="5480490" y="3733802"/>
            <a:ext cx="1044531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Video Synchronization</a:t>
            </a:r>
            <a:endParaRPr lang="en-US" altLang="zh-CN" sz="3200" b="1" dirty="0">
              <a:latin typeface="Century Schoolbook" pitchFamily="18" charset="0"/>
              <a:ea typeface="宋体" pitchFamily="2" charset="-122"/>
            </a:endParaRPr>
          </a:p>
        </p:txBody>
      </p:sp>
      <p:sp>
        <p:nvSpPr>
          <p:cNvPr id="2057" name="Rectangle 35"/>
          <p:cNvSpPr>
            <a:spLocks noChangeArrowheads="1"/>
          </p:cNvSpPr>
          <p:nvPr/>
        </p:nvSpPr>
        <p:spPr bwMode="auto">
          <a:xfrm>
            <a:off x="385978" y="3695383"/>
            <a:ext cx="5290457"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a:latin typeface="Century Schoolbook" pitchFamily="18" charset="0"/>
                <a:ea typeface="宋体" pitchFamily="2" charset="-122"/>
              </a:rPr>
              <a:t>Abstract</a:t>
            </a:r>
          </a:p>
        </p:txBody>
      </p:sp>
      <p:sp>
        <p:nvSpPr>
          <p:cNvPr id="2058" name="Rectangle 36"/>
          <p:cNvSpPr>
            <a:spLocks noChangeArrowheads="1"/>
          </p:cNvSpPr>
          <p:nvPr/>
        </p:nvSpPr>
        <p:spPr bwMode="auto">
          <a:xfrm>
            <a:off x="304800" y="11581997"/>
            <a:ext cx="5290457"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2800" b="1" dirty="0" smtClean="0">
                <a:latin typeface="Century Schoolbook" pitchFamily="18" charset="0"/>
                <a:ea typeface="宋体" pitchFamily="2" charset="-122"/>
              </a:rPr>
              <a:t>Video Geo-Localization</a:t>
            </a:r>
            <a:endParaRPr lang="en-US" altLang="zh-CN" sz="2800" b="1" dirty="0">
              <a:latin typeface="Century Schoolbook" pitchFamily="18" charset="0"/>
              <a:ea typeface="宋体" pitchFamily="2" charset="-122"/>
            </a:endParaRPr>
          </a:p>
        </p:txBody>
      </p:sp>
      <p:sp>
        <p:nvSpPr>
          <p:cNvPr id="2061" name="Rectangle 51"/>
          <p:cNvSpPr>
            <a:spLocks noChangeArrowheads="1"/>
          </p:cNvSpPr>
          <p:nvPr/>
        </p:nvSpPr>
        <p:spPr bwMode="auto">
          <a:xfrm>
            <a:off x="15925800" y="3733802"/>
            <a:ext cx="563880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a:latin typeface="Century Schoolbook" pitchFamily="18" charset="0"/>
                <a:ea typeface="宋体" pitchFamily="2" charset="-122"/>
              </a:rPr>
              <a:t>Gunshot Detection and </a:t>
            </a:r>
            <a:endParaRPr lang="en-US" altLang="zh-CN" sz="3200" b="1" dirty="0" smtClean="0">
              <a:latin typeface="Century Schoolbook" pitchFamily="18" charset="0"/>
              <a:ea typeface="宋体" pitchFamily="2" charset="-122"/>
            </a:endParaRPr>
          </a:p>
          <a:p>
            <a:pPr algn="ctr" eaLnBrk="1" hangingPunct="1">
              <a:spcBef>
                <a:spcPct val="0"/>
              </a:spcBef>
              <a:buFontTx/>
              <a:buNone/>
            </a:pPr>
            <a:r>
              <a:rPr lang="en-US" altLang="zh-CN" sz="3200" b="1" dirty="0" smtClean="0">
                <a:latin typeface="Century Schoolbook" pitchFamily="18" charset="0"/>
                <a:ea typeface="宋体" pitchFamily="2" charset="-122"/>
              </a:rPr>
              <a:t>Crow </a:t>
            </a:r>
            <a:r>
              <a:rPr lang="en-US" altLang="zh-CN" sz="3200" b="1" dirty="0">
                <a:latin typeface="Century Schoolbook" pitchFamily="18" charset="0"/>
                <a:ea typeface="宋体" pitchFamily="2" charset="-122"/>
              </a:rPr>
              <a:t>Size Estimation</a:t>
            </a:r>
          </a:p>
        </p:txBody>
      </p:sp>
      <p:sp>
        <p:nvSpPr>
          <p:cNvPr id="2060" name="Line 8"/>
          <p:cNvSpPr>
            <a:spLocks noChangeShapeType="1"/>
          </p:cNvSpPr>
          <p:nvPr/>
        </p:nvSpPr>
        <p:spPr bwMode="auto">
          <a:xfrm>
            <a:off x="5676433" y="3695384"/>
            <a:ext cx="0" cy="289559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61861" tIns="30931" rIns="61861" bIns="30931"/>
          <a:lstStyle/>
          <a:p>
            <a:endParaRPr lang="zh-CN" altLang="en-US"/>
          </a:p>
        </p:txBody>
      </p:sp>
      <p:sp>
        <p:nvSpPr>
          <p:cNvPr id="2064" name="Line 10"/>
          <p:cNvSpPr>
            <a:spLocks noChangeShapeType="1"/>
          </p:cNvSpPr>
          <p:nvPr/>
        </p:nvSpPr>
        <p:spPr bwMode="auto">
          <a:xfrm>
            <a:off x="15925800" y="3695384"/>
            <a:ext cx="0" cy="289559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61861" tIns="30931" rIns="61861" bIns="30931"/>
          <a:lstStyle/>
          <a:p>
            <a:endParaRPr lang="zh-CN" altLang="en-US" dirty="0"/>
          </a:p>
        </p:txBody>
      </p:sp>
      <p:sp>
        <p:nvSpPr>
          <p:cNvPr id="273" name="Rectangle 4"/>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77" name="Rectangle 6"/>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80" name="Rectangle 9"/>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84" name="Rectangle 15"/>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58" name="矩形 57"/>
          <p:cNvSpPr/>
          <p:nvPr/>
        </p:nvSpPr>
        <p:spPr>
          <a:xfrm>
            <a:off x="5867400" y="22402800"/>
            <a:ext cx="9829800" cy="4125116"/>
          </a:xfrm>
          <a:prstGeom prst="rect">
            <a:avLst/>
          </a:prstGeom>
        </p:spPr>
        <p:txBody>
          <a:bodyPr wrap="square" lIns="61861" tIns="30931" rIns="61861" bIns="30931">
            <a:spAutoFit/>
          </a:bodyPr>
          <a:lstStyle/>
          <a:p>
            <a:pPr algn="just"/>
            <a:r>
              <a:rPr lang="en-US" altLang="zh-CN" sz="2400" dirty="0"/>
              <a:t>In order to fully reconstruct the trajectory of a person, it is important that our system can track a person or object in 3D space. To achieve that, we combine person </a:t>
            </a:r>
            <a:r>
              <a:rPr lang="en-US" altLang="zh-CN" sz="2400" dirty="0" smtClean="0"/>
              <a:t>tracking with </a:t>
            </a:r>
            <a:r>
              <a:rPr lang="en-US" altLang="zh-CN" sz="2400" dirty="0"/>
              <a:t>3D reconstruction </a:t>
            </a:r>
            <a:r>
              <a:rPr lang="en-US" altLang="zh-CN" sz="2400" dirty="0" smtClean="0"/>
              <a:t>to </a:t>
            </a:r>
            <a:r>
              <a:rPr lang="en-US" altLang="zh-CN" sz="2400" dirty="0"/>
              <a:t>allow users to search for a </a:t>
            </a:r>
            <a:r>
              <a:rPr lang="en-US" altLang="zh-CN" sz="2400" dirty="0" smtClean="0"/>
              <a:t>person </a:t>
            </a:r>
            <a:r>
              <a:rPr lang="en-US" altLang="zh-CN" sz="2400" dirty="0"/>
              <a:t>of interest. In detail, we first reconstruct the whole 3D point cloud model by merging two or more models that were reconstructed from Google Street View images and frames from </a:t>
            </a:r>
            <a:r>
              <a:rPr lang="en-US" altLang="zh-CN" sz="2400" dirty="0" err="1"/>
              <a:t>relavent</a:t>
            </a:r>
            <a:r>
              <a:rPr lang="en-US" altLang="zh-CN" sz="2400" dirty="0"/>
              <a:t> videos via </a:t>
            </a:r>
            <a:r>
              <a:rPr lang="en-US" altLang="zh-CN" sz="2400" dirty="0" err="1"/>
              <a:t>VisualSFM</a:t>
            </a:r>
            <a:r>
              <a:rPr lang="en-US" altLang="zh-CN" sz="2400" dirty="0"/>
              <a:t> (Wu 2013), and then use the result of the detection of the person as well as the camera location, which is obtained while we reconstruct the point cloud, to infer where the person locates in 3D space. Finally, the tracking result of a person of interest is </a:t>
            </a:r>
            <a:r>
              <a:rPr lang="en-US" altLang="zh-CN" sz="2400" dirty="0" smtClean="0"/>
              <a:t>transformed </a:t>
            </a:r>
            <a:r>
              <a:rPr lang="en-US" altLang="zh-CN" sz="2400" dirty="0"/>
              <a:t>into a trajectory in 3D space. </a:t>
            </a:r>
            <a:endParaRPr lang="zh-CN" altLang="en-US" sz="2400" dirty="0"/>
          </a:p>
        </p:txBody>
      </p:sp>
      <p:pic>
        <p:nvPicPr>
          <p:cNvPr id="3" name="图片 2" descr="sys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7297400"/>
            <a:ext cx="9760355" cy="3632200"/>
          </a:xfrm>
          <a:prstGeom prst="rect">
            <a:avLst/>
          </a:prstGeom>
        </p:spPr>
      </p:pic>
      <p:sp>
        <p:nvSpPr>
          <p:cNvPr id="44" name="Rectangle 43"/>
          <p:cNvSpPr>
            <a:spLocks noChangeArrowheads="1"/>
          </p:cNvSpPr>
          <p:nvPr/>
        </p:nvSpPr>
        <p:spPr bwMode="auto">
          <a:xfrm>
            <a:off x="5715000" y="21106997"/>
            <a:ext cx="1014051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Person Tracking and 3D Reconstruction</a:t>
            </a:r>
            <a:endParaRPr lang="en-US" altLang="zh-CN" sz="3200" b="1" dirty="0">
              <a:latin typeface="Century Schoolbook" pitchFamily="18" charset="0"/>
              <a:ea typeface="宋体" pitchFamily="2" charset="-122"/>
            </a:endParaRPr>
          </a:p>
        </p:txBody>
      </p:sp>
      <p:pic>
        <p:nvPicPr>
          <p:cNvPr id="8" name="图片 7" descr="屏幕快照 2016-06-03 PM12.44.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78200" y="22220499"/>
            <a:ext cx="5207000" cy="3124200"/>
          </a:xfrm>
          <a:prstGeom prst="rect">
            <a:avLst/>
          </a:prstGeom>
        </p:spPr>
      </p:pic>
      <p:pic>
        <p:nvPicPr>
          <p:cNvPr id="9" name="图片 8" descr="屏幕快照 2016-06-03 PM12.43.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200" y="19096299"/>
            <a:ext cx="5148022" cy="2895600"/>
          </a:xfrm>
          <a:prstGeom prst="rect">
            <a:avLst/>
          </a:prstGeom>
        </p:spPr>
      </p:pic>
      <p:pic>
        <p:nvPicPr>
          <p:cNvPr id="10" name="图片 9" descr="屏幕快照 2016-06-03 PM12.49.1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74312" y="25420899"/>
            <a:ext cx="5414088" cy="1630101"/>
          </a:xfrm>
          <a:prstGeom prst="rect">
            <a:avLst/>
          </a:prstGeom>
        </p:spPr>
      </p:pic>
      <p:pic>
        <p:nvPicPr>
          <p:cNvPr id="13" name="图片 12" descr="屏幕快照 2016-06-03 PM12.50.5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78200" y="9982200"/>
            <a:ext cx="5029200" cy="2504470"/>
          </a:xfrm>
          <a:prstGeom prst="rect">
            <a:avLst/>
          </a:prstGeom>
        </p:spPr>
      </p:pic>
      <p:pic>
        <p:nvPicPr>
          <p:cNvPr id="16" name="图片 15" descr="屏幕快照 2016-06-03 PM12.50.39.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9200" y="12268200"/>
            <a:ext cx="4191000" cy="3352800"/>
          </a:xfrm>
          <a:prstGeom prst="rect">
            <a:avLst/>
          </a:prstGeom>
        </p:spPr>
      </p:pic>
      <p:pic>
        <p:nvPicPr>
          <p:cNvPr id="18" name="图片 17" descr="屏幕快照 2016-06-03 PM12.57.34.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1200" y="7010400"/>
            <a:ext cx="10058400" cy="3810000"/>
          </a:xfrm>
          <a:prstGeom prst="rect">
            <a:avLst/>
          </a:prstGeom>
        </p:spPr>
      </p:pic>
      <p:pic>
        <p:nvPicPr>
          <p:cNvPr id="19" name="图片 18" descr="屏幕快照 2016-06-03 PM12.59.50.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1200" y="10820400"/>
            <a:ext cx="10058400" cy="4114800"/>
          </a:xfrm>
          <a:prstGeom prst="rect">
            <a:avLst/>
          </a:prstGeom>
        </p:spPr>
      </p:pic>
      <p:sp>
        <p:nvSpPr>
          <p:cNvPr id="56" name="矩形 55"/>
          <p:cNvSpPr/>
          <p:nvPr/>
        </p:nvSpPr>
        <p:spPr>
          <a:xfrm>
            <a:off x="5791200" y="5105400"/>
            <a:ext cx="9982200" cy="1909125"/>
          </a:xfrm>
          <a:prstGeom prst="rect">
            <a:avLst/>
          </a:prstGeom>
        </p:spPr>
        <p:txBody>
          <a:bodyPr wrap="square" lIns="61861" tIns="30931" rIns="61861" bIns="30931">
            <a:spAutoFit/>
          </a:bodyPr>
          <a:lstStyle/>
          <a:p>
            <a:pPr lvl="0" algn="just"/>
            <a:r>
              <a:rPr lang="en-US" altLang="zh-CN" sz="2400" b="1" dirty="0"/>
              <a:t>Intuition. </a:t>
            </a:r>
            <a:r>
              <a:rPr lang="en-US" altLang="zh-CN" sz="2400" dirty="0" smtClean="0"/>
              <a:t>During a conflict or an terrorist attack on a public event, many user-generated videos would be taken to document the event. However, these videos are varied in qualities and may be taken in different point of the event timeline. To utilize these videos for further analysis, we will need to synchronize them and put them into the global timeline.</a:t>
            </a:r>
            <a:endParaRPr lang="en-US" altLang="zh-CN" sz="2200" dirty="0"/>
          </a:p>
        </p:txBody>
      </p:sp>
      <p:sp>
        <p:nvSpPr>
          <p:cNvPr id="57" name="矩形 56"/>
          <p:cNvSpPr/>
          <p:nvPr/>
        </p:nvSpPr>
        <p:spPr>
          <a:xfrm>
            <a:off x="5867400" y="15163800"/>
            <a:ext cx="9982200" cy="1909125"/>
          </a:xfrm>
          <a:prstGeom prst="rect">
            <a:avLst/>
          </a:prstGeom>
        </p:spPr>
        <p:txBody>
          <a:bodyPr wrap="square" lIns="61861" tIns="30931" rIns="61861" bIns="30931">
            <a:spAutoFit/>
          </a:bodyPr>
          <a:lstStyle/>
          <a:p>
            <a:pPr lvl="0" algn="just"/>
            <a:r>
              <a:rPr lang="en-US" altLang="zh-CN" sz="2400" b="1" dirty="0" smtClean="0"/>
              <a:t>Implementation. </a:t>
            </a:r>
            <a:r>
              <a:rPr lang="en-US" altLang="zh-CN" sz="2400" dirty="0" smtClean="0"/>
              <a:t>Our system utilizes the audio of the videos for synchronization since many videos taken  at the same time will face different directions and the audio will be the only cue to identify their global time. We match each video to the others based on the audio fingerprint.</a:t>
            </a:r>
            <a:endParaRPr lang="en-US" altLang="zh-CN" sz="2200" dirty="0"/>
          </a:p>
        </p:txBody>
      </p:sp>
      <p:sp>
        <p:nvSpPr>
          <p:cNvPr id="63" name="矩形 62"/>
          <p:cNvSpPr/>
          <p:nvPr/>
        </p:nvSpPr>
        <p:spPr>
          <a:xfrm>
            <a:off x="16078200" y="5181600"/>
            <a:ext cx="5562600" cy="5233112"/>
          </a:xfrm>
          <a:prstGeom prst="rect">
            <a:avLst/>
          </a:prstGeom>
        </p:spPr>
        <p:txBody>
          <a:bodyPr wrap="square" lIns="61861" tIns="30931" rIns="61861" bIns="30931">
            <a:spAutoFit/>
          </a:bodyPr>
          <a:lstStyle/>
          <a:p>
            <a:pPr algn="just"/>
            <a:r>
              <a:rPr lang="en-US" altLang="zh-CN" sz="2400" b="1" dirty="0" smtClean="0"/>
              <a:t>System Overview. </a:t>
            </a:r>
            <a:r>
              <a:rPr lang="en-US" altLang="zh-CN" sz="2400" dirty="0"/>
              <a:t>After synchronization and localization of the video </a:t>
            </a:r>
            <a:r>
              <a:rPr lang="en-US" altLang="zh-CN" sz="2400" dirty="0" smtClean="0"/>
              <a:t>collection</a:t>
            </a:r>
            <a:r>
              <a:rPr lang="en-US" altLang="zh-CN" sz="2400" dirty="0"/>
              <a:t>, users can then utilize the gunshot detection and crowd size estimation tool for further event information retrieval. The gunshot detection tool can show users which segments within the videos contain gunshots. A pre-trained bag-of</a:t>
            </a:r>
            <a:r>
              <a:rPr lang="en-US" altLang="zh-CN" sz="2400" dirty="0" smtClean="0"/>
              <a:t>-audio</a:t>
            </a:r>
            <a:r>
              <a:rPr lang="en-US" altLang="zh-CN" sz="2400" dirty="0"/>
              <a:t>-words gunshot model is used to detect gunshot on </a:t>
            </a:r>
            <a:r>
              <a:rPr lang="en-US" altLang="zh-CN" sz="2400" dirty="0" smtClean="0"/>
              <a:t>segments </a:t>
            </a:r>
            <a:r>
              <a:rPr lang="en-US" altLang="zh-CN" sz="2400" dirty="0"/>
              <a:t>of each video and positive segments above a certain threshold are combined.</a:t>
            </a:r>
          </a:p>
          <a:p>
            <a:pPr lvl="0" algn="just"/>
            <a:endParaRPr lang="en-US" altLang="zh-CN" sz="2400" b="1" dirty="0"/>
          </a:p>
        </p:txBody>
      </p:sp>
      <p:pic>
        <p:nvPicPr>
          <p:cNvPr id="21" name="图片 20" descr="屏幕快照 2016-06-03 PM1.06.43.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6745" y="26593800"/>
            <a:ext cx="4074042" cy="2895600"/>
          </a:xfrm>
          <a:prstGeom prst="rect">
            <a:avLst/>
          </a:prstGeom>
        </p:spPr>
      </p:pic>
      <p:pic>
        <p:nvPicPr>
          <p:cNvPr id="23" name="图片 22" descr="屏幕快照 2016-06-03 PM1.06.35.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8600" y="17602200"/>
            <a:ext cx="5362048" cy="3236792"/>
          </a:xfrm>
          <a:prstGeom prst="rect">
            <a:avLst/>
          </a:prstGeom>
        </p:spPr>
      </p:pic>
      <p:sp>
        <p:nvSpPr>
          <p:cNvPr id="26" name="下箭头 25"/>
          <p:cNvSpPr/>
          <p:nvPr/>
        </p:nvSpPr>
        <p:spPr bwMode="auto">
          <a:xfrm>
            <a:off x="1752600" y="25450800"/>
            <a:ext cx="484632" cy="9784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zh-CN" altLang="en-US" sz="9400" b="0" i="0" u="none" strike="noStrike" cap="none" normalizeH="0" baseline="0" smtClean="0">
              <a:ln>
                <a:noFill/>
              </a:ln>
              <a:solidFill>
                <a:schemeClr val="tx1"/>
              </a:solidFill>
              <a:effectLst/>
              <a:latin typeface="Arial" charset="0"/>
            </a:endParaRPr>
          </a:p>
        </p:txBody>
      </p:sp>
      <p:sp>
        <p:nvSpPr>
          <p:cNvPr id="28" name="文本框 27"/>
          <p:cNvSpPr txBox="1"/>
          <p:nvPr/>
        </p:nvSpPr>
        <p:spPr>
          <a:xfrm>
            <a:off x="2286000" y="25374600"/>
            <a:ext cx="3048000" cy="1200328"/>
          </a:xfrm>
          <a:prstGeom prst="rect">
            <a:avLst/>
          </a:prstGeom>
          <a:noFill/>
        </p:spPr>
        <p:txBody>
          <a:bodyPr wrap="square" rtlCol="0">
            <a:spAutoFit/>
          </a:bodyPr>
          <a:lstStyle/>
          <a:p>
            <a:r>
              <a:rPr kumimoji="1" lang="en-US" altLang="zh-CN" sz="2400" dirty="0" smtClean="0"/>
              <a:t>Video frame matched to Google Street View</a:t>
            </a:r>
            <a:endParaRPr kumimoji="1" lang="zh-CN" altLang="en-US" sz="2400" dirty="0"/>
          </a:p>
        </p:txBody>
      </p:sp>
      <p:sp>
        <p:nvSpPr>
          <p:cNvPr id="66" name="矩形 65"/>
          <p:cNvSpPr/>
          <p:nvPr/>
        </p:nvSpPr>
        <p:spPr>
          <a:xfrm>
            <a:off x="381000" y="12649200"/>
            <a:ext cx="5290457" cy="2647789"/>
          </a:xfrm>
          <a:prstGeom prst="rect">
            <a:avLst/>
          </a:prstGeom>
        </p:spPr>
        <p:txBody>
          <a:bodyPr wrap="square" lIns="61861" tIns="30931" rIns="61861" bIns="30931">
            <a:spAutoFit/>
          </a:bodyPr>
          <a:lstStyle/>
          <a:p>
            <a:pPr lvl="0" algn="just"/>
            <a:r>
              <a:rPr lang="en-US" altLang="zh-CN" sz="2400" b="1" dirty="0"/>
              <a:t>Intuition. </a:t>
            </a:r>
            <a:r>
              <a:rPr lang="en-US" altLang="zh-CN" sz="2400" dirty="0" smtClean="0"/>
              <a:t>Given a video of interest, we aim to find out where this video takes place so that we can get the geo location of the video and do further analysis. The location information of a video is an essential part of its content.</a:t>
            </a:r>
            <a:endParaRPr lang="en-US" altLang="zh-CN" sz="2200" dirty="0"/>
          </a:p>
        </p:txBody>
      </p:sp>
      <p:pic>
        <p:nvPicPr>
          <p:cNvPr id="224" name="图片 223" descr="屏幕快照 2016-06-03 PM1.12.23.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48" y="22555200"/>
            <a:ext cx="5575300" cy="2590800"/>
          </a:xfrm>
          <a:prstGeom prst="rect">
            <a:avLst/>
          </a:prstGeom>
        </p:spPr>
      </p:pic>
      <p:sp>
        <p:nvSpPr>
          <p:cNvPr id="71" name="下箭头 70"/>
          <p:cNvSpPr/>
          <p:nvPr/>
        </p:nvSpPr>
        <p:spPr bwMode="auto">
          <a:xfrm>
            <a:off x="1752600" y="21412200"/>
            <a:ext cx="484632" cy="9784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806950" rtl="0" eaLnBrk="1" fontAlgn="base" latinLnBrk="0" hangingPunct="1">
              <a:lnSpc>
                <a:spcPct val="100000"/>
              </a:lnSpc>
              <a:spcBef>
                <a:spcPct val="0"/>
              </a:spcBef>
              <a:spcAft>
                <a:spcPct val="0"/>
              </a:spcAft>
              <a:buClrTx/>
              <a:buSzTx/>
              <a:buFontTx/>
              <a:buNone/>
              <a:tabLst/>
            </a:pPr>
            <a:endParaRPr kumimoji="0" lang="zh-CN" altLang="en-US" sz="9400" b="0" i="0" u="none" strike="noStrike" cap="none" normalizeH="0" baseline="0" smtClean="0">
              <a:ln>
                <a:noFill/>
              </a:ln>
              <a:solidFill>
                <a:schemeClr val="tx1"/>
              </a:solidFill>
              <a:effectLst/>
              <a:latin typeface="Arial" charset="0"/>
            </a:endParaRPr>
          </a:p>
        </p:txBody>
      </p:sp>
      <p:sp>
        <p:nvSpPr>
          <p:cNvPr id="72" name="文本框 71"/>
          <p:cNvSpPr txBox="1"/>
          <p:nvPr/>
        </p:nvSpPr>
        <p:spPr>
          <a:xfrm>
            <a:off x="2286000" y="21412200"/>
            <a:ext cx="3048000" cy="830997"/>
          </a:xfrm>
          <a:prstGeom prst="rect">
            <a:avLst/>
          </a:prstGeom>
          <a:noFill/>
        </p:spPr>
        <p:txBody>
          <a:bodyPr wrap="square" rtlCol="0">
            <a:spAutoFit/>
          </a:bodyPr>
          <a:lstStyle/>
          <a:p>
            <a:r>
              <a:rPr kumimoji="1" lang="en-US" altLang="zh-CN" sz="2400" dirty="0" smtClean="0"/>
              <a:t>Extract </a:t>
            </a:r>
            <a:r>
              <a:rPr kumimoji="1" lang="en-US" altLang="zh-CN" sz="2400" dirty="0" err="1" smtClean="0"/>
              <a:t>NetVLAD</a:t>
            </a:r>
            <a:r>
              <a:rPr kumimoji="1" lang="en-US" altLang="zh-CN" sz="2400" dirty="0" smtClean="0"/>
              <a:t> Features</a:t>
            </a:r>
            <a:endParaRPr kumimoji="1" lang="zh-CN" altLang="en-US" sz="2400" dirty="0"/>
          </a:p>
        </p:txBody>
      </p:sp>
      <p:sp>
        <p:nvSpPr>
          <p:cNvPr id="74" name="矩形 73"/>
          <p:cNvSpPr/>
          <p:nvPr/>
        </p:nvSpPr>
        <p:spPr>
          <a:xfrm>
            <a:off x="304800" y="15240000"/>
            <a:ext cx="5290457" cy="2278457"/>
          </a:xfrm>
          <a:prstGeom prst="rect">
            <a:avLst/>
          </a:prstGeom>
        </p:spPr>
        <p:txBody>
          <a:bodyPr wrap="square" lIns="61861" tIns="30931" rIns="61861" bIns="30931">
            <a:spAutoFit/>
          </a:bodyPr>
          <a:lstStyle/>
          <a:p>
            <a:pPr lvl="0" algn="just"/>
            <a:r>
              <a:rPr lang="en-US" altLang="zh-CN" sz="2400" b="1" dirty="0" smtClean="0"/>
              <a:t>Implementation. </a:t>
            </a:r>
            <a:r>
              <a:rPr lang="en-US" altLang="zh-CN" sz="2400" dirty="0" smtClean="0"/>
              <a:t>Our system takes a video as input and extract </a:t>
            </a:r>
            <a:r>
              <a:rPr lang="en-US" altLang="zh-CN" sz="2400" dirty="0" err="1" smtClean="0"/>
              <a:t>keyframes</a:t>
            </a:r>
            <a:r>
              <a:rPr lang="en-US" altLang="zh-CN" sz="2400" dirty="0" smtClean="0"/>
              <a:t>. Then the </a:t>
            </a:r>
            <a:r>
              <a:rPr lang="en-US" altLang="zh-CN" sz="2400" dirty="0" err="1" smtClean="0"/>
              <a:t>NetVLAD</a:t>
            </a:r>
            <a:r>
              <a:rPr lang="en-US" altLang="zh-CN" sz="2400" dirty="0" smtClean="0"/>
              <a:t> features are extracted from the video frames and matched to Google Street View images or Flickr images with geo-tag. </a:t>
            </a:r>
            <a:endParaRPr lang="en-US" altLang="zh-CN" sz="2200" dirty="0"/>
          </a:p>
        </p:txBody>
      </p:sp>
      <p:sp>
        <p:nvSpPr>
          <p:cNvPr id="75" name="矩形 74"/>
          <p:cNvSpPr/>
          <p:nvPr/>
        </p:nvSpPr>
        <p:spPr>
          <a:xfrm>
            <a:off x="304800" y="5030234"/>
            <a:ext cx="5290457" cy="6628366"/>
          </a:xfrm>
          <a:prstGeom prst="rect">
            <a:avLst/>
          </a:prstGeom>
        </p:spPr>
        <p:txBody>
          <a:bodyPr wrap="square" lIns="61861" tIns="30931" rIns="61861" bIns="30931">
            <a:spAutoFit/>
          </a:bodyPr>
          <a:lstStyle/>
          <a:p>
            <a:pPr algn="just"/>
            <a:r>
              <a:rPr lang="en-US" altLang="zh-CN" sz="3200" baseline="30000" dirty="0"/>
              <a:t>What happened during the Boston Marathon in 2013? </a:t>
            </a:r>
            <a:r>
              <a:rPr lang="en-US" altLang="zh-CN" sz="3200" baseline="30000" dirty="0" smtClean="0"/>
              <a:t>Nowadays</a:t>
            </a:r>
            <a:r>
              <a:rPr lang="en-US" altLang="zh-CN" sz="3200" baseline="30000" dirty="0"/>
              <a:t>, at any major event, lots of people take videos and share them on social media. To fully understand exactly what </a:t>
            </a:r>
            <a:r>
              <a:rPr lang="en-US" altLang="zh-CN" sz="3200" baseline="30000" dirty="0" smtClean="0"/>
              <a:t>happened </a:t>
            </a:r>
            <a:r>
              <a:rPr lang="en-US" altLang="zh-CN" sz="3200" baseline="30000" dirty="0"/>
              <a:t>in these major events, researchers and analysts often have to examine thousands of these videos manually. To </a:t>
            </a:r>
            <a:r>
              <a:rPr lang="en-US" altLang="zh-CN" sz="3200" baseline="30000" dirty="0" smtClean="0"/>
              <a:t>reduce </a:t>
            </a:r>
            <a:r>
              <a:rPr lang="en-US" altLang="zh-CN" sz="3200" baseline="30000" dirty="0"/>
              <a:t>this manual effort, we present an investigative system that automatically synchronizes these videos to a global </a:t>
            </a:r>
            <a:r>
              <a:rPr lang="en-US" altLang="zh-CN" sz="3200" baseline="30000" dirty="0" smtClean="0"/>
              <a:t>timeline </a:t>
            </a:r>
            <a:r>
              <a:rPr lang="en-US" altLang="zh-CN" sz="3200" baseline="30000" dirty="0"/>
              <a:t>and localizes them on a map. In addition to alignment in time and space, our system combines various functions for analysis, including gunshot detection, crowd size </a:t>
            </a:r>
            <a:r>
              <a:rPr lang="en-US" altLang="zh-CN" sz="3200" baseline="30000" dirty="0" smtClean="0"/>
              <a:t>estimation</a:t>
            </a:r>
            <a:r>
              <a:rPr lang="en-US" altLang="zh-CN" sz="3200" baseline="30000" dirty="0"/>
              <a:t>, 3D reconstruction and person tracking. To our best knowledge, this is the first time a unified framework has been built for comprehensive event reconstruction for social media videos.</a:t>
            </a:r>
          </a:p>
        </p:txBody>
      </p:sp>
      <p:sp>
        <p:nvSpPr>
          <p:cNvPr id="2" name="矩形 1"/>
          <p:cNvSpPr/>
          <p:nvPr/>
        </p:nvSpPr>
        <p:spPr>
          <a:xfrm>
            <a:off x="76200" y="871478"/>
            <a:ext cx="21717000" cy="2862322"/>
          </a:xfrm>
          <a:prstGeom prst="rect">
            <a:avLst/>
          </a:prstGeom>
        </p:spPr>
        <p:txBody>
          <a:bodyPr wrap="square">
            <a:spAutoFit/>
          </a:bodyPr>
          <a:lstStyle/>
          <a:p>
            <a:pPr algn="ctr"/>
            <a:r>
              <a:rPr lang="en-US" altLang="zh-CN" sz="4800" dirty="0"/>
              <a:t>An Event Reconstruction Tool for Conflict Monitoring Using Social </a:t>
            </a:r>
            <a:r>
              <a:rPr lang="en-US" altLang="zh-CN" sz="4800" dirty="0" smtClean="0"/>
              <a:t>Media </a:t>
            </a:r>
            <a:endParaRPr lang="en-US" altLang="zh-CN" sz="4800" b="1" dirty="0" smtClean="0"/>
          </a:p>
          <a:p>
            <a:pPr algn="ctr"/>
            <a:r>
              <a:rPr lang="en-US" altLang="zh-CN" sz="3200" b="1" dirty="0" err="1" smtClean="0"/>
              <a:t>Junwei</a:t>
            </a:r>
            <a:r>
              <a:rPr lang="en-US" altLang="zh-CN" sz="3200" b="1" dirty="0" smtClean="0"/>
              <a:t> </a:t>
            </a:r>
            <a:r>
              <a:rPr lang="en-US" altLang="zh-CN" sz="3200" b="1" dirty="0"/>
              <a:t>Liang, Desai Fan, Han Lu, </a:t>
            </a:r>
            <a:r>
              <a:rPr lang="en-US" altLang="zh-CN" sz="3200" b="1" dirty="0" err="1"/>
              <a:t>Poyao</a:t>
            </a:r>
            <a:r>
              <a:rPr lang="en-US" altLang="zh-CN" sz="3200" b="1" dirty="0"/>
              <a:t> Huang, </a:t>
            </a:r>
            <a:r>
              <a:rPr lang="en-US" altLang="zh-CN" sz="3200" b="1" dirty="0" err="1"/>
              <a:t>Jia</a:t>
            </a:r>
            <a:r>
              <a:rPr lang="en-US" altLang="zh-CN" sz="3200" b="1" dirty="0"/>
              <a:t> Chen, Lu Jiang and Alexander </a:t>
            </a:r>
            <a:r>
              <a:rPr lang="en-US" altLang="zh-CN" sz="3200" b="1" dirty="0" smtClean="0"/>
              <a:t>Hauptmann</a:t>
            </a:r>
          </a:p>
          <a:p>
            <a:pPr algn="ctr"/>
            <a:r>
              <a:rPr lang="en-US" altLang="zh-CN" sz="3200" dirty="0"/>
              <a:t>Carnegie Mellon University</a:t>
            </a:r>
          </a:p>
          <a:p>
            <a:pPr algn="ctr"/>
            <a:r>
              <a:rPr lang="en-US" altLang="zh-CN" sz="3200" dirty="0"/>
              <a:t>{</a:t>
            </a:r>
            <a:r>
              <a:rPr lang="en-US" altLang="zh-CN" sz="3200" dirty="0" err="1"/>
              <a:t>junweil</a:t>
            </a:r>
            <a:r>
              <a:rPr lang="en-US" altLang="zh-CN" sz="3200" dirty="0"/>
              <a:t>, </a:t>
            </a:r>
            <a:r>
              <a:rPr lang="en-US" altLang="zh-CN" sz="3200" dirty="0" err="1"/>
              <a:t>dfan</a:t>
            </a:r>
            <a:r>
              <a:rPr lang="en-US" altLang="zh-CN" sz="3200" dirty="0"/>
              <a:t>, hlu2, </a:t>
            </a:r>
            <a:r>
              <a:rPr lang="en-US" altLang="zh-CN" sz="3200" dirty="0" err="1"/>
              <a:t>poyaoh</a:t>
            </a:r>
            <a:r>
              <a:rPr lang="en-US" altLang="zh-CN" sz="3200" dirty="0"/>
              <a:t>, </a:t>
            </a:r>
            <a:r>
              <a:rPr lang="en-US" altLang="zh-CN" sz="3200" dirty="0" err="1"/>
              <a:t>jiac</a:t>
            </a:r>
            <a:r>
              <a:rPr lang="en-US" altLang="zh-CN" sz="3200" dirty="0"/>
              <a:t>, </a:t>
            </a:r>
            <a:r>
              <a:rPr lang="en-US" altLang="zh-CN" sz="3200" dirty="0" err="1"/>
              <a:t>lujiang</a:t>
            </a:r>
            <a:r>
              <a:rPr lang="en-US" altLang="zh-CN" sz="3200" dirty="0"/>
              <a:t>, </a:t>
            </a:r>
            <a:r>
              <a:rPr lang="en-US" altLang="zh-CN" sz="3200" dirty="0" err="1"/>
              <a:t>alex</a:t>
            </a:r>
            <a:r>
              <a:rPr lang="en-US" altLang="zh-CN" sz="3200" dirty="0"/>
              <a:t>}@</a:t>
            </a:r>
            <a:r>
              <a:rPr lang="en-US" altLang="zh-CN" sz="3200" dirty="0" err="1"/>
              <a:t>cs.cmu.edu</a:t>
            </a:r>
            <a:endParaRPr lang="zh-CN" altLang="en-US" sz="3200" dirty="0"/>
          </a:p>
          <a:p>
            <a:pPr algn="ctr"/>
            <a:endParaRPr lang="zh-CN" altLang="en-US" sz="3600" b="1" dirty="0"/>
          </a:p>
        </p:txBody>
      </p:sp>
      <p:sp>
        <p:nvSpPr>
          <p:cNvPr id="7" name="矩形 6"/>
          <p:cNvSpPr/>
          <p:nvPr/>
        </p:nvSpPr>
        <p:spPr>
          <a:xfrm>
            <a:off x="16002000" y="15709880"/>
            <a:ext cx="5791200" cy="3416320"/>
          </a:xfrm>
          <a:prstGeom prst="rect">
            <a:avLst/>
          </a:prstGeom>
        </p:spPr>
        <p:txBody>
          <a:bodyPr wrap="square">
            <a:spAutoFit/>
          </a:bodyPr>
          <a:lstStyle/>
          <a:p>
            <a:pPr algn="just"/>
            <a:r>
              <a:rPr lang="en-US" altLang="zh-CN" sz="2400" dirty="0" smtClean="0"/>
              <a:t>	To </a:t>
            </a:r>
            <a:r>
              <a:rPr lang="en-US" altLang="zh-CN" sz="2400" dirty="0"/>
              <a:t>estimate the crowd size in a video, we fine-tuned the faster-RCNN </a:t>
            </a:r>
            <a:r>
              <a:rPr lang="en-US" altLang="zh-CN" sz="2400" dirty="0" smtClean="0"/>
              <a:t>model (</a:t>
            </a:r>
            <a:r>
              <a:rPr lang="en-US" altLang="zh-CN" sz="2400" dirty="0" err="1"/>
              <a:t>Ren</a:t>
            </a:r>
            <a:r>
              <a:rPr lang="en-US" altLang="zh-CN" sz="2400" dirty="0"/>
              <a:t> et al. 2015) and its region proposal network on MS COCO dataset to detect and localize </a:t>
            </a:r>
            <a:r>
              <a:rPr lang="en-US" altLang="zh-CN" sz="2400" dirty="0" smtClean="0"/>
              <a:t>persons </a:t>
            </a:r>
            <a:r>
              <a:rPr lang="en-US" altLang="zh-CN" sz="2400" dirty="0"/>
              <a:t>with bounding boxes in each video frame. The video segments with a crowd size above a threshold are then </a:t>
            </a:r>
            <a:r>
              <a:rPr lang="en-US" altLang="zh-CN" sz="2400" dirty="0" smtClean="0"/>
              <a:t>presented </a:t>
            </a:r>
            <a:r>
              <a:rPr lang="en-US" altLang="zh-CN" sz="2400" dirty="0"/>
              <a:t>to the users for further analysis.</a:t>
            </a:r>
            <a:endParaRPr lang="zh-CN" altLang="en-US" sz="2400" dirty="0"/>
          </a:p>
        </p:txBody>
      </p:sp>
      <p:pic>
        <p:nvPicPr>
          <p:cNvPr id="15" name="图片 14" descr="屏幕快照 2017-01-30 PM12.26.29.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67401" y="26746200"/>
            <a:ext cx="4705020" cy="4495799"/>
          </a:xfrm>
          <a:prstGeom prst="rect">
            <a:avLst/>
          </a:prstGeom>
        </p:spPr>
      </p:pic>
      <p:pic>
        <p:nvPicPr>
          <p:cNvPr id="22" name="图片 21" descr="屏幕快照 2017-01-30 PM12.31.16.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591800" y="26746201"/>
            <a:ext cx="5257800" cy="4482457"/>
          </a:xfrm>
          <a:prstGeom prst="rect">
            <a:avLst/>
          </a:prstGeom>
        </p:spPr>
      </p:pic>
      <p:sp>
        <p:nvSpPr>
          <p:cNvPr id="52" name="文本框 51"/>
          <p:cNvSpPr txBox="1"/>
          <p:nvPr/>
        </p:nvSpPr>
        <p:spPr>
          <a:xfrm>
            <a:off x="5943600" y="31489472"/>
            <a:ext cx="4495800" cy="1200328"/>
          </a:xfrm>
          <a:prstGeom prst="rect">
            <a:avLst/>
          </a:prstGeom>
          <a:noFill/>
        </p:spPr>
        <p:txBody>
          <a:bodyPr wrap="square" rtlCol="0">
            <a:spAutoFit/>
          </a:bodyPr>
          <a:lstStyle/>
          <a:p>
            <a:pPr algn="just"/>
            <a:r>
              <a:rPr kumimoji="1" lang="en-US" altLang="zh-CN" sz="2400" dirty="0" smtClean="0"/>
              <a:t>3D Reconstruction of the Boston Marathon finish line. A video is put in the 3D space</a:t>
            </a:r>
            <a:endParaRPr kumimoji="1" lang="zh-CN" altLang="en-US" sz="2400" dirty="0"/>
          </a:p>
        </p:txBody>
      </p:sp>
      <p:sp>
        <p:nvSpPr>
          <p:cNvPr id="53" name="文本框 52"/>
          <p:cNvSpPr txBox="1"/>
          <p:nvPr/>
        </p:nvSpPr>
        <p:spPr>
          <a:xfrm>
            <a:off x="11049000" y="31470600"/>
            <a:ext cx="4495800" cy="1200328"/>
          </a:xfrm>
          <a:prstGeom prst="rect">
            <a:avLst/>
          </a:prstGeom>
          <a:noFill/>
        </p:spPr>
        <p:txBody>
          <a:bodyPr wrap="square" rtlCol="0">
            <a:spAutoFit/>
          </a:bodyPr>
          <a:lstStyle/>
          <a:p>
            <a:pPr algn="just"/>
            <a:r>
              <a:rPr kumimoji="1" lang="en-US" altLang="zh-CN" sz="2400" dirty="0" smtClean="0"/>
              <a:t>Person Tracking in 3D </a:t>
            </a:r>
            <a:r>
              <a:rPr kumimoji="1" lang="en-US" altLang="zh-CN" sz="2400" dirty="0" smtClean="0"/>
              <a:t>space. Blue box marks the location of the video</a:t>
            </a:r>
            <a:endParaRPr kumimoji="1" lang="zh-CN" altLang="en-US" sz="2400" dirty="0"/>
          </a:p>
        </p:txBody>
      </p:sp>
      <p:sp>
        <p:nvSpPr>
          <p:cNvPr id="54" name="Rectangle 67"/>
          <p:cNvSpPr>
            <a:spLocks noChangeArrowheads="1"/>
          </p:cNvSpPr>
          <p:nvPr/>
        </p:nvSpPr>
        <p:spPr bwMode="auto">
          <a:xfrm>
            <a:off x="16012886" y="26822400"/>
            <a:ext cx="5551714" cy="1143402"/>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Acknowledgement</a:t>
            </a:r>
            <a:endParaRPr lang="en-US" altLang="zh-CN" sz="3200" b="1" dirty="0">
              <a:latin typeface="Century Schoolbook" pitchFamily="18" charset="0"/>
              <a:ea typeface="宋体" pitchFamily="2" charset="-122"/>
            </a:endParaRPr>
          </a:p>
        </p:txBody>
      </p:sp>
      <p:sp>
        <p:nvSpPr>
          <p:cNvPr id="25" name="矩形 24"/>
          <p:cNvSpPr/>
          <p:nvPr/>
        </p:nvSpPr>
        <p:spPr>
          <a:xfrm>
            <a:off x="16002000" y="28270200"/>
            <a:ext cx="5486400" cy="3416320"/>
          </a:xfrm>
          <a:prstGeom prst="rect">
            <a:avLst/>
          </a:prstGeom>
        </p:spPr>
        <p:txBody>
          <a:bodyPr wrap="square">
            <a:spAutoFit/>
          </a:bodyPr>
          <a:lstStyle/>
          <a:p>
            <a:pPr algn="just"/>
            <a:r>
              <a:rPr lang="en-US" altLang="zh-CN" sz="3600" baseline="30000" dirty="0"/>
              <a:t>This project was conducted in partnership with Carnegie Mellon’s Center for Human Rights Science (http://</a:t>
            </a:r>
            <a:r>
              <a:rPr lang="en-US" altLang="zh-CN" sz="3600" baseline="30000" dirty="0" err="1"/>
              <a:t>www.cmu.edu</a:t>
            </a:r>
            <a:r>
              <a:rPr lang="en-US" altLang="zh-CN" sz="3600" baseline="30000" dirty="0"/>
              <a:t>/</a:t>
            </a:r>
            <a:r>
              <a:rPr lang="en-US" altLang="zh-CN" sz="3600" baseline="30000" dirty="0" err="1"/>
              <a:t>chrs</a:t>
            </a:r>
            <a:r>
              <a:rPr lang="en-US" altLang="zh-CN" sz="3600" baseline="30000" dirty="0"/>
              <a:t>). The authors would like to thank the MacArthur Foundation, Oak Foundation, and Humanity United for their generous support of this collaboration.</a:t>
            </a:r>
            <a:endParaRPr lang="zh-CN" altLang="en-US" sz="3600" dirty="0"/>
          </a:p>
        </p:txBody>
      </p:sp>
      <p:pic>
        <p:nvPicPr>
          <p:cNvPr id="27" name="图片 26" descr="屏幕快照 2017-01-30 PM12.43.16.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62000" y="29489400"/>
            <a:ext cx="3810000" cy="3215336"/>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8937</TotalTime>
  <Words>722</Words>
  <Application>Microsoft Macintosh PowerPoint</Application>
  <PresentationFormat>自定义</PresentationFormat>
  <Paragraphs>25</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paco</dc:creator>
  <cp:lastModifiedBy>leong</cp:lastModifiedBy>
  <cp:revision>185</cp:revision>
  <cp:lastPrinted>2015-12-09T21:16:19Z</cp:lastPrinted>
  <dcterms:created xsi:type="dcterms:W3CDTF">2009-04-04T16:44:14Z</dcterms:created>
  <dcterms:modified xsi:type="dcterms:W3CDTF">2017-01-30T20:52:27Z</dcterms:modified>
</cp:coreProperties>
</file>