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78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0"/>
    <p:restoredTop sz="94710"/>
  </p:normalViewPr>
  <p:slideViewPr>
    <p:cSldViewPr snapToGrid="0">
      <p:cViewPr varScale="1">
        <p:scale>
          <a:sx n="220" d="100"/>
          <a:sy n="220" d="100"/>
        </p:scale>
        <p:origin x="12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dd65c37c4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26dd65c37c4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6dd65c37c4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dd65c37c4_0_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71" name="Google Shape;171;g26dd65c37c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>
            <a:spLocks noGrp="1"/>
          </p:cNvSpPr>
          <p:nvPr>
            <p:ph type="pic" idx="2"/>
          </p:nvPr>
        </p:nvSpPr>
        <p:spPr>
          <a:xfrm>
            <a:off x="790781" y="1275755"/>
            <a:ext cx="2403707" cy="1809053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6"/>
          <p:cNvSpPr>
            <a:spLocks noGrp="1"/>
          </p:cNvSpPr>
          <p:nvPr>
            <p:ph type="pic" idx="3"/>
          </p:nvPr>
        </p:nvSpPr>
        <p:spPr>
          <a:xfrm>
            <a:off x="3299753" y="1071563"/>
            <a:ext cx="2946335" cy="221743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>
            <a:spLocks noGrp="1"/>
          </p:cNvSpPr>
          <p:nvPr>
            <p:ph type="pic" idx="4"/>
          </p:nvPr>
        </p:nvSpPr>
        <p:spPr>
          <a:xfrm>
            <a:off x="6351538" y="1275755"/>
            <a:ext cx="2403707" cy="1809053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Custom Layout">
  <p:cSld name="43_Custom Layou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760828" y="199252"/>
            <a:ext cx="246461" cy="26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7"/>
          <p:cNvSpPr>
            <a:spLocks noGrp="1"/>
          </p:cNvSpPr>
          <p:nvPr>
            <p:ph type="pic" idx="2"/>
          </p:nvPr>
        </p:nvSpPr>
        <p:spPr>
          <a:xfrm>
            <a:off x="-1178095" y="316111"/>
            <a:ext cx="3096668" cy="1853813"/>
          </a:xfrm>
          <a:prstGeom prst="rect">
            <a:avLst/>
          </a:prstGeom>
          <a:gradFill>
            <a:gsLst>
              <a:gs pos="0">
                <a:srgbClr val="5B606E"/>
              </a:gs>
              <a:gs pos="69000">
                <a:srgbClr val="4E4857"/>
              </a:gs>
              <a:gs pos="100000">
                <a:srgbClr val="4E4857"/>
              </a:gs>
            </a:gsLst>
            <a:lin ang="5400000" scaled="0"/>
          </a:gradFill>
          <a:ln>
            <a:noFill/>
          </a:ln>
        </p:spPr>
      </p:sp>
      <p:sp>
        <p:nvSpPr>
          <p:cNvPr id="67" name="Google Shape;67;p17"/>
          <p:cNvSpPr>
            <a:spLocks noGrp="1"/>
          </p:cNvSpPr>
          <p:nvPr>
            <p:ph type="pic" idx="3"/>
          </p:nvPr>
        </p:nvSpPr>
        <p:spPr>
          <a:xfrm>
            <a:off x="1301581" y="0"/>
            <a:ext cx="3096668" cy="1853813"/>
          </a:xfrm>
          <a:prstGeom prst="rect">
            <a:avLst/>
          </a:prstGeom>
          <a:gradFill>
            <a:gsLst>
              <a:gs pos="0">
                <a:srgbClr val="5B606E"/>
              </a:gs>
              <a:gs pos="69000">
                <a:srgbClr val="4E4857"/>
              </a:gs>
              <a:gs pos="100000">
                <a:srgbClr val="4E4857"/>
              </a:gs>
            </a:gsLst>
            <a:lin ang="5400000" scaled="0"/>
          </a:gradFill>
          <a:ln>
            <a:noFill/>
          </a:ln>
        </p:spPr>
      </p:sp>
      <p:sp>
        <p:nvSpPr>
          <p:cNvPr id="68" name="Google Shape;68;p17"/>
          <p:cNvSpPr>
            <a:spLocks noGrp="1"/>
          </p:cNvSpPr>
          <p:nvPr>
            <p:ph type="pic" idx="4"/>
          </p:nvPr>
        </p:nvSpPr>
        <p:spPr>
          <a:xfrm>
            <a:off x="1761469" y="2000448"/>
            <a:ext cx="3096668" cy="1853813"/>
          </a:xfrm>
          <a:prstGeom prst="rect">
            <a:avLst/>
          </a:prstGeom>
          <a:gradFill>
            <a:gsLst>
              <a:gs pos="0">
                <a:srgbClr val="5B606E"/>
              </a:gs>
              <a:gs pos="69000">
                <a:srgbClr val="4E4857"/>
              </a:gs>
              <a:gs pos="100000">
                <a:srgbClr val="4E4857"/>
              </a:gs>
            </a:gsLst>
            <a:lin ang="5400000" scaled="0"/>
          </a:gradFill>
          <a:ln>
            <a:noFill/>
          </a:ln>
        </p:spPr>
      </p:sp>
      <p:sp>
        <p:nvSpPr>
          <p:cNvPr id="69" name="Google Shape;69;p17"/>
          <p:cNvSpPr>
            <a:spLocks noGrp="1"/>
          </p:cNvSpPr>
          <p:nvPr>
            <p:ph type="pic" idx="5"/>
          </p:nvPr>
        </p:nvSpPr>
        <p:spPr>
          <a:xfrm>
            <a:off x="-1011532" y="2275730"/>
            <a:ext cx="3096668" cy="1853813"/>
          </a:xfrm>
          <a:prstGeom prst="rect">
            <a:avLst/>
          </a:prstGeom>
          <a:gradFill>
            <a:gsLst>
              <a:gs pos="0">
                <a:srgbClr val="5B606E"/>
              </a:gs>
              <a:gs pos="69000">
                <a:srgbClr val="4E4857"/>
              </a:gs>
              <a:gs pos="100000">
                <a:srgbClr val="4E4857"/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: white">
  <p:cSld name="Content and photo: whit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25305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74"/>
              </a:buClr>
              <a:buSzPts val="3000"/>
              <a:buFont typeface="Arial"/>
              <a:buNone/>
              <a:defRPr sz="3000" b="1" i="0">
                <a:solidFill>
                  <a:srgbClr val="003B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525305" y="1629405"/>
            <a:ext cx="4560579" cy="27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5573060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9"/>
          <p:cNvSpPr/>
          <p:nvPr/>
        </p:nvSpPr>
        <p:spPr>
          <a:xfrm>
            <a:off x="0" y="486800"/>
            <a:ext cx="82664" cy="387197"/>
          </a:xfrm>
          <a:prstGeom prst="rect">
            <a:avLst/>
          </a:prstGeom>
          <a:solidFill>
            <a:srgbClr val="003B7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635305" y="4661519"/>
            <a:ext cx="387197" cy="528963"/>
          </a:xfrm>
          <a:prstGeom prst="rect">
            <a:avLst/>
          </a:prstGeom>
          <a:solidFill>
            <a:srgbClr val="003B7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3907" y="4725385"/>
            <a:ext cx="285373" cy="39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内容">
  <p:cSld name="标题内容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57723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YaHei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cxnSp>
        <p:nvCxnSpPr>
          <p:cNvPr id="153" name="Google Shape;153;p31"/>
          <p:cNvCxnSpPr/>
          <p:nvPr/>
        </p:nvCxnSpPr>
        <p:spPr>
          <a:xfrm>
            <a:off x="772160" y="708660"/>
            <a:ext cx="50037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4" name="Google Shape;154;p31"/>
          <p:cNvGrpSpPr/>
          <p:nvPr/>
        </p:nvGrpSpPr>
        <p:grpSpPr>
          <a:xfrm>
            <a:off x="-180340" y="297181"/>
            <a:ext cx="883900" cy="444380"/>
            <a:chOff x="-180340" y="320041"/>
            <a:chExt cx="883900" cy="444380"/>
          </a:xfrm>
        </p:grpSpPr>
        <p:sp>
          <p:nvSpPr>
            <p:cNvPr id="155" name="Google Shape;155;p31"/>
            <p:cNvSpPr/>
            <p:nvPr/>
          </p:nvSpPr>
          <p:spPr>
            <a:xfrm>
              <a:off x="-91440" y="375921"/>
              <a:ext cx="795000" cy="3885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034FD8">
                    <a:alpha val="0"/>
                  </a:srgbClr>
                </a:gs>
                <a:gs pos="100000">
                  <a:srgbClr val="034FD8">
                    <a:alpha val="33725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-180340" y="320041"/>
              <a:ext cx="795000" cy="388500"/>
            </a:xfrm>
            <a:prstGeom prst="parallelogram">
              <a:avLst>
                <a:gd name="adj" fmla="val 25000"/>
              </a:avLst>
            </a:prstGeom>
            <a:gradFill>
              <a:gsLst>
                <a:gs pos="0">
                  <a:srgbClr val="034FD8">
                    <a:alpha val="0"/>
                  </a:srgbClr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icrosoft Yahe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 descr="香港科技大学（广州）校园建筑全面封顶| 香港科技大学（广州）"/>
          <p:cNvPicPr preferRelativeResize="0"/>
          <p:nvPr/>
        </p:nvPicPr>
        <p:blipFill rotWithShape="1">
          <a:blip r:embed="rId3">
            <a:alphaModFix/>
          </a:blip>
          <a:srcRect l="1631" t="2416" r="1628"/>
          <a:stretch/>
        </p:blipFill>
        <p:spPr>
          <a:xfrm>
            <a:off x="-74091" y="-68924"/>
            <a:ext cx="9292182" cy="52813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32"/>
          <p:cNvGrpSpPr/>
          <p:nvPr/>
        </p:nvGrpSpPr>
        <p:grpSpPr>
          <a:xfrm>
            <a:off x="538843" y="424160"/>
            <a:ext cx="8066314" cy="4306424"/>
            <a:chOff x="718457" y="565546"/>
            <a:chExt cx="10755086" cy="5741899"/>
          </a:xfrm>
        </p:grpSpPr>
        <p:sp>
          <p:nvSpPr>
            <p:cNvPr id="164" name="Google Shape;164;p32"/>
            <p:cNvSpPr/>
            <p:nvPr/>
          </p:nvSpPr>
          <p:spPr>
            <a:xfrm>
              <a:off x="748437" y="565546"/>
              <a:ext cx="7497788" cy="5741899"/>
            </a:xfrm>
            <a:custGeom>
              <a:avLst/>
              <a:gdLst/>
              <a:ahLst/>
              <a:cxnLst/>
              <a:rect l="l" t="t" r="r" b="b"/>
              <a:pathLst>
                <a:path w="6276703" h="5741899" extrusionOk="0">
                  <a:moveTo>
                    <a:pt x="0" y="0"/>
                  </a:moveTo>
                  <a:lnTo>
                    <a:pt x="6276703" y="0"/>
                  </a:lnTo>
                  <a:lnTo>
                    <a:pt x="4843471" y="5729746"/>
                  </a:lnTo>
                  <a:lnTo>
                    <a:pt x="0" y="574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190500" dist="63500" dir="2700000" algn="tl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718457" y="565546"/>
              <a:ext cx="10755086" cy="5726909"/>
            </a:xfrm>
            <a:prstGeom prst="rect">
              <a:avLst/>
            </a:prstGeom>
            <a:noFill/>
            <a:ln w="762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sx="102000" sy="102000" algn="ctr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32"/>
          <p:cNvSpPr/>
          <p:nvPr/>
        </p:nvSpPr>
        <p:spPr>
          <a:xfrm>
            <a:off x="765548" y="2571750"/>
            <a:ext cx="5083500" cy="62340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chemeClr val="lt1">
                <a:alpha val="4000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智能感知与预测实验室</a:t>
            </a:r>
            <a:endParaRPr sz="36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Precognition Lab</a:t>
            </a:r>
            <a:endParaRPr sz="3600" b="1" dirty="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765559" y="1786988"/>
            <a:ext cx="5214878" cy="62324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chemeClr val="lt1">
                <a:alpha val="40000"/>
              </a:scheme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BF9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香港科技大学（广州）</a:t>
            </a:r>
            <a:endParaRPr sz="3600" b="1">
              <a:solidFill>
                <a:srgbClr val="BF9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4936" y="54300"/>
            <a:ext cx="1883653" cy="308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sldNum" idx="12"/>
          </p:nvPr>
        </p:nvSpPr>
        <p:spPr>
          <a:xfrm>
            <a:off x="8777654" y="5005390"/>
            <a:ext cx="366300" cy="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119110" y="124815"/>
            <a:ext cx="7992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rgbClr val="3A3838"/>
                </a:solidFill>
              </a:rPr>
              <a:t>Title</a:t>
            </a:r>
            <a:endParaRPr sz="2700" dirty="0">
              <a:solidFill>
                <a:srgbClr val="3A3838"/>
              </a:solidFill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204090" y="708166"/>
            <a:ext cx="8617500" cy="49200"/>
          </a:xfrm>
          <a:prstGeom prst="parallelogram">
            <a:avLst>
              <a:gd name="adj" fmla="val 83442"/>
            </a:avLst>
          </a:prstGeom>
          <a:gradFill>
            <a:gsLst>
              <a:gs pos="0">
                <a:schemeClr val="lt1"/>
              </a:gs>
              <a:gs pos="2280">
                <a:schemeClr val="lt1"/>
              </a:gs>
              <a:gs pos="37000">
                <a:srgbClr val="DDCEB9"/>
              </a:gs>
              <a:gs pos="65000">
                <a:srgbClr val="2F5CAB"/>
              </a:gs>
              <a:gs pos="100000">
                <a:srgbClr val="114CB7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3500" marR="0" lvl="0" indent="-381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Noto Sans Symbols"/>
              <a:buNone/>
            </a:pPr>
            <a:endParaRPr sz="1300" b="1">
              <a:solidFill>
                <a:srgbClr val="000000"/>
              </a:solidFill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204090" y="805815"/>
            <a:ext cx="7907020" cy="3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Content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975" y="27175"/>
            <a:ext cx="2593724" cy="6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4004F2B-5CFD-420C-41BC-90F0FB65A774}"/>
              </a:ext>
            </a:extLst>
          </p:cNvPr>
          <p:cNvGrpSpPr/>
          <p:nvPr/>
        </p:nvGrpSpPr>
        <p:grpSpPr>
          <a:xfrm>
            <a:off x="5598838" y="910817"/>
            <a:ext cx="3290518" cy="429900"/>
            <a:chOff x="442317" y="2571750"/>
            <a:chExt cx="3290518" cy="429900"/>
          </a:xfrm>
        </p:grpSpPr>
        <p:sp>
          <p:nvSpPr>
            <p:cNvPr id="5" name="Google Shape;448;p48">
              <a:extLst>
                <a:ext uri="{FF2B5EF4-FFF2-40B4-BE49-F238E27FC236}">
                  <a16:creationId xmlns:a16="http://schemas.microsoft.com/office/drawing/2014/main" id="{001D1367-0D79-2673-D782-B8789FEFD567}"/>
                </a:ext>
              </a:extLst>
            </p:cNvPr>
            <p:cNvSpPr/>
            <p:nvPr/>
          </p:nvSpPr>
          <p:spPr>
            <a:xfrm>
              <a:off x="486549" y="2571750"/>
              <a:ext cx="3120479" cy="42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79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" name="Google Shape;449;p48">
              <a:extLst>
                <a:ext uri="{FF2B5EF4-FFF2-40B4-BE49-F238E27FC236}">
                  <a16:creationId xmlns:a16="http://schemas.microsoft.com/office/drawing/2014/main" id="{2216E983-CF46-8CC4-6A6C-092FE5EA33F1}"/>
                </a:ext>
              </a:extLst>
            </p:cNvPr>
            <p:cNvSpPr txBox="1"/>
            <p:nvPr/>
          </p:nvSpPr>
          <p:spPr>
            <a:xfrm>
              <a:off x="442317" y="2609748"/>
              <a:ext cx="3290518" cy="353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rgbClr val="7F6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Some headline</a:t>
              </a:r>
              <a:endParaRPr sz="1700" b="1" dirty="0">
                <a:solidFill>
                  <a:srgbClr val="7F600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Microsoft YaHei</vt:lpstr>
      <vt:lpstr>Microsoft YaHei</vt:lpstr>
      <vt:lpstr>Noto Sans Symbols</vt:lpstr>
      <vt:lpstr>Arial</vt:lpstr>
      <vt:lpstr>Times New Roman</vt:lpstr>
      <vt:lpstr>Simple Light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梁俊卫 Junwei LIANG</cp:lastModifiedBy>
  <cp:revision>1</cp:revision>
  <dcterms:modified xsi:type="dcterms:W3CDTF">2023-09-08T04:39:15Z</dcterms:modified>
</cp:coreProperties>
</file>