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6441-2905-5C4F-BFC1-4A80ADA0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0CAC-5B6F-3345-ABF8-F82EB44E7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6022-07E1-E343-A7C1-A6BE29AF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8B4E-14A3-9049-A623-5DBDE02D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BB51-FFDF-AB4A-B50E-D03D3478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5FBD-68CD-254D-B534-7452DA19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D561-78A3-D84F-91A2-C22707262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9A6E-204D-0D49-AEA8-698775B0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BBA7-B4CF-C241-B5A4-8C11943F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34D-9BBC-5340-873E-DCAA88C9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6786-D16A-804A-AB91-0FB04CF99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7BE2-0701-A442-B6BD-DEF264BE6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0902-C5BB-7A4D-A3A7-C34362C5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AFC7-4733-9947-AE0C-7CA60C5A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DF74-3590-E149-9112-0DDCC83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9D39-0537-D44C-937E-D96DD05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F4E3-DFE0-A941-8689-DA40A9D2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E2AA-0D5A-DB41-8B3D-E7E67DDA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87CE-B13B-9648-BD16-A3E00F9B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CEAE-C742-7E47-86A0-819496FA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8A4E-8B61-FB4F-9360-51D5D2AF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0EA5-7FA1-8B42-99B1-4A67E01A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8B30-EB01-B94E-AB97-D15DC6F2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B0C2-ACD9-674E-889B-A9E3554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DE2E-0E19-564E-8CEC-62341CA9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362F-7AFB-444A-8968-6E4A8AAE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7DF7-7AB5-664A-9246-01C1376DA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75AF-64E3-5941-B52A-44B6902B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BB00-97BE-4443-87F9-C77D396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B3C5-E55F-A943-B53D-0532514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99C94-8854-4140-8065-9391D744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46D-8629-004C-8688-59441FFC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4A53-83A7-2948-8FBE-DE8D2B0B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6C81-0D4B-3345-9728-54903C36F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487D9-C9DD-744E-A01C-CB1CE8D05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972A2-E661-024E-928A-B2A498CAF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80BA8-4DFE-1E49-B870-08CB789D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B8BD-6E50-6347-8F3C-E295DD91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405B5-3193-334B-BC48-0BD86846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9519-101B-1549-AECA-A8CA3073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BEADC-5A81-9347-8B69-A5CFEC52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246E2-33DA-874D-BCE8-B80C3E2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8A1BC-BC5A-6B4F-97D1-169177C7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7528D-A9A2-5249-B9CD-C76293FE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FD724-2DCE-4548-8B16-4AEB1540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DDFC-22E6-EA44-A9E1-DD47C57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769E-F28A-E74B-8660-6578FB39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BCC2-9DE4-9242-B9E0-3B42DF39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707EE-752E-7446-A3D9-909005D0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1D68-BE66-A744-AC36-45C98A3D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A467-41D9-4243-958D-499A42F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D44EA-5575-4447-84A9-FD08007C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72B5-2ECB-F949-A70D-B66E79E1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38313-20E4-DF4A-9AEF-90C02EDAB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68775-3598-C748-B3D1-93EB77D9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ACB2-EE1C-324A-8E5A-A4C31917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7E5D-7C2B-9949-9FA2-3FA04A35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0D7A-D2E2-3244-AA1B-FF6121A6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E3485-B701-7940-A2A1-396D6084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9252-92EE-2F46-ABFA-CCF5BD53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4E6D-44E4-6A49-9673-13A872BA7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FF33-5895-D141-8B01-12F3DDAC7B1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118A-7F5B-0D4C-A608-D61ABFCE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FB28-E247-F549-BE72-7EA68CD8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B114-1C12-BD4A-8C3D-F98B1E78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BA61B-2A86-1247-A883-54A915A02BA1}"/>
              </a:ext>
            </a:extLst>
          </p:cNvPr>
          <p:cNvSpPr>
            <a:spLocks noChangeAspect="1"/>
          </p:cNvSpPr>
          <p:nvPr/>
        </p:nvSpPr>
        <p:spPr>
          <a:xfrm>
            <a:off x="5697040" y="2395777"/>
            <a:ext cx="1828800" cy="18288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Nitrogen Conversion (mg/L)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62D391-5394-7248-B47D-3CAD87A0AF17}"/>
              </a:ext>
            </a:extLst>
          </p:cNvPr>
          <p:cNvSpPr/>
          <p:nvPr/>
        </p:nvSpPr>
        <p:spPr>
          <a:xfrm>
            <a:off x="8171422" y="1017826"/>
            <a:ext cx="2514600" cy="1371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Bacteria Component (mg/L)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B2B05D-61E1-AD46-9E4F-AF5BA5A9B8FC}"/>
              </a:ext>
            </a:extLst>
          </p:cNvPr>
          <p:cNvSpPr/>
          <p:nvPr/>
        </p:nvSpPr>
        <p:spPr>
          <a:xfrm>
            <a:off x="8171422" y="4230928"/>
            <a:ext cx="2514600" cy="1371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Lettuce Component (g)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F7455-058E-5E42-9FA1-45B3F72B3D41}"/>
              </a:ext>
            </a:extLst>
          </p:cNvPr>
          <p:cNvSpPr/>
          <p:nvPr/>
        </p:nvSpPr>
        <p:spPr>
          <a:xfrm>
            <a:off x="1829891" y="1017827"/>
            <a:ext cx="3221567" cy="458470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Fish Component (kcal)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4D1819-D86A-8445-A6F4-E4CD7E8D92EC}"/>
              </a:ext>
            </a:extLst>
          </p:cNvPr>
          <p:cNvSpPr/>
          <p:nvPr/>
        </p:nvSpPr>
        <p:spPr>
          <a:xfrm>
            <a:off x="2043669" y="1612254"/>
            <a:ext cx="2774951" cy="1180236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Fish Growth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EA2C4D-8E2C-AC4A-898C-88A9D3304236}"/>
              </a:ext>
            </a:extLst>
          </p:cNvPr>
          <p:cNvSpPr/>
          <p:nvPr/>
        </p:nvSpPr>
        <p:spPr>
          <a:xfrm>
            <a:off x="2202418" y="2031470"/>
            <a:ext cx="1143000" cy="548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Anabolism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7BB9FF-BA57-2E43-BDF7-748311D9330A}"/>
              </a:ext>
            </a:extLst>
          </p:cNvPr>
          <p:cNvSpPr/>
          <p:nvPr/>
        </p:nvSpPr>
        <p:spPr>
          <a:xfrm>
            <a:off x="3516871" y="2031470"/>
            <a:ext cx="1143000" cy="550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Catabolism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4A376A-8E0A-224C-852B-9185C25F69E1}"/>
              </a:ext>
            </a:extLst>
          </p:cNvPr>
          <p:cNvSpPr/>
          <p:nvPr/>
        </p:nvSpPr>
        <p:spPr>
          <a:xfrm>
            <a:off x="2053198" y="3215228"/>
            <a:ext cx="2774951" cy="1183516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dk1"/>
                </a:solidFill>
              </a:rPr>
              <a:t>Fish Nutrients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0EFA3E-44BC-2D4D-98D8-A654EDA73619}"/>
              </a:ext>
            </a:extLst>
          </p:cNvPr>
          <p:cNvSpPr/>
          <p:nvPr/>
        </p:nvSpPr>
        <p:spPr>
          <a:xfrm>
            <a:off x="2211947" y="3624819"/>
            <a:ext cx="1143000" cy="548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Autotrophic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E87EE4-5BBF-F94A-B7D3-8816DC44D0D2}"/>
              </a:ext>
            </a:extLst>
          </p:cNvPr>
          <p:cNvSpPr/>
          <p:nvPr/>
        </p:nvSpPr>
        <p:spPr>
          <a:xfrm>
            <a:off x="3526400" y="3624819"/>
            <a:ext cx="1143000" cy="55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Heterotrophic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1D1E87-075E-1A42-BC4E-73A72E20A4D6}"/>
              </a:ext>
            </a:extLst>
          </p:cNvPr>
          <p:cNvSpPr/>
          <p:nvPr/>
        </p:nvSpPr>
        <p:spPr>
          <a:xfrm>
            <a:off x="2869173" y="4725232"/>
            <a:ext cx="1143000" cy="548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Elementary Nutrients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47990FC-EB70-0D4C-B027-92FD2B90950E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6611440" y="1703625"/>
            <a:ext cx="1559982" cy="692151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BB2558-C0BA-754A-AD7F-5516307FB220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rot="10800000">
            <a:off x="6611440" y="4224578"/>
            <a:ext cx="1559982" cy="692151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13A5E5C-1008-A641-B387-627093085E95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10800000" flipV="1">
            <a:off x="5051458" y="3310176"/>
            <a:ext cx="64558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5FBF17-3508-D040-A1E5-9AF57B51E039}"/>
              </a:ext>
            </a:extLst>
          </p:cNvPr>
          <p:cNvCxnSpPr>
            <a:cxnSpLocks/>
          </p:cNvCxnSpPr>
          <p:nvPr/>
        </p:nvCxnSpPr>
        <p:spPr>
          <a:xfrm>
            <a:off x="413886" y="1511121"/>
            <a:ext cx="14160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E7FCBB-C215-7347-A298-1509EF9617A5}"/>
              </a:ext>
            </a:extLst>
          </p:cNvPr>
          <p:cNvSpPr txBox="1"/>
          <p:nvPr/>
        </p:nvSpPr>
        <p:spPr>
          <a:xfrm>
            <a:off x="334394" y="988952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Dissolved Oxygen (mg/L)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2A585E-1913-4D4E-8BA9-462011E89086}"/>
              </a:ext>
            </a:extLst>
          </p:cNvPr>
          <p:cNvCxnSpPr>
            <a:cxnSpLocks/>
          </p:cNvCxnSpPr>
          <p:nvPr/>
        </p:nvCxnSpPr>
        <p:spPr>
          <a:xfrm>
            <a:off x="396988" y="3162948"/>
            <a:ext cx="14329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B0E96F-ECE7-804B-860B-4D05E12A60AB}"/>
              </a:ext>
            </a:extLst>
          </p:cNvPr>
          <p:cNvSpPr txBox="1"/>
          <p:nvPr/>
        </p:nvSpPr>
        <p:spPr>
          <a:xfrm>
            <a:off x="334394" y="2628204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Feeding Rate (kcal/tank/day)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212368-DF41-A64B-9BC2-053D58702AAA}"/>
              </a:ext>
            </a:extLst>
          </p:cNvPr>
          <p:cNvCxnSpPr>
            <a:cxnSpLocks/>
          </p:cNvCxnSpPr>
          <p:nvPr/>
        </p:nvCxnSpPr>
        <p:spPr>
          <a:xfrm>
            <a:off x="413886" y="2228850"/>
            <a:ext cx="14160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28333A-4B0A-2B45-BBE4-6D3A4C25E7C5}"/>
              </a:ext>
            </a:extLst>
          </p:cNvPr>
          <p:cNvSpPr txBox="1"/>
          <p:nvPr/>
        </p:nvSpPr>
        <p:spPr>
          <a:xfrm>
            <a:off x="334796" y="1911526"/>
            <a:ext cx="138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16775A-338F-604C-B93A-2CC2F8D09942}"/>
              </a:ext>
            </a:extLst>
          </p:cNvPr>
          <p:cNvCxnSpPr>
            <a:cxnSpLocks/>
          </p:cNvCxnSpPr>
          <p:nvPr/>
        </p:nvCxnSpPr>
        <p:spPr>
          <a:xfrm>
            <a:off x="392223" y="4097046"/>
            <a:ext cx="14329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1D1006-35C1-D649-A673-188B52ACBAB3}"/>
              </a:ext>
            </a:extLst>
          </p:cNvPr>
          <p:cNvSpPr txBox="1"/>
          <p:nvPr/>
        </p:nvSpPr>
        <p:spPr>
          <a:xfrm>
            <a:off x="329629" y="3562302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Water Temperature (C)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E78E94-026A-E945-82E4-4AF82E4F2317}"/>
              </a:ext>
            </a:extLst>
          </p:cNvPr>
          <p:cNvCxnSpPr>
            <a:cxnSpLocks/>
          </p:cNvCxnSpPr>
          <p:nvPr/>
        </p:nvCxnSpPr>
        <p:spPr>
          <a:xfrm>
            <a:off x="392224" y="5031142"/>
            <a:ext cx="14329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535A85-FE07-874E-9959-500E9D20EA7B}"/>
              </a:ext>
            </a:extLst>
          </p:cNvPr>
          <p:cNvSpPr txBox="1"/>
          <p:nvPr/>
        </p:nvSpPr>
        <p:spPr>
          <a:xfrm>
            <a:off x="329630" y="4496398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Radiation 1 - (MJ/m</a:t>
            </a:r>
            <a:r>
              <a:rPr lang="en-US" sz="1400" baseline="30000" dirty="0"/>
              <a:t>2</a:t>
            </a:r>
            <a:r>
              <a:rPr lang="en-US" sz="1400" dirty="0"/>
              <a:t>/day)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544224-DA0C-B749-A5A0-2CC2C6789A74}"/>
              </a:ext>
            </a:extLst>
          </p:cNvPr>
          <p:cNvCxnSpPr>
            <a:cxnSpLocks/>
          </p:cNvCxnSpPr>
          <p:nvPr/>
        </p:nvCxnSpPr>
        <p:spPr>
          <a:xfrm flipV="1">
            <a:off x="9994360" y="5602529"/>
            <a:ext cx="0" cy="605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8D9716-542E-F640-9749-822EAF88E78D}"/>
              </a:ext>
            </a:extLst>
          </p:cNvPr>
          <p:cNvSpPr txBox="1"/>
          <p:nvPr/>
        </p:nvSpPr>
        <p:spPr>
          <a:xfrm>
            <a:off x="8557627" y="5678703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Radiation 2 - (MJ/m</a:t>
            </a:r>
            <a:r>
              <a:rPr lang="en-US" sz="1400" baseline="30000" dirty="0"/>
              <a:t>2</a:t>
            </a:r>
            <a:r>
              <a:rPr lang="en-US" sz="1400" dirty="0"/>
              <a:t>/day)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90321D-0207-7142-BEEB-68AC9E0AC4B2}"/>
              </a:ext>
            </a:extLst>
          </p:cNvPr>
          <p:cNvCxnSpPr>
            <a:cxnSpLocks/>
          </p:cNvCxnSpPr>
          <p:nvPr/>
        </p:nvCxnSpPr>
        <p:spPr>
          <a:xfrm>
            <a:off x="9994360" y="3625183"/>
            <a:ext cx="0" cy="605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D18D872-0F58-D64C-84A7-34A08B822AA0}"/>
              </a:ext>
            </a:extLst>
          </p:cNvPr>
          <p:cNvSpPr txBox="1"/>
          <p:nvPr/>
        </p:nvSpPr>
        <p:spPr>
          <a:xfrm>
            <a:off x="8557627" y="3701357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Air Temperature (C)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11BD5-14A4-DE4A-A98A-B4C32CB9B2A4}"/>
              </a:ext>
            </a:extLst>
          </p:cNvPr>
          <p:cNvCxnSpPr>
            <a:cxnSpLocks/>
          </p:cNvCxnSpPr>
          <p:nvPr/>
        </p:nvCxnSpPr>
        <p:spPr>
          <a:xfrm>
            <a:off x="9994360" y="418431"/>
            <a:ext cx="0" cy="605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BDA68C-2873-0847-8FC5-05586DDE5E91}"/>
              </a:ext>
            </a:extLst>
          </p:cNvPr>
          <p:cNvSpPr txBox="1"/>
          <p:nvPr/>
        </p:nvSpPr>
        <p:spPr>
          <a:xfrm>
            <a:off x="8557627" y="494605"/>
            <a:ext cx="138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Water Temperature (C)</a:t>
            </a:r>
          </a:p>
        </p:txBody>
      </p:sp>
    </p:spTree>
    <p:extLst>
      <p:ext uri="{BB962C8B-B14F-4D97-AF65-F5344CB8AC3E}">
        <p14:creationId xmlns:p14="http://schemas.microsoft.com/office/powerpoint/2010/main" val="256680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Lane</dc:creator>
  <cp:lastModifiedBy>Sean Lane</cp:lastModifiedBy>
  <cp:revision>8</cp:revision>
  <dcterms:created xsi:type="dcterms:W3CDTF">2018-04-02T16:09:49Z</dcterms:created>
  <dcterms:modified xsi:type="dcterms:W3CDTF">2018-04-04T15:49:01Z</dcterms:modified>
</cp:coreProperties>
</file>