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8"/>
  </p:notesMasterIdLst>
  <p:sldIdLst>
    <p:sldId id="257" r:id="rId2"/>
    <p:sldId id="318" r:id="rId3"/>
    <p:sldId id="292" r:id="rId4"/>
    <p:sldId id="295" r:id="rId5"/>
    <p:sldId id="296" r:id="rId6"/>
    <p:sldId id="297" r:id="rId7"/>
    <p:sldId id="322" r:id="rId8"/>
    <p:sldId id="323" r:id="rId9"/>
    <p:sldId id="325" r:id="rId10"/>
    <p:sldId id="326" r:id="rId11"/>
    <p:sldId id="330" r:id="rId12"/>
    <p:sldId id="331" r:id="rId13"/>
    <p:sldId id="324" r:id="rId14"/>
    <p:sldId id="329" r:id="rId15"/>
    <p:sldId id="332" r:id="rId16"/>
    <p:sldId id="328" r:id="rId17"/>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40">
          <p15:clr>
            <a:srgbClr val="A4A3A4"/>
          </p15:clr>
        </p15:guide>
        <p15:guide id="2" pos="384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a:srgbClr val="0099FF"/>
    <a:srgbClr val="0066CC"/>
    <a:srgbClr val="33CCCC"/>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31" autoAdjust="0"/>
    <p:restoredTop sz="95673"/>
  </p:normalViewPr>
  <p:slideViewPr>
    <p:cSldViewPr snapToObjects="1">
      <p:cViewPr>
        <p:scale>
          <a:sx n="100" d="100"/>
          <a:sy n="100" d="100"/>
        </p:scale>
        <p:origin x="368" y="336"/>
      </p:cViewPr>
      <p:guideLst>
        <p:guide orient="horz" pos="2140"/>
        <p:guide pos="384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Rot="1" noChangeAspect="1" noChangeArrowheads="1"/>
          </p:cNvSpPr>
          <p:nvPr>
            <p:ph type="sldImg" idx="2"/>
          </p:nvPr>
        </p:nvSpPr>
        <p:spPr bwMode="auto">
          <a:xfrm>
            <a:off x="409575" y="754063"/>
            <a:ext cx="5854700" cy="3294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a:solidFill>
                  <a:schemeClr val="tx1">
                    <a:alpha val="0"/>
                  </a:schemeClr>
                </a:solidFill>
                <a:miter lim="800000"/>
                <a:headEnd/>
                <a:tailEnd/>
              </a14:hiddenLine>
            </a:ext>
          </a:extLst>
        </p:spPr>
      </p:sp>
      <p:sp>
        <p:nvSpPr>
          <p:cNvPr id="2051" name="Rectangle 3"/>
          <p:cNvSpPr>
            <a:spLocks noGrp="1" noChangeArrowheads="1"/>
          </p:cNvSpPr>
          <p:nvPr>
            <p:ph type="body" sz="quarter" idx="3"/>
          </p:nvPr>
        </p:nvSpPr>
        <p:spPr bwMode="auto">
          <a:xfrm>
            <a:off x="538163" y="4387850"/>
            <a:ext cx="5780087" cy="395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alpha val="0"/>
                  </a:schemeClr>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noProof="0"/>
              <a:t>单击此处编辑母版文本样式</a:t>
            </a:r>
          </a:p>
          <a:p>
            <a:pPr lvl="1"/>
            <a:r>
              <a:rPr lang="zh-CN" altLang="zh-CN" noProof="0"/>
              <a:t>第二级</a:t>
            </a:r>
          </a:p>
          <a:p>
            <a:pPr lvl="2"/>
            <a:r>
              <a:rPr lang="zh-CN" altLang="zh-CN" noProof="0"/>
              <a:t>第三级</a:t>
            </a:r>
          </a:p>
          <a:p>
            <a:pPr lvl="3"/>
            <a:r>
              <a:rPr lang="zh-CN" altLang="zh-CN" noProof="0"/>
              <a:t>第四级</a:t>
            </a:r>
          </a:p>
          <a:p>
            <a:pPr lvl="4"/>
            <a:r>
              <a:rPr lang="zh-CN" altLang="zh-CN" noProof="0"/>
              <a:t>第五级</a:t>
            </a:r>
          </a:p>
        </p:txBody>
      </p:sp>
      <p:sp>
        <p:nvSpPr>
          <p:cNvPr id="2052" name="Rectangle 4"/>
          <p:cNvSpPr>
            <a:spLocks noGrp="1" noChangeArrowheads="1"/>
          </p:cNvSpPr>
          <p:nvPr>
            <p:ph type="hdr" sz="quarter"/>
          </p:nvPr>
        </p:nvSpPr>
        <p:spPr bwMode="auto">
          <a:xfrm>
            <a:off x="0" y="0"/>
            <a:ext cx="29733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alpha val="0"/>
                  </a:schemeClr>
                </a:solidFill>
                <a:miter lim="800000"/>
                <a:headEnd/>
                <a:tailEnd/>
              </a14:hiddenLine>
            </a:ext>
          </a:ex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buFont typeface="Arial" panose="020B0604020202020204" pitchFamily="34" charset="0"/>
              <a:buNone/>
              <a:defRPr sz="1200">
                <a:latin typeface="+mn-lt"/>
              </a:defRPr>
            </a:lvl1pPr>
          </a:lstStyle>
          <a:p>
            <a:pPr>
              <a:defRPr/>
            </a:pPr>
            <a:endParaRPr lang="zh-CN" altLang="en-US"/>
          </a:p>
        </p:txBody>
      </p:sp>
      <p:sp>
        <p:nvSpPr>
          <p:cNvPr id="2053" name="Rectangle 5"/>
          <p:cNvSpPr>
            <a:spLocks noGrp="1" noChangeArrowheads="1"/>
          </p:cNvSpPr>
          <p:nvPr>
            <p:ph type="dt" idx="1"/>
          </p:nvPr>
        </p:nvSpPr>
        <p:spPr bwMode="auto">
          <a:xfrm>
            <a:off x="3884613" y="0"/>
            <a:ext cx="2973387"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alpha val="0"/>
                  </a:schemeClr>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buFont typeface="Arial" panose="020B0604020202020204" pitchFamily="34" charset="0"/>
              <a:buNone/>
              <a:defRPr sz="1200">
                <a:latin typeface="+mn-lt"/>
              </a:defRPr>
            </a:lvl1pPr>
          </a:lstStyle>
          <a:p>
            <a:pPr>
              <a:defRPr/>
            </a:pPr>
            <a:endParaRPr lang="zh-CN" altLang="en-US"/>
          </a:p>
        </p:txBody>
      </p:sp>
      <p:sp>
        <p:nvSpPr>
          <p:cNvPr id="2054" name="Rectangle 6"/>
          <p:cNvSpPr>
            <a:spLocks noGrp="1" noChangeArrowheads="1"/>
          </p:cNvSpPr>
          <p:nvPr>
            <p:ph type="ftr" sz="quarter" idx="4"/>
          </p:nvPr>
        </p:nvSpPr>
        <p:spPr bwMode="auto">
          <a:xfrm>
            <a:off x="0" y="8686800"/>
            <a:ext cx="29733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alpha val="0"/>
                  </a:schemeClr>
                </a:solidFill>
                <a:miter lim="800000"/>
                <a:headEnd/>
                <a:tailEnd/>
              </a14:hiddenLine>
            </a:ext>
          </a:ex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buFont typeface="Arial" panose="020B0604020202020204" pitchFamily="34" charset="0"/>
              <a:buNone/>
              <a:defRPr sz="1200">
                <a:latin typeface="+mn-lt"/>
              </a:defRPr>
            </a:lvl1pPr>
          </a:lstStyle>
          <a:p>
            <a:pPr>
              <a:defRPr/>
            </a:pPr>
            <a:endParaRPr lang="zh-CN" altLang="en-US"/>
          </a:p>
        </p:txBody>
      </p:sp>
      <p:sp>
        <p:nvSpPr>
          <p:cNvPr id="2055" name="Rectangle 7"/>
          <p:cNvSpPr>
            <a:spLocks noGrp="1" noChangeArrowheads="1"/>
          </p:cNvSpPr>
          <p:nvPr>
            <p:ph type="sldNum" sz="quarter" idx="5"/>
          </p:nvPr>
        </p:nvSpPr>
        <p:spPr bwMode="auto">
          <a:xfrm>
            <a:off x="3884613" y="8686800"/>
            <a:ext cx="2973387"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alpha val="0"/>
                  </a:schemeClr>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buFont typeface="Arial" panose="020B0604020202020204" pitchFamily="34" charset="0"/>
              <a:buNone/>
              <a:defRPr sz="1200">
                <a:latin typeface="+mn-lt"/>
              </a:defRPr>
            </a:lvl1pPr>
          </a:lstStyle>
          <a:p>
            <a:pPr>
              <a:defRPr/>
            </a:pPr>
            <a:fld id="{45149288-227F-4FF2-B1AF-B9A727D1C427}" type="slidenum">
              <a:rPr lang="zh-CN" altLang="en-US"/>
              <a:pPr>
                <a:defRPr/>
              </a:pPr>
              <a:t>‹#›</a:t>
            </a:fld>
            <a:endParaRPr lang="zh-CN" altLang="en-US"/>
          </a:p>
        </p:txBody>
      </p:sp>
    </p:spTree>
    <p:extLst>
      <p:ext uri="{BB962C8B-B14F-4D97-AF65-F5344CB8AC3E}">
        <p14:creationId xmlns:p14="http://schemas.microsoft.com/office/powerpoint/2010/main" val="12569087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notesMaster" Target="../notesMasters/notesMaster1.xml"/><Relationship Id="rId3"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notesMaster" Target="../notesMasters/notesMaster1.xml"/><Relationship Id="rId3"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p:sp>
      <p:sp>
        <p:nvSpPr>
          <p:cNvPr id="7171" name="Rectangle 3"/>
          <p:cNvSpPr>
            <a:spLocks noGrp="1" noChangeArrowheads="1"/>
          </p:cNvSpPr>
          <p:nvPr>
            <p:ph type="body" idx="1"/>
          </p:nvPr>
        </p:nvSpPr>
        <p:spPr>
          <a:noFill/>
          <a:extLst>
            <a:ext uri="{91240B29-F687-4F45-9708-019B960494DF}">
              <a14:hiddenLine xmlns:a14="http://schemas.microsoft.com/office/drawing/2010/main" w="1">
                <a:solidFill>
                  <a:schemeClr val="tx1">
                    <a:alpha val="0"/>
                  </a:schemeClr>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69196307"/>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p:sp>
      <p:sp>
        <p:nvSpPr>
          <p:cNvPr id="9219" name="Rectangle 3"/>
          <p:cNvSpPr>
            <a:spLocks noGrp="1" noChangeArrowheads="1"/>
          </p:cNvSpPr>
          <p:nvPr>
            <p:ph type="body" idx="1"/>
          </p:nvPr>
        </p:nvSpPr>
        <p:spPr>
          <a:noFill/>
          <a:extLst>
            <a:ext uri="{91240B29-F687-4F45-9708-019B960494DF}">
              <a14:hiddenLine xmlns:a14="http://schemas.microsoft.com/office/drawing/2010/main" w="1">
                <a:solidFill>
                  <a:schemeClr val="tx1">
                    <a:alpha val="0"/>
                  </a:schemeClr>
                </a:solidFill>
                <a:miter lim="800000"/>
                <a:headEnd/>
                <a:tailEnd/>
              </a14:hiddenLine>
            </a:ext>
          </a:extLst>
        </p:spPr>
        <p:txBody>
          <a:bodyPr/>
          <a:lstStyle/>
          <a:p>
            <a:pPr eaLnBrk="1" hangingPunct="1"/>
            <a:r>
              <a:rPr lang="zh-CN" altLang="en-US"/>
              <a:t>　　本项目以手机客户端形式展现，以鲜明的简单的界面想用户展示APP功能。能让用户在手机上以地图的视角随时随地的了解正在以及将要进行的科普活动，可为用户制定行进路线（公交、出租、步行等）。与此同时，活动组办方以可通过登录方式随时更新发布公告。</a:t>
            </a:r>
          </a:p>
        </p:txBody>
      </p:sp>
    </p:spTree>
    <p:extLst>
      <p:ext uri="{BB962C8B-B14F-4D97-AF65-F5344CB8AC3E}">
        <p14:creationId xmlns:p14="http://schemas.microsoft.com/office/powerpoint/2010/main" val="1193678722"/>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CFDBD224-D525-44DC-B1A4-0E1B2879568F}" type="slidenum">
              <a:rPr lang="zh-CN" altLang="zh-CN"/>
              <a:pPr>
                <a:defRPr/>
              </a:pPr>
              <a:t>‹#›</a:t>
            </a:fld>
            <a:endParaRPr lang="zh-CN" altLang="zh-CN"/>
          </a:p>
        </p:txBody>
      </p:sp>
    </p:spTree>
    <p:extLst>
      <p:ext uri="{BB962C8B-B14F-4D97-AF65-F5344CB8AC3E}">
        <p14:creationId xmlns:p14="http://schemas.microsoft.com/office/powerpoint/2010/main" val="266311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D70664D3-FEE4-4F7B-9D7E-B3C61D160E06}" type="slidenum">
              <a:rPr lang="zh-CN" altLang="zh-CN"/>
              <a:pPr>
                <a:defRPr/>
              </a:pPr>
              <a:t>‹#›</a:t>
            </a:fld>
            <a:endParaRPr lang="zh-CN" altLang="zh-CN"/>
          </a:p>
        </p:txBody>
      </p:sp>
    </p:spTree>
    <p:extLst>
      <p:ext uri="{BB962C8B-B14F-4D97-AF65-F5344CB8AC3E}">
        <p14:creationId xmlns:p14="http://schemas.microsoft.com/office/powerpoint/2010/main" val="2154659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992F2F25-17EE-4035-BA5A-8C713C2D6876}" type="slidenum">
              <a:rPr lang="zh-CN" altLang="zh-CN"/>
              <a:pPr>
                <a:defRPr/>
              </a:pPr>
              <a:t>‹#›</a:t>
            </a:fld>
            <a:endParaRPr lang="zh-CN" altLang="zh-CN"/>
          </a:p>
        </p:txBody>
      </p:sp>
    </p:spTree>
    <p:extLst>
      <p:ext uri="{BB962C8B-B14F-4D97-AF65-F5344CB8AC3E}">
        <p14:creationId xmlns:p14="http://schemas.microsoft.com/office/powerpoint/2010/main" val="2736966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表格占位符 2"/>
          <p:cNvSpPr>
            <a:spLocks noGrp="1"/>
          </p:cNvSpPr>
          <p:nvPr>
            <p:ph type="tbl" idx="1"/>
          </p:nvPr>
        </p:nvSpPr>
        <p:spPr>
          <a:xfrm>
            <a:off x="609600" y="1600206"/>
            <a:ext cx="10972800" cy="4525963"/>
          </a:xfrm>
        </p:spPr>
        <p:txBody>
          <a:bodyPr rtlCol="0">
            <a:normAutofit/>
          </a:bodyPr>
          <a:lstStyle/>
          <a:p>
            <a:pPr lvl="0"/>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834012E7-4F09-4B97-8A8A-81500ED35F56}" type="slidenum">
              <a:rPr lang="zh-CN" altLang="zh-CN"/>
              <a:pPr>
                <a:defRPr/>
              </a:pPr>
              <a:t>‹#›</a:t>
            </a:fld>
            <a:endParaRPr lang="zh-CN" altLang="zh-CN"/>
          </a:p>
        </p:txBody>
      </p:sp>
    </p:spTree>
    <p:extLst>
      <p:ext uri="{BB962C8B-B14F-4D97-AF65-F5344CB8AC3E}">
        <p14:creationId xmlns:p14="http://schemas.microsoft.com/office/powerpoint/2010/main" val="332538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75014302-C452-4AE3-84AA-461868DD238D}" type="slidenum">
              <a:rPr lang="zh-CN" altLang="zh-CN"/>
              <a:pPr>
                <a:defRPr/>
              </a:pPr>
              <a:t>‹#›</a:t>
            </a:fld>
            <a:endParaRPr lang="zh-CN" altLang="zh-CN"/>
          </a:p>
        </p:txBody>
      </p:sp>
    </p:spTree>
    <p:extLst>
      <p:ext uri="{BB962C8B-B14F-4D97-AF65-F5344CB8AC3E}">
        <p14:creationId xmlns:p14="http://schemas.microsoft.com/office/powerpoint/2010/main" val="3105251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5611146D-A54B-4277-A2D0-D8754D4EA620}" type="slidenum">
              <a:rPr lang="zh-CN" altLang="zh-CN"/>
              <a:pPr>
                <a:defRPr/>
              </a:pPr>
              <a:t>‹#›</a:t>
            </a:fld>
            <a:endParaRPr lang="zh-CN" altLang="zh-CN"/>
          </a:p>
        </p:txBody>
      </p:sp>
    </p:spTree>
    <p:extLst>
      <p:ext uri="{BB962C8B-B14F-4D97-AF65-F5344CB8AC3E}">
        <p14:creationId xmlns:p14="http://schemas.microsoft.com/office/powerpoint/2010/main" val="3580530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zh-CN" altLang="zh-CN"/>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2B621D8F-0EB5-4EDD-91F5-823BB4ADB2CE}" type="slidenum">
              <a:rPr lang="zh-CN" altLang="zh-CN"/>
              <a:pPr>
                <a:defRPr/>
              </a:pPr>
              <a:t>‹#›</a:t>
            </a:fld>
            <a:endParaRPr lang="zh-CN" altLang="zh-CN"/>
          </a:p>
        </p:txBody>
      </p:sp>
    </p:spTree>
    <p:extLst>
      <p:ext uri="{BB962C8B-B14F-4D97-AF65-F5344CB8AC3E}">
        <p14:creationId xmlns:p14="http://schemas.microsoft.com/office/powerpoint/2010/main" val="4245466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zh-CN" altLang="zh-CN"/>
          </a:p>
        </p:txBody>
      </p:sp>
      <p:sp>
        <p:nvSpPr>
          <p:cNvPr id="8" name="Footer Placeholder 4"/>
          <p:cNvSpPr>
            <a:spLocks noGrp="1"/>
          </p:cNvSpPr>
          <p:nvPr>
            <p:ph type="ftr" sz="quarter" idx="11"/>
          </p:nvPr>
        </p:nvSpPr>
        <p:spPr/>
        <p:txBody>
          <a:bodyPr/>
          <a:lstStyle>
            <a:lvl1pPr>
              <a:defRPr/>
            </a:lvl1pPr>
          </a:lstStyle>
          <a:p>
            <a:pPr>
              <a:defRPr/>
            </a:pPr>
            <a:endParaRPr lang="zh-CN" altLang="zh-CN"/>
          </a:p>
        </p:txBody>
      </p:sp>
      <p:sp>
        <p:nvSpPr>
          <p:cNvPr id="9" name="Slide Number Placeholder 5"/>
          <p:cNvSpPr>
            <a:spLocks noGrp="1"/>
          </p:cNvSpPr>
          <p:nvPr>
            <p:ph type="sldNum" sz="quarter" idx="12"/>
          </p:nvPr>
        </p:nvSpPr>
        <p:spPr/>
        <p:txBody>
          <a:bodyPr/>
          <a:lstStyle>
            <a:lvl1pPr>
              <a:defRPr/>
            </a:lvl1pPr>
          </a:lstStyle>
          <a:p>
            <a:pPr>
              <a:defRPr/>
            </a:pPr>
            <a:fld id="{5B4DE797-79AA-4268-8202-97C75AF1CCE9}" type="slidenum">
              <a:rPr lang="zh-CN" altLang="zh-CN"/>
              <a:pPr>
                <a:defRPr/>
              </a:pPr>
              <a:t>‹#›</a:t>
            </a:fld>
            <a:endParaRPr lang="zh-CN" altLang="zh-CN"/>
          </a:p>
        </p:txBody>
      </p:sp>
    </p:spTree>
    <p:extLst>
      <p:ext uri="{BB962C8B-B14F-4D97-AF65-F5344CB8AC3E}">
        <p14:creationId xmlns:p14="http://schemas.microsoft.com/office/powerpoint/2010/main" val="369056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endParaRPr lang="zh-CN" altLang="zh-CN"/>
          </a:p>
        </p:txBody>
      </p:sp>
      <p:sp>
        <p:nvSpPr>
          <p:cNvPr id="4" name="Footer Placeholder 4"/>
          <p:cNvSpPr>
            <a:spLocks noGrp="1"/>
          </p:cNvSpPr>
          <p:nvPr>
            <p:ph type="ftr" sz="quarter" idx="11"/>
          </p:nvPr>
        </p:nvSpPr>
        <p:spPr/>
        <p:txBody>
          <a:bodyPr/>
          <a:lstStyle>
            <a:lvl1pPr>
              <a:defRPr/>
            </a:lvl1pPr>
          </a:lstStyle>
          <a:p>
            <a:pPr>
              <a:defRPr/>
            </a:pPr>
            <a:endParaRPr lang="zh-CN" altLang="zh-CN"/>
          </a:p>
        </p:txBody>
      </p:sp>
      <p:sp>
        <p:nvSpPr>
          <p:cNvPr id="5" name="Slide Number Placeholder 5"/>
          <p:cNvSpPr>
            <a:spLocks noGrp="1"/>
          </p:cNvSpPr>
          <p:nvPr>
            <p:ph type="sldNum" sz="quarter" idx="12"/>
          </p:nvPr>
        </p:nvSpPr>
        <p:spPr/>
        <p:txBody>
          <a:bodyPr/>
          <a:lstStyle>
            <a:lvl1pPr>
              <a:defRPr/>
            </a:lvl1pPr>
          </a:lstStyle>
          <a:p>
            <a:pPr>
              <a:defRPr/>
            </a:pPr>
            <a:fld id="{74B35917-5EBB-4423-AEB8-B23D5ED047B4}" type="slidenum">
              <a:rPr lang="zh-CN" altLang="zh-CN"/>
              <a:pPr>
                <a:defRPr/>
              </a:pPr>
              <a:t>‹#›</a:t>
            </a:fld>
            <a:endParaRPr lang="zh-CN" altLang="zh-CN"/>
          </a:p>
        </p:txBody>
      </p:sp>
    </p:spTree>
    <p:extLst>
      <p:ext uri="{BB962C8B-B14F-4D97-AF65-F5344CB8AC3E}">
        <p14:creationId xmlns:p14="http://schemas.microsoft.com/office/powerpoint/2010/main" val="1881804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zh-CN"/>
          </a:p>
        </p:txBody>
      </p:sp>
      <p:sp>
        <p:nvSpPr>
          <p:cNvPr id="3" name="Footer Placeholder 4"/>
          <p:cNvSpPr>
            <a:spLocks noGrp="1"/>
          </p:cNvSpPr>
          <p:nvPr>
            <p:ph type="ftr" sz="quarter" idx="11"/>
          </p:nvPr>
        </p:nvSpPr>
        <p:spPr/>
        <p:txBody>
          <a:bodyPr/>
          <a:lstStyle>
            <a:lvl1pPr>
              <a:defRPr/>
            </a:lvl1pPr>
          </a:lstStyle>
          <a:p>
            <a:pPr>
              <a:defRPr/>
            </a:pPr>
            <a:endParaRPr lang="zh-CN" altLang="zh-CN"/>
          </a:p>
        </p:txBody>
      </p:sp>
      <p:sp>
        <p:nvSpPr>
          <p:cNvPr id="4" name="Slide Number Placeholder 5"/>
          <p:cNvSpPr>
            <a:spLocks noGrp="1"/>
          </p:cNvSpPr>
          <p:nvPr>
            <p:ph type="sldNum" sz="quarter" idx="12"/>
          </p:nvPr>
        </p:nvSpPr>
        <p:spPr/>
        <p:txBody>
          <a:bodyPr/>
          <a:lstStyle>
            <a:lvl1pPr>
              <a:defRPr/>
            </a:lvl1pPr>
          </a:lstStyle>
          <a:p>
            <a:pPr>
              <a:defRPr/>
            </a:pPr>
            <a:fld id="{F509D432-80DC-4657-A261-A2E3FD693E78}" type="slidenum">
              <a:rPr lang="zh-CN" altLang="zh-CN"/>
              <a:pPr>
                <a:defRPr/>
              </a:pPr>
              <a:t>‹#›</a:t>
            </a:fld>
            <a:endParaRPr lang="zh-CN" altLang="zh-CN"/>
          </a:p>
        </p:txBody>
      </p:sp>
    </p:spTree>
    <p:extLst>
      <p:ext uri="{BB962C8B-B14F-4D97-AF65-F5344CB8AC3E}">
        <p14:creationId xmlns:p14="http://schemas.microsoft.com/office/powerpoint/2010/main" val="4000021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zh-CN" altLang="zh-CN"/>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A41993E6-4C08-46F0-ACCB-994FE1934EF0}" type="slidenum">
              <a:rPr lang="zh-CN" altLang="zh-CN"/>
              <a:pPr>
                <a:defRPr/>
              </a:pPr>
              <a:t>‹#›</a:t>
            </a:fld>
            <a:endParaRPr lang="zh-CN" altLang="zh-CN"/>
          </a:p>
        </p:txBody>
      </p:sp>
    </p:spTree>
    <p:extLst>
      <p:ext uri="{BB962C8B-B14F-4D97-AF65-F5344CB8AC3E}">
        <p14:creationId xmlns:p14="http://schemas.microsoft.com/office/powerpoint/2010/main" val="3477329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zh-CN" altLang="zh-CN"/>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CF6929F2-7F45-4841-A8A2-F6F20640F602}" type="slidenum">
              <a:rPr lang="zh-CN" altLang="zh-CN"/>
              <a:pPr>
                <a:defRPr/>
              </a:pPr>
              <a:t>‹#›</a:t>
            </a:fld>
            <a:endParaRPr lang="zh-CN" altLang="zh-CN"/>
          </a:p>
        </p:txBody>
      </p:sp>
    </p:spTree>
    <p:extLst>
      <p:ext uri="{BB962C8B-B14F-4D97-AF65-F5344CB8AC3E}">
        <p14:creationId xmlns:p14="http://schemas.microsoft.com/office/powerpoint/2010/main" val="517598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zh-CN" altLang="zh-C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zh-CN" altLang="zh-C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9EA32FF4-86D0-41CE-AD7F-42FDE2BABA27}"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5"/>
          <p:cNvSpPr>
            <a:spLocks noChangeArrowheads="1"/>
          </p:cNvSpPr>
          <p:nvPr/>
        </p:nvSpPr>
        <p:spPr bwMode="auto">
          <a:xfrm>
            <a:off x="0" y="3717925"/>
            <a:ext cx="12192000" cy="3143250"/>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099" name="Text Box 3"/>
          <p:cNvSpPr txBox="1">
            <a:spLocks noChangeArrowheads="1"/>
          </p:cNvSpPr>
          <p:nvPr/>
        </p:nvSpPr>
        <p:spPr bwMode="auto">
          <a:xfrm>
            <a:off x="1415480" y="1822529"/>
            <a:ext cx="1015365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sz="5400" dirty="0" smtClean="0">
                <a:solidFill>
                  <a:srgbClr val="008080"/>
                </a:solidFill>
                <a:ea typeface="华文细黑" panose="02010600040101010101" pitchFamily="2" charset="-122"/>
              </a:rPr>
              <a:t>Blood</a:t>
            </a:r>
            <a:r>
              <a:rPr lang="zh-CN" altLang="en-US" sz="5400" dirty="0" smtClean="0">
                <a:solidFill>
                  <a:srgbClr val="008080"/>
                </a:solidFill>
                <a:ea typeface="华文细黑" panose="02010600040101010101" pitchFamily="2" charset="-122"/>
              </a:rPr>
              <a:t> </a:t>
            </a:r>
            <a:r>
              <a:rPr lang="en-US" altLang="zh-CN" sz="5400" dirty="0" smtClean="0">
                <a:solidFill>
                  <a:srgbClr val="008080"/>
                </a:solidFill>
                <a:ea typeface="华文细黑" panose="02010600040101010101" pitchFamily="2" charset="-122"/>
              </a:rPr>
              <a:t>Supply</a:t>
            </a:r>
            <a:endParaRPr lang="zh-CN" altLang="en-US" sz="5400" dirty="0">
              <a:solidFill>
                <a:srgbClr val="008080"/>
              </a:solidFill>
              <a:ea typeface="华文细黑" panose="02010600040101010101" pitchFamily="2" charset="-122"/>
            </a:endParaRPr>
          </a:p>
        </p:txBody>
      </p:sp>
      <p:sp>
        <p:nvSpPr>
          <p:cNvPr id="4100" name="Text Box 4"/>
          <p:cNvSpPr txBox="1">
            <a:spLocks noChangeArrowheads="1"/>
          </p:cNvSpPr>
          <p:nvPr/>
        </p:nvSpPr>
        <p:spPr bwMode="auto">
          <a:xfrm>
            <a:off x="8309570" y="4681031"/>
            <a:ext cx="324008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dirty="0" err="1">
                <a:solidFill>
                  <a:schemeClr val="bg1"/>
                </a:solidFill>
                <a:latin typeface="微软雅黑" panose="020B0503020204020204" pitchFamily="34" charset="-122"/>
                <a:ea typeface="微软雅黑" panose="020B0503020204020204" pitchFamily="34" charset="-122"/>
              </a:rPr>
              <a:t>Jiamin</a:t>
            </a:r>
            <a:r>
              <a:rPr lang="en-US" altLang="zh-CN" dirty="0">
                <a:solidFill>
                  <a:schemeClr val="bg1"/>
                </a:solidFill>
                <a:latin typeface="微软雅黑" panose="020B0503020204020204" pitchFamily="34" charset="-122"/>
                <a:ea typeface="微软雅黑" panose="020B0503020204020204" pitchFamily="34" charset="-122"/>
              </a:rPr>
              <a:t> Shang</a:t>
            </a:r>
          </a:p>
          <a:p>
            <a:pPr eaLnBrk="1" hangingPunct="1">
              <a:lnSpc>
                <a:spcPct val="100000"/>
              </a:lnSpc>
              <a:spcBef>
                <a:spcPct val="0"/>
              </a:spcBef>
              <a:buFontTx/>
              <a:buNone/>
            </a:pPr>
            <a:r>
              <a:rPr lang="en-US" altLang="zh-CN" dirty="0" err="1" smtClean="0">
                <a:solidFill>
                  <a:schemeClr val="bg1"/>
                </a:solidFill>
                <a:latin typeface="微软雅黑" panose="020B0503020204020204" pitchFamily="34" charset="-122"/>
                <a:ea typeface="微软雅黑" panose="020B0503020204020204" pitchFamily="34" charset="-122"/>
              </a:rPr>
              <a:t>Junxi</a:t>
            </a:r>
            <a:r>
              <a:rPr lang="en-US" altLang="zh-CN" dirty="0" smtClean="0">
                <a:solidFill>
                  <a:schemeClr val="bg1"/>
                </a:solidFill>
                <a:latin typeface="微软雅黑" panose="020B0503020204020204" pitchFamily="34" charset="-122"/>
                <a:ea typeface="微软雅黑" panose="020B0503020204020204" pitchFamily="34" charset="-122"/>
              </a:rPr>
              <a:t> Fan</a:t>
            </a:r>
            <a:endParaRPr lang="en-US" altLang="zh-CN" dirty="0">
              <a:solidFill>
                <a:schemeClr val="bg1"/>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en-US" altLang="zh-CN" dirty="0" smtClean="0">
                <a:solidFill>
                  <a:schemeClr val="bg1"/>
                </a:solidFill>
                <a:latin typeface="微软雅黑" panose="020B0503020204020204" pitchFamily="34" charset="-122"/>
                <a:ea typeface="微软雅黑" panose="020B0503020204020204" pitchFamily="34" charset="-122"/>
              </a:rPr>
              <a:t>Zhixin </a:t>
            </a:r>
            <a:r>
              <a:rPr lang="en-US" altLang="zh-CN" dirty="0">
                <a:solidFill>
                  <a:schemeClr val="bg1"/>
                </a:solidFill>
                <a:latin typeface="微软雅黑" panose="020B0503020204020204" pitchFamily="34" charset="-122"/>
                <a:ea typeface="微软雅黑" panose="020B0503020204020204" pitchFamily="34" charset="-122"/>
              </a:rPr>
              <a:t>Wang</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415480" y="1006038"/>
            <a:ext cx="2977995" cy="646331"/>
          </a:xfrm>
          <a:prstGeom prst="rect">
            <a:avLst/>
          </a:prstGeom>
        </p:spPr>
        <p:txBody>
          <a:bodyPr wrap="none">
            <a:spAutoFit/>
          </a:bodyPr>
          <a:lstStyle/>
          <a:p>
            <a:r>
              <a:rPr lang="en-US" altLang="zh-CN" sz="3600" b="1" dirty="0" smtClean="0">
                <a:solidFill>
                  <a:srgbClr val="DF629A"/>
                </a:solidFill>
                <a:ea typeface="华文细黑" panose="02010600040101010101" pitchFamily="2" charset="-122"/>
              </a:rPr>
              <a:t>Final</a:t>
            </a:r>
            <a:r>
              <a:rPr lang="zh-CN" altLang="en-US" sz="3600" b="1" dirty="0" smtClean="0">
                <a:solidFill>
                  <a:srgbClr val="DF629A"/>
                </a:solidFill>
                <a:ea typeface="华文细黑" panose="02010600040101010101" pitchFamily="2" charset="-122"/>
              </a:rPr>
              <a:t>    </a:t>
            </a:r>
            <a:r>
              <a:rPr lang="en-US" altLang="zh-CN" sz="3600" b="1" dirty="0" smtClean="0">
                <a:solidFill>
                  <a:srgbClr val="DF629A"/>
                </a:solidFill>
                <a:ea typeface="华文细黑" panose="02010600040101010101" pitchFamily="2" charset="-122"/>
              </a:rPr>
              <a:t>Project</a:t>
            </a:r>
            <a:r>
              <a:rPr lang="zh-CN" altLang="en-US" sz="3600" b="1" dirty="0" smtClean="0">
                <a:solidFill>
                  <a:srgbClr val="DF629A"/>
                </a:solidFill>
                <a:ea typeface="华文细黑" panose="02010600040101010101" pitchFamily="2" charset="-122"/>
              </a:rPr>
              <a:t> </a:t>
            </a:r>
            <a:endParaRPr lang="zh-CN" altLang="en-US" sz="3600" b="1" dirty="0">
              <a:solidFill>
                <a:srgbClr val="008080"/>
              </a:solidFill>
              <a:ea typeface="华文细黑" panose="02010600040101010101" pitchFamily="2" charset="-122"/>
            </a:endParaRPr>
          </a:p>
        </p:txBody>
      </p:sp>
      <p:sp>
        <p:nvSpPr>
          <p:cNvPr id="3" name="TextBox 2"/>
          <p:cNvSpPr txBox="1"/>
          <p:nvPr/>
        </p:nvSpPr>
        <p:spPr>
          <a:xfrm>
            <a:off x="6672064" y="4157811"/>
            <a:ext cx="1800200" cy="523220"/>
          </a:xfrm>
          <a:prstGeom prst="rect">
            <a:avLst/>
          </a:prstGeom>
          <a:noFill/>
        </p:spPr>
        <p:txBody>
          <a:bodyPr wrap="square" rtlCol="0">
            <a:spAutoFit/>
          </a:bodyPr>
          <a:lstStyle/>
          <a:p>
            <a:r>
              <a:rPr lang="en-US" altLang="zh-CN" sz="2800" dirty="0" smtClean="0">
                <a:solidFill>
                  <a:schemeClr val="bg1"/>
                </a:solidFill>
              </a:rPr>
              <a:t>Members:</a:t>
            </a:r>
            <a:endParaRPr lang="en-US" sz="2800" dirty="0">
              <a:solidFill>
                <a:schemeClr val="bg1"/>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4"/>
          <p:cNvSpPr>
            <a:spLocks noChangeArrowheads="1"/>
          </p:cNvSpPr>
          <p:nvPr/>
        </p:nvSpPr>
        <p:spPr bwMode="auto">
          <a:xfrm rot="3480000">
            <a:off x="-1958181" y="5096668"/>
            <a:ext cx="3784600" cy="1262063"/>
          </a:xfrm>
          <a:prstGeom prst="parallelogram">
            <a:avLst>
              <a:gd name="adj" fmla="val 74969"/>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solidFill>
                <a:srgbClr val="000000"/>
              </a:solidFill>
              <a:latin typeface="Arial" panose="020B0604020202020204" pitchFamily="34" charset="0"/>
              <a:ea typeface="宋体" panose="02010600030101010101" pitchFamily="2" charset="-122"/>
            </a:endParaRPr>
          </a:p>
        </p:txBody>
      </p:sp>
      <p:sp>
        <p:nvSpPr>
          <p:cNvPr id="11267" name="Text Box 6"/>
          <p:cNvSpPr txBox="1">
            <a:spLocks noChangeArrowheads="1"/>
          </p:cNvSpPr>
          <p:nvPr/>
        </p:nvSpPr>
        <p:spPr bwMode="auto">
          <a:xfrm>
            <a:off x="695325" y="257175"/>
            <a:ext cx="698485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4400" b="1" dirty="0">
                <a:solidFill>
                  <a:srgbClr val="4597A0"/>
                </a:solidFill>
                <a:latin typeface="微软雅黑" panose="020B0503020204020204" pitchFamily="34" charset="-122"/>
                <a:ea typeface="微软雅黑" panose="020B0503020204020204" pitchFamily="34" charset="-122"/>
              </a:rPr>
              <a:t>3. </a:t>
            </a:r>
            <a:r>
              <a:rPr lang="en-US" altLang="zh-CN" sz="4400" b="1" dirty="0" smtClean="0">
                <a:solidFill>
                  <a:srgbClr val="4597A0"/>
                </a:solidFill>
                <a:latin typeface="微软雅黑" panose="020B0503020204020204" pitchFamily="34" charset="-122"/>
                <a:ea typeface="微软雅黑" panose="020B0503020204020204" pitchFamily="34" charset="-122"/>
              </a:rPr>
              <a:t>Flow</a:t>
            </a:r>
            <a:r>
              <a:rPr lang="zh-CN" altLang="en-US" sz="4400" b="1" dirty="0" smtClean="0">
                <a:solidFill>
                  <a:srgbClr val="4597A0"/>
                </a:solidFill>
                <a:latin typeface="微软雅黑" panose="020B0503020204020204" pitchFamily="34" charset="-122"/>
                <a:ea typeface="微软雅黑" panose="020B0503020204020204" pitchFamily="34" charset="-122"/>
              </a:rPr>
              <a:t> </a:t>
            </a:r>
            <a:r>
              <a:rPr lang="en-US" altLang="zh-CN" sz="4400" b="1" dirty="0" smtClean="0">
                <a:solidFill>
                  <a:srgbClr val="4597A0"/>
                </a:solidFill>
                <a:latin typeface="微软雅黑" panose="020B0503020204020204" pitchFamily="34" charset="-122"/>
                <a:ea typeface="微软雅黑" panose="020B0503020204020204" pitchFamily="34" charset="-122"/>
              </a:rPr>
              <a:t>Demonstration</a:t>
            </a:r>
            <a:endParaRPr lang="zh-CN" altLang="en-US" sz="4400" b="1" dirty="0">
              <a:solidFill>
                <a:srgbClr val="4597A0"/>
              </a:solidFill>
              <a:latin typeface="微软雅黑" panose="020B0503020204020204" pitchFamily="34" charset="-122"/>
              <a:ea typeface="微软雅黑" panose="020B0503020204020204" pitchFamily="34" charset="-122"/>
            </a:endParaRPr>
          </a:p>
        </p:txBody>
      </p:sp>
      <p:sp>
        <p:nvSpPr>
          <p:cNvPr id="11268" name="AutoShape 8"/>
          <p:cNvSpPr>
            <a:spLocks noChangeArrowheads="1"/>
          </p:cNvSpPr>
          <p:nvPr/>
        </p:nvSpPr>
        <p:spPr bwMode="auto">
          <a:xfrm rot="3480000">
            <a:off x="10350500" y="396875"/>
            <a:ext cx="3783013" cy="1262063"/>
          </a:xfrm>
          <a:prstGeom prst="parallelogram">
            <a:avLst>
              <a:gd name="adj" fmla="val 74937"/>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solidFill>
                <a:srgbClr val="000000"/>
              </a:solidFill>
              <a:latin typeface="Arial" panose="020B0604020202020204" pitchFamily="34" charset="0"/>
              <a:ea typeface="宋体" panose="02010600030101010101" pitchFamily="2" charset="-122"/>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408" y="1217383"/>
            <a:ext cx="8856984" cy="5142317"/>
          </a:xfrm>
          <a:prstGeom prst="rect">
            <a:avLst/>
          </a:prstGeom>
        </p:spPr>
      </p:pic>
    </p:spTree>
    <p:extLst>
      <p:ext uri="{BB962C8B-B14F-4D97-AF65-F5344CB8AC3E}">
        <p14:creationId xmlns:p14="http://schemas.microsoft.com/office/powerpoint/2010/main" val="213596026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4"/>
          <p:cNvSpPr>
            <a:spLocks noChangeArrowheads="1"/>
          </p:cNvSpPr>
          <p:nvPr/>
        </p:nvSpPr>
        <p:spPr bwMode="auto">
          <a:xfrm rot="3480000">
            <a:off x="-1958181" y="5096668"/>
            <a:ext cx="3784600" cy="1262063"/>
          </a:xfrm>
          <a:prstGeom prst="parallelogram">
            <a:avLst>
              <a:gd name="adj" fmla="val 74969"/>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solidFill>
                <a:srgbClr val="000000"/>
              </a:solidFill>
              <a:latin typeface="Arial" panose="020B0604020202020204" pitchFamily="34" charset="0"/>
              <a:ea typeface="宋体" panose="02010600030101010101" pitchFamily="2" charset="-122"/>
            </a:endParaRPr>
          </a:p>
        </p:txBody>
      </p:sp>
      <p:sp>
        <p:nvSpPr>
          <p:cNvPr id="11267" name="Text Box 6"/>
          <p:cNvSpPr txBox="1">
            <a:spLocks noChangeArrowheads="1"/>
          </p:cNvSpPr>
          <p:nvPr/>
        </p:nvSpPr>
        <p:spPr bwMode="auto">
          <a:xfrm>
            <a:off x="695325" y="257175"/>
            <a:ext cx="698485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4400" b="1" dirty="0">
                <a:solidFill>
                  <a:srgbClr val="4597A0"/>
                </a:solidFill>
                <a:latin typeface="微软雅黑" panose="020B0503020204020204" pitchFamily="34" charset="-122"/>
                <a:ea typeface="微软雅黑" panose="020B0503020204020204" pitchFamily="34" charset="-122"/>
              </a:rPr>
              <a:t>3. </a:t>
            </a:r>
            <a:r>
              <a:rPr lang="en-US" altLang="zh-CN" sz="4400" b="1" dirty="0" smtClean="0">
                <a:solidFill>
                  <a:srgbClr val="4597A0"/>
                </a:solidFill>
                <a:latin typeface="微软雅黑" panose="020B0503020204020204" pitchFamily="34" charset="-122"/>
                <a:ea typeface="微软雅黑" panose="020B0503020204020204" pitchFamily="34" charset="-122"/>
              </a:rPr>
              <a:t>Flow</a:t>
            </a:r>
            <a:r>
              <a:rPr lang="zh-CN" altLang="en-US" sz="4400" b="1" dirty="0" smtClean="0">
                <a:solidFill>
                  <a:srgbClr val="4597A0"/>
                </a:solidFill>
                <a:latin typeface="微软雅黑" panose="020B0503020204020204" pitchFamily="34" charset="-122"/>
                <a:ea typeface="微软雅黑" panose="020B0503020204020204" pitchFamily="34" charset="-122"/>
              </a:rPr>
              <a:t> </a:t>
            </a:r>
            <a:r>
              <a:rPr lang="en-US" altLang="zh-CN" sz="4400" b="1" dirty="0" smtClean="0">
                <a:solidFill>
                  <a:srgbClr val="4597A0"/>
                </a:solidFill>
                <a:latin typeface="微软雅黑" panose="020B0503020204020204" pitchFamily="34" charset="-122"/>
                <a:ea typeface="微软雅黑" panose="020B0503020204020204" pitchFamily="34" charset="-122"/>
              </a:rPr>
              <a:t>Demonstration</a:t>
            </a:r>
            <a:endParaRPr lang="zh-CN" altLang="en-US" sz="4400" b="1" dirty="0">
              <a:solidFill>
                <a:srgbClr val="4597A0"/>
              </a:solidFill>
              <a:latin typeface="微软雅黑" panose="020B0503020204020204" pitchFamily="34" charset="-122"/>
              <a:ea typeface="微软雅黑" panose="020B0503020204020204" pitchFamily="34" charset="-122"/>
            </a:endParaRPr>
          </a:p>
        </p:txBody>
      </p:sp>
      <p:sp>
        <p:nvSpPr>
          <p:cNvPr id="11268" name="AutoShape 8"/>
          <p:cNvSpPr>
            <a:spLocks noChangeArrowheads="1"/>
          </p:cNvSpPr>
          <p:nvPr/>
        </p:nvSpPr>
        <p:spPr bwMode="auto">
          <a:xfrm rot="3480000">
            <a:off x="10350500" y="396875"/>
            <a:ext cx="3783013" cy="1262063"/>
          </a:xfrm>
          <a:prstGeom prst="parallelogram">
            <a:avLst>
              <a:gd name="adj" fmla="val 74937"/>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solidFill>
                <a:srgbClr val="000000"/>
              </a:solidFill>
              <a:latin typeface="Arial" panose="020B0604020202020204" pitchFamily="34" charset="0"/>
              <a:ea typeface="宋体" panose="02010600030101010101" pitchFamily="2" charset="-122"/>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325" y="1340768"/>
            <a:ext cx="8086948" cy="4742150"/>
          </a:xfrm>
          <a:prstGeom prst="rect">
            <a:avLst/>
          </a:prstGeom>
        </p:spPr>
      </p:pic>
    </p:spTree>
    <p:extLst>
      <p:ext uri="{BB962C8B-B14F-4D97-AF65-F5344CB8AC3E}">
        <p14:creationId xmlns:p14="http://schemas.microsoft.com/office/powerpoint/2010/main" val="147104832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4"/>
          <p:cNvSpPr>
            <a:spLocks noChangeArrowheads="1"/>
          </p:cNvSpPr>
          <p:nvPr/>
        </p:nvSpPr>
        <p:spPr bwMode="auto">
          <a:xfrm rot="3480000">
            <a:off x="-1958181" y="5096668"/>
            <a:ext cx="3784600" cy="1262063"/>
          </a:xfrm>
          <a:prstGeom prst="parallelogram">
            <a:avLst>
              <a:gd name="adj" fmla="val 74969"/>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solidFill>
                <a:srgbClr val="000000"/>
              </a:solidFill>
              <a:latin typeface="Arial" panose="020B0604020202020204" pitchFamily="34" charset="0"/>
              <a:ea typeface="宋体" panose="02010600030101010101" pitchFamily="2" charset="-122"/>
            </a:endParaRPr>
          </a:p>
        </p:txBody>
      </p:sp>
      <p:sp>
        <p:nvSpPr>
          <p:cNvPr id="11267" name="Text Box 6"/>
          <p:cNvSpPr txBox="1">
            <a:spLocks noChangeArrowheads="1"/>
          </p:cNvSpPr>
          <p:nvPr/>
        </p:nvSpPr>
        <p:spPr bwMode="auto">
          <a:xfrm>
            <a:off x="695325" y="257175"/>
            <a:ext cx="698485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4400" b="1" dirty="0">
                <a:solidFill>
                  <a:srgbClr val="4597A0"/>
                </a:solidFill>
                <a:latin typeface="微软雅黑" panose="020B0503020204020204" pitchFamily="34" charset="-122"/>
                <a:ea typeface="微软雅黑" panose="020B0503020204020204" pitchFamily="34" charset="-122"/>
              </a:rPr>
              <a:t>3. </a:t>
            </a:r>
            <a:r>
              <a:rPr lang="en-US" altLang="zh-CN" sz="4400" b="1" dirty="0" smtClean="0">
                <a:solidFill>
                  <a:srgbClr val="4597A0"/>
                </a:solidFill>
                <a:latin typeface="微软雅黑" panose="020B0503020204020204" pitchFamily="34" charset="-122"/>
                <a:ea typeface="微软雅黑" panose="020B0503020204020204" pitchFamily="34" charset="-122"/>
              </a:rPr>
              <a:t>Flow</a:t>
            </a:r>
            <a:r>
              <a:rPr lang="zh-CN" altLang="en-US" sz="4400" b="1" dirty="0" smtClean="0">
                <a:solidFill>
                  <a:srgbClr val="4597A0"/>
                </a:solidFill>
                <a:latin typeface="微软雅黑" panose="020B0503020204020204" pitchFamily="34" charset="-122"/>
                <a:ea typeface="微软雅黑" panose="020B0503020204020204" pitchFamily="34" charset="-122"/>
              </a:rPr>
              <a:t> </a:t>
            </a:r>
            <a:r>
              <a:rPr lang="en-US" altLang="zh-CN" sz="4400" b="1" dirty="0" smtClean="0">
                <a:solidFill>
                  <a:srgbClr val="4597A0"/>
                </a:solidFill>
                <a:latin typeface="微软雅黑" panose="020B0503020204020204" pitchFamily="34" charset="-122"/>
                <a:ea typeface="微软雅黑" panose="020B0503020204020204" pitchFamily="34" charset="-122"/>
              </a:rPr>
              <a:t>Demonstration</a:t>
            </a:r>
            <a:endParaRPr lang="zh-CN" altLang="en-US" sz="4400" b="1" dirty="0">
              <a:solidFill>
                <a:srgbClr val="4597A0"/>
              </a:solidFill>
              <a:latin typeface="微软雅黑" panose="020B0503020204020204" pitchFamily="34" charset="-122"/>
              <a:ea typeface="微软雅黑" panose="020B0503020204020204" pitchFamily="34" charset="-122"/>
            </a:endParaRPr>
          </a:p>
        </p:txBody>
      </p:sp>
      <p:sp>
        <p:nvSpPr>
          <p:cNvPr id="11268" name="AutoShape 8"/>
          <p:cNvSpPr>
            <a:spLocks noChangeArrowheads="1"/>
          </p:cNvSpPr>
          <p:nvPr/>
        </p:nvSpPr>
        <p:spPr bwMode="auto">
          <a:xfrm rot="3480000">
            <a:off x="10350500" y="396875"/>
            <a:ext cx="3783013" cy="1262063"/>
          </a:xfrm>
          <a:prstGeom prst="parallelogram">
            <a:avLst>
              <a:gd name="adj" fmla="val 74937"/>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solidFill>
                <a:srgbClr val="000000"/>
              </a:solidFill>
              <a:latin typeface="Arial" panose="020B0604020202020204" pitchFamily="34" charset="0"/>
              <a:ea typeface="宋体" panose="02010600030101010101" pitchFamily="2" charset="-122"/>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408" y="1353478"/>
            <a:ext cx="8290272" cy="4870128"/>
          </a:xfrm>
          <a:prstGeom prst="rect">
            <a:avLst/>
          </a:prstGeom>
        </p:spPr>
      </p:pic>
    </p:spTree>
    <p:extLst>
      <p:ext uri="{BB962C8B-B14F-4D97-AF65-F5344CB8AC3E}">
        <p14:creationId xmlns:p14="http://schemas.microsoft.com/office/powerpoint/2010/main" val="113300420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4"/>
          <p:cNvSpPr>
            <a:spLocks noChangeArrowheads="1"/>
          </p:cNvSpPr>
          <p:nvPr/>
        </p:nvSpPr>
        <p:spPr bwMode="auto">
          <a:xfrm rot="3480000">
            <a:off x="-1958181" y="5096668"/>
            <a:ext cx="3784600" cy="1262063"/>
          </a:xfrm>
          <a:prstGeom prst="parallelogram">
            <a:avLst>
              <a:gd name="adj" fmla="val 74969"/>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solidFill>
                <a:srgbClr val="000000"/>
              </a:solidFill>
              <a:latin typeface="Arial" panose="020B0604020202020204" pitchFamily="34" charset="0"/>
              <a:ea typeface="宋体" panose="02010600030101010101" pitchFamily="2" charset="-122"/>
            </a:endParaRPr>
          </a:p>
        </p:txBody>
      </p:sp>
      <p:sp>
        <p:nvSpPr>
          <p:cNvPr id="11267" name="Text Box 6"/>
          <p:cNvSpPr txBox="1">
            <a:spLocks noChangeArrowheads="1"/>
          </p:cNvSpPr>
          <p:nvPr/>
        </p:nvSpPr>
        <p:spPr bwMode="auto">
          <a:xfrm>
            <a:off x="695325" y="257175"/>
            <a:ext cx="57054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4400" b="1" dirty="0">
                <a:solidFill>
                  <a:srgbClr val="4597A0"/>
                </a:solidFill>
                <a:latin typeface="微软雅黑" panose="020B0503020204020204" pitchFamily="34" charset="-122"/>
                <a:ea typeface="微软雅黑" panose="020B0503020204020204" pitchFamily="34" charset="-122"/>
              </a:rPr>
              <a:t>4</a:t>
            </a:r>
            <a:r>
              <a:rPr lang="en-US" altLang="zh-CN" sz="4400" b="1" dirty="0" smtClean="0">
                <a:solidFill>
                  <a:srgbClr val="4597A0"/>
                </a:solidFill>
                <a:latin typeface="微软雅黑" panose="020B0503020204020204" pitchFamily="34" charset="-122"/>
                <a:ea typeface="微软雅黑" panose="020B0503020204020204" pitchFamily="34" charset="-122"/>
              </a:rPr>
              <a:t>. Primary</a:t>
            </a:r>
            <a:r>
              <a:rPr lang="zh-CN" altLang="en-US" sz="4400" b="1" dirty="0" smtClean="0">
                <a:solidFill>
                  <a:srgbClr val="4597A0"/>
                </a:solidFill>
                <a:latin typeface="微软雅黑" panose="020B0503020204020204" pitchFamily="34" charset="-122"/>
                <a:ea typeface="微软雅黑" panose="020B0503020204020204" pitchFamily="34" charset="-122"/>
              </a:rPr>
              <a:t> </a:t>
            </a:r>
            <a:r>
              <a:rPr lang="en-US" altLang="zh-CN" sz="4400" b="1" dirty="0" smtClean="0">
                <a:solidFill>
                  <a:srgbClr val="4597A0"/>
                </a:solidFill>
                <a:latin typeface="微软雅黑" panose="020B0503020204020204" pitchFamily="34" charset="-122"/>
                <a:ea typeface="微软雅黑" panose="020B0503020204020204" pitchFamily="34" charset="-122"/>
              </a:rPr>
              <a:t>Features</a:t>
            </a:r>
            <a:endParaRPr lang="zh-CN" altLang="en-US" sz="4400" b="1" dirty="0">
              <a:solidFill>
                <a:srgbClr val="4597A0"/>
              </a:solidFill>
              <a:latin typeface="微软雅黑" panose="020B0503020204020204" pitchFamily="34" charset="-122"/>
              <a:ea typeface="微软雅黑" panose="020B0503020204020204" pitchFamily="34" charset="-122"/>
            </a:endParaRPr>
          </a:p>
        </p:txBody>
      </p:sp>
      <p:sp>
        <p:nvSpPr>
          <p:cNvPr id="11268" name="AutoShape 8"/>
          <p:cNvSpPr>
            <a:spLocks noChangeArrowheads="1"/>
          </p:cNvSpPr>
          <p:nvPr/>
        </p:nvSpPr>
        <p:spPr bwMode="auto">
          <a:xfrm rot="3480000">
            <a:off x="10350500" y="396875"/>
            <a:ext cx="3783013" cy="1262063"/>
          </a:xfrm>
          <a:prstGeom prst="parallelogram">
            <a:avLst>
              <a:gd name="adj" fmla="val 74937"/>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solidFill>
                <a:srgbClr val="000000"/>
              </a:solidFill>
              <a:latin typeface="Arial" panose="020B0604020202020204" pitchFamily="34" charset="0"/>
              <a:ea typeface="宋体" panose="02010600030101010101" pitchFamily="2" charset="-122"/>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416" y="1043137"/>
            <a:ext cx="9217024" cy="5380203"/>
          </a:xfrm>
          <a:prstGeom prst="rect">
            <a:avLst/>
          </a:prstGeom>
        </p:spPr>
      </p:pic>
    </p:spTree>
    <p:extLst>
      <p:ext uri="{BB962C8B-B14F-4D97-AF65-F5344CB8AC3E}">
        <p14:creationId xmlns:p14="http://schemas.microsoft.com/office/powerpoint/2010/main" val="226752858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4"/>
          <p:cNvSpPr>
            <a:spLocks noChangeArrowheads="1"/>
          </p:cNvSpPr>
          <p:nvPr/>
        </p:nvSpPr>
        <p:spPr bwMode="auto">
          <a:xfrm rot="3480000">
            <a:off x="-1958181" y="5096668"/>
            <a:ext cx="3784600" cy="1262063"/>
          </a:xfrm>
          <a:prstGeom prst="parallelogram">
            <a:avLst>
              <a:gd name="adj" fmla="val 74969"/>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solidFill>
                <a:srgbClr val="000000"/>
              </a:solidFill>
              <a:latin typeface="Arial" panose="020B0604020202020204" pitchFamily="34" charset="0"/>
              <a:ea typeface="宋体" panose="02010600030101010101" pitchFamily="2" charset="-122"/>
            </a:endParaRPr>
          </a:p>
        </p:txBody>
      </p:sp>
      <p:sp>
        <p:nvSpPr>
          <p:cNvPr id="11267" name="Text Box 6"/>
          <p:cNvSpPr txBox="1">
            <a:spLocks noChangeArrowheads="1"/>
          </p:cNvSpPr>
          <p:nvPr/>
        </p:nvSpPr>
        <p:spPr bwMode="auto">
          <a:xfrm>
            <a:off x="695325" y="257175"/>
            <a:ext cx="57054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4400" b="1" dirty="0">
                <a:solidFill>
                  <a:srgbClr val="4597A0"/>
                </a:solidFill>
                <a:latin typeface="微软雅黑" panose="020B0503020204020204" pitchFamily="34" charset="-122"/>
                <a:ea typeface="微软雅黑" panose="020B0503020204020204" pitchFamily="34" charset="-122"/>
              </a:rPr>
              <a:t>4</a:t>
            </a:r>
            <a:r>
              <a:rPr lang="en-US" altLang="zh-CN" sz="4400" b="1" dirty="0" smtClean="0">
                <a:solidFill>
                  <a:srgbClr val="4597A0"/>
                </a:solidFill>
                <a:latin typeface="微软雅黑" panose="020B0503020204020204" pitchFamily="34" charset="-122"/>
                <a:ea typeface="微软雅黑" panose="020B0503020204020204" pitchFamily="34" charset="-122"/>
              </a:rPr>
              <a:t>. Primary</a:t>
            </a:r>
            <a:r>
              <a:rPr lang="zh-CN" altLang="en-US" sz="4400" b="1" dirty="0" smtClean="0">
                <a:solidFill>
                  <a:srgbClr val="4597A0"/>
                </a:solidFill>
                <a:latin typeface="微软雅黑" panose="020B0503020204020204" pitchFamily="34" charset="-122"/>
                <a:ea typeface="微软雅黑" panose="020B0503020204020204" pitchFamily="34" charset="-122"/>
              </a:rPr>
              <a:t> </a:t>
            </a:r>
            <a:r>
              <a:rPr lang="en-US" altLang="zh-CN" sz="4400" b="1" dirty="0" smtClean="0">
                <a:solidFill>
                  <a:srgbClr val="4597A0"/>
                </a:solidFill>
                <a:latin typeface="微软雅黑" panose="020B0503020204020204" pitchFamily="34" charset="-122"/>
                <a:ea typeface="微软雅黑" panose="020B0503020204020204" pitchFamily="34" charset="-122"/>
              </a:rPr>
              <a:t>Features</a:t>
            </a:r>
            <a:endParaRPr lang="zh-CN" altLang="en-US" sz="4400" b="1" dirty="0">
              <a:solidFill>
                <a:srgbClr val="4597A0"/>
              </a:solidFill>
              <a:latin typeface="微软雅黑" panose="020B0503020204020204" pitchFamily="34" charset="-122"/>
              <a:ea typeface="微软雅黑" panose="020B0503020204020204" pitchFamily="34" charset="-122"/>
            </a:endParaRPr>
          </a:p>
        </p:txBody>
      </p:sp>
      <p:sp>
        <p:nvSpPr>
          <p:cNvPr id="11268" name="AutoShape 8"/>
          <p:cNvSpPr>
            <a:spLocks noChangeArrowheads="1"/>
          </p:cNvSpPr>
          <p:nvPr/>
        </p:nvSpPr>
        <p:spPr bwMode="auto">
          <a:xfrm rot="3480000">
            <a:off x="10350500" y="396875"/>
            <a:ext cx="3783013" cy="1262063"/>
          </a:xfrm>
          <a:prstGeom prst="parallelogram">
            <a:avLst>
              <a:gd name="adj" fmla="val 74937"/>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solidFill>
                <a:srgbClr val="000000"/>
              </a:solidFill>
              <a:latin typeface="Arial" panose="020B0604020202020204" pitchFamily="34" charset="0"/>
              <a:ea typeface="宋体" panose="02010600030101010101" pitchFamily="2" charset="-122"/>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565" y="1196752"/>
            <a:ext cx="9145016" cy="5355447"/>
          </a:xfrm>
          <a:prstGeom prst="rect">
            <a:avLst/>
          </a:prstGeom>
        </p:spPr>
      </p:pic>
    </p:spTree>
    <p:extLst>
      <p:ext uri="{BB962C8B-B14F-4D97-AF65-F5344CB8AC3E}">
        <p14:creationId xmlns:p14="http://schemas.microsoft.com/office/powerpoint/2010/main" val="72651123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4"/>
          <p:cNvSpPr>
            <a:spLocks noChangeArrowheads="1"/>
          </p:cNvSpPr>
          <p:nvPr/>
        </p:nvSpPr>
        <p:spPr bwMode="auto">
          <a:xfrm rot="3480000">
            <a:off x="-1958181" y="5096668"/>
            <a:ext cx="3784600" cy="1262063"/>
          </a:xfrm>
          <a:prstGeom prst="parallelogram">
            <a:avLst>
              <a:gd name="adj" fmla="val 74969"/>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solidFill>
                <a:srgbClr val="000000"/>
              </a:solidFill>
              <a:latin typeface="Arial" panose="020B0604020202020204" pitchFamily="34" charset="0"/>
              <a:ea typeface="宋体" panose="02010600030101010101" pitchFamily="2" charset="-122"/>
            </a:endParaRPr>
          </a:p>
        </p:txBody>
      </p:sp>
      <p:sp>
        <p:nvSpPr>
          <p:cNvPr id="11267" name="Text Box 6"/>
          <p:cNvSpPr txBox="1">
            <a:spLocks noChangeArrowheads="1"/>
          </p:cNvSpPr>
          <p:nvPr/>
        </p:nvSpPr>
        <p:spPr bwMode="auto">
          <a:xfrm>
            <a:off x="695325" y="257175"/>
            <a:ext cx="57054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4400" b="1" dirty="0">
                <a:solidFill>
                  <a:srgbClr val="4597A0"/>
                </a:solidFill>
                <a:latin typeface="微软雅黑" panose="020B0503020204020204" pitchFamily="34" charset="-122"/>
                <a:ea typeface="微软雅黑" panose="020B0503020204020204" pitchFamily="34" charset="-122"/>
              </a:rPr>
              <a:t>4</a:t>
            </a:r>
            <a:r>
              <a:rPr lang="en-US" altLang="zh-CN" sz="4400" b="1" dirty="0" smtClean="0">
                <a:solidFill>
                  <a:srgbClr val="4597A0"/>
                </a:solidFill>
                <a:latin typeface="微软雅黑" panose="020B0503020204020204" pitchFamily="34" charset="-122"/>
                <a:ea typeface="微软雅黑" panose="020B0503020204020204" pitchFamily="34" charset="-122"/>
              </a:rPr>
              <a:t>. Primary</a:t>
            </a:r>
            <a:r>
              <a:rPr lang="zh-CN" altLang="en-US" sz="4400" b="1" dirty="0" smtClean="0">
                <a:solidFill>
                  <a:srgbClr val="4597A0"/>
                </a:solidFill>
                <a:latin typeface="微软雅黑" panose="020B0503020204020204" pitchFamily="34" charset="-122"/>
                <a:ea typeface="微软雅黑" panose="020B0503020204020204" pitchFamily="34" charset="-122"/>
              </a:rPr>
              <a:t> </a:t>
            </a:r>
            <a:r>
              <a:rPr lang="en-US" altLang="zh-CN" sz="4400" b="1" dirty="0" smtClean="0">
                <a:solidFill>
                  <a:srgbClr val="4597A0"/>
                </a:solidFill>
                <a:latin typeface="微软雅黑" panose="020B0503020204020204" pitchFamily="34" charset="-122"/>
                <a:ea typeface="微软雅黑" panose="020B0503020204020204" pitchFamily="34" charset="-122"/>
              </a:rPr>
              <a:t>Features</a:t>
            </a:r>
            <a:endParaRPr lang="zh-CN" altLang="en-US" sz="4400" b="1" dirty="0">
              <a:solidFill>
                <a:srgbClr val="4597A0"/>
              </a:solidFill>
              <a:latin typeface="微软雅黑" panose="020B0503020204020204" pitchFamily="34" charset="-122"/>
              <a:ea typeface="微软雅黑" panose="020B0503020204020204" pitchFamily="34" charset="-122"/>
            </a:endParaRPr>
          </a:p>
        </p:txBody>
      </p:sp>
      <p:sp>
        <p:nvSpPr>
          <p:cNvPr id="11268" name="AutoShape 8"/>
          <p:cNvSpPr>
            <a:spLocks noChangeArrowheads="1"/>
          </p:cNvSpPr>
          <p:nvPr/>
        </p:nvSpPr>
        <p:spPr bwMode="auto">
          <a:xfrm rot="3480000">
            <a:off x="10350500" y="396875"/>
            <a:ext cx="3783013" cy="1262063"/>
          </a:xfrm>
          <a:prstGeom prst="parallelogram">
            <a:avLst>
              <a:gd name="adj" fmla="val 74937"/>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solidFill>
                <a:srgbClr val="000000"/>
              </a:solidFill>
              <a:latin typeface="Arial" panose="020B0604020202020204" pitchFamily="34" charset="0"/>
              <a:ea typeface="宋体" panose="02010600030101010101" pitchFamily="2" charset="-122"/>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536" y="1022673"/>
            <a:ext cx="4861746" cy="5830887"/>
          </a:xfrm>
          <a:prstGeom prst="rect">
            <a:avLst/>
          </a:prstGeom>
        </p:spPr>
      </p:pic>
    </p:spTree>
    <p:extLst>
      <p:ext uri="{BB962C8B-B14F-4D97-AF65-F5344CB8AC3E}">
        <p14:creationId xmlns:p14="http://schemas.microsoft.com/office/powerpoint/2010/main" val="91704784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5"/>
          <p:cNvSpPr>
            <a:spLocks noChangeArrowheads="1"/>
          </p:cNvSpPr>
          <p:nvPr/>
        </p:nvSpPr>
        <p:spPr bwMode="auto">
          <a:xfrm>
            <a:off x="0" y="1701800"/>
            <a:ext cx="12192000" cy="3143250"/>
          </a:xfrm>
          <a:prstGeom prst="rect">
            <a:avLst/>
          </a:prstGeom>
          <a:solidFill>
            <a:srgbClr val="008080">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4800">
                <a:solidFill>
                  <a:schemeClr val="bg1"/>
                </a:solidFill>
                <a:latin typeface="Impact" panose="020B0806030902050204" pitchFamily="34" charset="0"/>
                <a:ea typeface="宋体" panose="02010600030101010101" pitchFamily="2" charset="-122"/>
                <a:sym typeface="宋体" panose="02010600030101010101" pitchFamily="2" charset="-122"/>
              </a:rPr>
              <a:t>Thank you</a:t>
            </a:r>
            <a:endParaRPr lang="en-US" altLang="zh-CN" sz="4800" dirty="0">
              <a:solidFill>
                <a:schemeClr val="bg1"/>
              </a:solidFill>
              <a:latin typeface="Impact" panose="020B0806030902050204" pitchFamily="34" charset="0"/>
              <a:ea typeface="宋体" panose="02010600030101010101" pitchFamily="2" charset="-122"/>
              <a:sym typeface="宋体" panose="02010600030101010101" pitchFamily="2" charset="-122"/>
            </a:endParaRPr>
          </a:p>
          <a:p>
            <a:pPr algn="ctr" eaLnBrk="1" hangingPunct="1">
              <a:lnSpc>
                <a:spcPct val="100000"/>
              </a:lnSpc>
              <a:spcBef>
                <a:spcPct val="0"/>
              </a:spcBef>
              <a:buFontTx/>
              <a:buNone/>
            </a:pPr>
            <a:r>
              <a:rPr lang="en-US" altLang="zh-CN" sz="4800" dirty="0">
                <a:solidFill>
                  <a:schemeClr val="bg1"/>
                </a:solidFill>
                <a:latin typeface="Impact" panose="020B0806030902050204" pitchFamily="34" charset="0"/>
                <a:ea typeface="宋体" panose="02010600030101010101" pitchFamily="2" charset="-122"/>
                <a:sym typeface="宋体" panose="02010600030101010101" pitchFamily="2" charset="-122"/>
              </a:rPr>
              <a:t>for any advice and suggestion.</a:t>
            </a:r>
          </a:p>
        </p:txBody>
      </p:sp>
    </p:spTree>
    <p:extLst>
      <p:ext uri="{BB962C8B-B14F-4D97-AF65-F5344CB8AC3E}">
        <p14:creationId xmlns:p14="http://schemas.microsoft.com/office/powerpoint/2010/main" val="93323852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5"/>
          <p:cNvSpPr>
            <a:spLocks noChangeArrowheads="1"/>
          </p:cNvSpPr>
          <p:nvPr/>
        </p:nvSpPr>
        <p:spPr bwMode="auto">
          <a:xfrm>
            <a:off x="0" y="5481638"/>
            <a:ext cx="12192000" cy="1368425"/>
          </a:xfrm>
          <a:prstGeom prst="rect">
            <a:avLst/>
          </a:prstGeom>
          <a:solidFill>
            <a:srgbClr val="008080">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5123" name="Rectangle 3"/>
          <p:cNvSpPr>
            <a:spLocks noChangeArrowheads="1"/>
          </p:cNvSpPr>
          <p:nvPr/>
        </p:nvSpPr>
        <p:spPr bwMode="auto">
          <a:xfrm>
            <a:off x="2855913" y="5876925"/>
            <a:ext cx="9144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sz="9600" i="1">
                <a:solidFill>
                  <a:schemeClr val="bg1"/>
                </a:solidFill>
                <a:latin typeface="Arial" panose="020B0604020202020204" pitchFamily="34" charset="0"/>
                <a:ea typeface="微软雅黑" panose="020B0503020204020204" pitchFamily="34" charset="-122"/>
              </a:rPr>
              <a:t>  Content</a:t>
            </a:r>
          </a:p>
        </p:txBody>
      </p:sp>
      <p:sp>
        <p:nvSpPr>
          <p:cNvPr id="5124" name="Text Box 4"/>
          <p:cNvSpPr txBox="1">
            <a:spLocks noChangeArrowheads="1"/>
          </p:cNvSpPr>
          <p:nvPr/>
        </p:nvSpPr>
        <p:spPr bwMode="auto">
          <a:xfrm>
            <a:off x="2351584" y="260648"/>
            <a:ext cx="7129462" cy="4370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buFont typeface="Arial" panose="020B0604020202020204" pitchFamily="34" charset="0"/>
              <a:buNone/>
            </a:pPr>
            <a:endParaRPr lang="zh-CN" altLang="en-US" sz="2400" dirty="0">
              <a:solidFill>
                <a:srgbClr val="008080"/>
              </a:solidFill>
              <a:latin typeface="微软雅黑" panose="020B0503020204020204" pitchFamily="34" charset="-122"/>
              <a:ea typeface="微软雅黑" panose="020B0503020204020204" pitchFamily="34" charset="-122"/>
            </a:endParaRPr>
          </a:p>
          <a:p>
            <a:pPr eaLnBrk="1" hangingPunct="1">
              <a:lnSpc>
                <a:spcPct val="175000"/>
              </a:lnSpc>
              <a:buFont typeface="Arial" panose="020B0604020202020204" pitchFamily="34" charset="0"/>
              <a:buNone/>
            </a:pPr>
            <a:r>
              <a:rPr lang="zh-CN" altLang="en-US" sz="3200" b="1" dirty="0">
                <a:solidFill>
                  <a:srgbClr val="008080"/>
                </a:solidFill>
                <a:latin typeface="微软雅黑" panose="020B0503020204020204" pitchFamily="34" charset="-122"/>
                <a:ea typeface="微软雅黑" panose="020B0503020204020204" pitchFamily="34" charset="-122"/>
              </a:rPr>
              <a:t>1</a:t>
            </a:r>
            <a:r>
              <a:rPr lang="en-US" altLang="zh-CN" sz="3200" b="1" dirty="0">
                <a:solidFill>
                  <a:srgbClr val="008080"/>
                </a:solidFill>
                <a:latin typeface="微软雅黑" panose="020B0503020204020204" pitchFamily="34" charset="-122"/>
                <a:ea typeface="微软雅黑" panose="020B0503020204020204" pitchFamily="34" charset="-122"/>
              </a:rPr>
              <a:t>. </a:t>
            </a:r>
            <a:r>
              <a:rPr lang="en-US" altLang="zh-CN" sz="3200" b="1" dirty="0" smtClean="0">
                <a:solidFill>
                  <a:srgbClr val="008080"/>
                </a:solidFill>
                <a:latin typeface="微软雅黑" panose="020B0503020204020204" pitchFamily="34" charset="-122"/>
                <a:ea typeface="微软雅黑" panose="020B0503020204020204" pitchFamily="34" charset="-122"/>
              </a:rPr>
              <a:t>Design</a:t>
            </a:r>
            <a:r>
              <a:rPr lang="zh-CN" altLang="en-US" sz="3200" b="1" dirty="0" smtClean="0">
                <a:solidFill>
                  <a:srgbClr val="008080"/>
                </a:solidFill>
                <a:latin typeface="微软雅黑" panose="020B0503020204020204" pitchFamily="34" charset="-122"/>
                <a:ea typeface="微软雅黑" panose="020B0503020204020204" pitchFamily="34" charset="-122"/>
              </a:rPr>
              <a:t> </a:t>
            </a:r>
            <a:r>
              <a:rPr lang="en-US" altLang="zh-CN" sz="3200" b="1" dirty="0" smtClean="0">
                <a:solidFill>
                  <a:srgbClr val="008080"/>
                </a:solidFill>
                <a:latin typeface="微软雅黑" panose="020B0503020204020204" pitchFamily="34" charset="-122"/>
                <a:ea typeface="微软雅黑" panose="020B0503020204020204" pitchFamily="34" charset="-122"/>
              </a:rPr>
              <a:t>Statement</a:t>
            </a:r>
            <a:endParaRPr lang="zh-CN" altLang="en-US" sz="3200" b="1" dirty="0">
              <a:solidFill>
                <a:srgbClr val="008080"/>
              </a:solidFill>
              <a:latin typeface="微软雅黑" panose="020B0503020204020204" pitchFamily="34" charset="-122"/>
              <a:ea typeface="微软雅黑" panose="020B0503020204020204" pitchFamily="34" charset="-122"/>
            </a:endParaRPr>
          </a:p>
          <a:p>
            <a:pPr eaLnBrk="1" hangingPunct="1">
              <a:lnSpc>
                <a:spcPct val="175000"/>
              </a:lnSpc>
              <a:buFont typeface="Arial" panose="020B0604020202020204" pitchFamily="34" charset="0"/>
              <a:buNone/>
            </a:pPr>
            <a:r>
              <a:rPr lang="zh-CN" altLang="en-US" sz="3200" b="1" dirty="0">
                <a:solidFill>
                  <a:srgbClr val="008080"/>
                </a:solidFill>
                <a:latin typeface="微软雅黑" panose="020B0503020204020204" pitchFamily="34" charset="-122"/>
                <a:ea typeface="微软雅黑" panose="020B0503020204020204" pitchFamily="34" charset="-122"/>
              </a:rPr>
              <a:t>	2</a:t>
            </a:r>
            <a:r>
              <a:rPr lang="en-US" altLang="zh-CN" sz="3200" b="1" dirty="0">
                <a:solidFill>
                  <a:srgbClr val="008080"/>
                </a:solidFill>
                <a:latin typeface="微软雅黑" panose="020B0503020204020204" pitchFamily="34" charset="-122"/>
                <a:ea typeface="微软雅黑" panose="020B0503020204020204" pitchFamily="34" charset="-122"/>
              </a:rPr>
              <a:t>. </a:t>
            </a:r>
            <a:r>
              <a:rPr lang="en-US" altLang="zh-CN" sz="3200" b="1" dirty="0" smtClean="0">
                <a:solidFill>
                  <a:srgbClr val="008080"/>
                </a:solidFill>
                <a:latin typeface="微软雅黑" panose="020B0503020204020204" pitchFamily="34" charset="-122"/>
                <a:ea typeface="微软雅黑" panose="020B0503020204020204" pitchFamily="34" charset="-122"/>
              </a:rPr>
              <a:t>Model</a:t>
            </a:r>
            <a:r>
              <a:rPr lang="zh-CN" altLang="en-US" sz="3200" b="1" dirty="0" smtClean="0">
                <a:solidFill>
                  <a:srgbClr val="008080"/>
                </a:solidFill>
                <a:latin typeface="微软雅黑" panose="020B0503020204020204" pitchFamily="34" charset="-122"/>
                <a:ea typeface="微软雅黑" panose="020B0503020204020204" pitchFamily="34" charset="-122"/>
              </a:rPr>
              <a:t> </a:t>
            </a:r>
            <a:r>
              <a:rPr lang="en-US" altLang="zh-CN" sz="3200" b="1" dirty="0" smtClean="0">
                <a:solidFill>
                  <a:srgbClr val="008080"/>
                </a:solidFill>
                <a:latin typeface="微软雅黑" panose="020B0503020204020204" pitchFamily="34" charset="-122"/>
                <a:ea typeface="微软雅黑" panose="020B0503020204020204" pitchFamily="34" charset="-122"/>
              </a:rPr>
              <a:t>Introduction</a:t>
            </a:r>
            <a:endParaRPr lang="en-US" altLang="zh-CN" sz="3200" b="1" dirty="0">
              <a:solidFill>
                <a:srgbClr val="008080"/>
              </a:solidFill>
              <a:latin typeface="微软雅黑" panose="020B0503020204020204" pitchFamily="34" charset="-122"/>
              <a:ea typeface="微软雅黑" panose="020B0503020204020204" pitchFamily="34" charset="-122"/>
            </a:endParaRPr>
          </a:p>
          <a:p>
            <a:pPr eaLnBrk="1" hangingPunct="1">
              <a:lnSpc>
                <a:spcPct val="175000"/>
              </a:lnSpc>
            </a:pPr>
            <a:r>
              <a:rPr lang="zh-CN" altLang="en-US" sz="3200" b="1" dirty="0">
                <a:solidFill>
                  <a:srgbClr val="008080"/>
                </a:solidFill>
                <a:latin typeface="微软雅黑" panose="020B0503020204020204" pitchFamily="34" charset="-122"/>
                <a:ea typeface="微软雅黑" panose="020B0503020204020204" pitchFamily="34" charset="-122"/>
              </a:rPr>
              <a:t>		3</a:t>
            </a:r>
            <a:r>
              <a:rPr lang="en-US" altLang="zh-CN" sz="3200" b="1" dirty="0">
                <a:solidFill>
                  <a:srgbClr val="008080"/>
                </a:solidFill>
                <a:latin typeface="微软雅黑" panose="020B0503020204020204" pitchFamily="34" charset="-122"/>
                <a:ea typeface="微软雅黑" panose="020B0503020204020204" pitchFamily="34" charset="-122"/>
              </a:rPr>
              <a:t>. </a:t>
            </a:r>
            <a:r>
              <a:rPr lang="en-US" altLang="zh-CN" sz="3200" b="1" dirty="0" smtClean="0">
                <a:solidFill>
                  <a:srgbClr val="008080"/>
                </a:solidFill>
                <a:latin typeface="微软雅黑" panose="020B0503020204020204" pitchFamily="34" charset="-122"/>
                <a:ea typeface="微软雅黑" panose="020B0503020204020204" pitchFamily="34" charset="-122"/>
              </a:rPr>
              <a:t>Flow</a:t>
            </a:r>
            <a:r>
              <a:rPr lang="zh-CN" altLang="en-US" sz="3200" b="1" dirty="0" smtClean="0">
                <a:solidFill>
                  <a:srgbClr val="008080"/>
                </a:solidFill>
                <a:latin typeface="微软雅黑" panose="020B0503020204020204" pitchFamily="34" charset="-122"/>
                <a:ea typeface="微软雅黑" panose="020B0503020204020204" pitchFamily="34" charset="-122"/>
              </a:rPr>
              <a:t> </a:t>
            </a:r>
            <a:r>
              <a:rPr lang="en-US" altLang="zh-CN" sz="3200" b="1" dirty="0" smtClean="0">
                <a:solidFill>
                  <a:srgbClr val="008080"/>
                </a:solidFill>
                <a:latin typeface="微软雅黑" panose="020B0503020204020204" pitchFamily="34" charset="-122"/>
                <a:ea typeface="微软雅黑" panose="020B0503020204020204" pitchFamily="34" charset="-122"/>
              </a:rPr>
              <a:t>Demonstration </a:t>
            </a:r>
          </a:p>
          <a:p>
            <a:pPr eaLnBrk="1" hangingPunct="1">
              <a:lnSpc>
                <a:spcPct val="175000"/>
              </a:lnSpc>
            </a:pPr>
            <a:r>
              <a:rPr lang="zh-CN" altLang="en-US" sz="3200" b="1" dirty="0">
                <a:solidFill>
                  <a:srgbClr val="008080"/>
                </a:solidFill>
                <a:latin typeface="微软雅黑" panose="020B0503020204020204" pitchFamily="34" charset="-122"/>
                <a:ea typeface="微软雅黑" panose="020B0503020204020204" pitchFamily="34" charset="-122"/>
              </a:rPr>
              <a:t> </a:t>
            </a:r>
            <a:r>
              <a:rPr lang="zh-CN" altLang="en-US" sz="3200" b="1" dirty="0" smtClean="0">
                <a:solidFill>
                  <a:srgbClr val="008080"/>
                </a:solidFill>
                <a:latin typeface="微软雅黑" panose="020B0503020204020204" pitchFamily="34" charset="-122"/>
                <a:ea typeface="微软雅黑" panose="020B0503020204020204" pitchFamily="34" charset="-122"/>
              </a:rPr>
              <a:t>           </a:t>
            </a:r>
            <a:r>
              <a:rPr lang="en-US" altLang="zh-CN" sz="3200" b="1" dirty="0" smtClean="0">
                <a:solidFill>
                  <a:srgbClr val="008080"/>
                </a:solidFill>
                <a:latin typeface="微软雅黑" panose="020B0503020204020204" pitchFamily="34" charset="-122"/>
                <a:ea typeface="微软雅黑" panose="020B0503020204020204" pitchFamily="34" charset="-122"/>
              </a:rPr>
              <a:t>4.</a:t>
            </a:r>
            <a:r>
              <a:rPr lang="zh-CN" altLang="en-US" sz="3200" b="1" dirty="0" smtClean="0">
                <a:solidFill>
                  <a:srgbClr val="008080"/>
                </a:solidFill>
                <a:latin typeface="微软雅黑" panose="020B0503020204020204" pitchFamily="34" charset="-122"/>
                <a:ea typeface="微软雅黑" panose="020B0503020204020204" pitchFamily="34" charset="-122"/>
              </a:rPr>
              <a:t> </a:t>
            </a:r>
            <a:r>
              <a:rPr lang="en-US" altLang="zh-CN" sz="3200" b="1" dirty="0" smtClean="0">
                <a:solidFill>
                  <a:srgbClr val="008080"/>
                </a:solidFill>
                <a:latin typeface="微软雅黑" panose="020B0503020204020204" pitchFamily="34" charset="-122"/>
                <a:ea typeface="微软雅黑" panose="020B0503020204020204" pitchFamily="34" charset="-122"/>
              </a:rPr>
              <a:t>Primary</a:t>
            </a:r>
            <a:r>
              <a:rPr lang="zh-CN" altLang="en-US" sz="3200" b="1" dirty="0" smtClean="0">
                <a:solidFill>
                  <a:srgbClr val="008080"/>
                </a:solidFill>
                <a:latin typeface="微软雅黑" panose="020B0503020204020204" pitchFamily="34" charset="-122"/>
                <a:ea typeface="微软雅黑" panose="020B0503020204020204" pitchFamily="34" charset="-122"/>
              </a:rPr>
              <a:t> </a:t>
            </a:r>
            <a:r>
              <a:rPr lang="en-US" altLang="zh-CN" sz="3200" b="1" dirty="0" smtClean="0">
                <a:solidFill>
                  <a:srgbClr val="008080"/>
                </a:solidFill>
                <a:latin typeface="微软雅黑" panose="020B0503020204020204" pitchFamily="34" charset="-122"/>
                <a:ea typeface="微软雅黑" panose="020B0503020204020204" pitchFamily="34" charset="-122"/>
              </a:rPr>
              <a:t>Features</a:t>
            </a:r>
            <a:r>
              <a:rPr lang="zh-CN" altLang="en-US" sz="3200" b="1" dirty="0">
                <a:solidFill>
                  <a:srgbClr val="008080"/>
                </a:solidFill>
                <a:latin typeface="微软雅黑" panose="020B0503020204020204" pitchFamily="34" charset="-122"/>
                <a:ea typeface="微软雅黑" panose="020B0503020204020204" pitchFamily="34" charset="-122"/>
              </a:rPr>
              <a:t>			</a:t>
            </a:r>
            <a:endParaRPr lang="zh-CN" altLang="en-US" sz="2400" dirty="0">
              <a:solidFill>
                <a:srgbClr val="008080"/>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endParaRPr lang="zh-CN" altLang="en-US" dirty="0">
              <a:solidFill>
                <a:srgbClr val="008080"/>
              </a:solidFill>
              <a:latin typeface="微软雅黑" panose="020B0503020204020204" pitchFamily="34" charset="-122"/>
              <a:ea typeface="微软雅黑" panose="020B0503020204020204" pitchFamily="34" charset="-122"/>
            </a:endParaRPr>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5"/>
          <p:cNvSpPr>
            <a:spLocks noChangeArrowheads="1"/>
          </p:cNvSpPr>
          <p:nvPr/>
        </p:nvSpPr>
        <p:spPr bwMode="auto">
          <a:xfrm>
            <a:off x="0" y="1074738"/>
            <a:ext cx="12192000" cy="5786437"/>
          </a:xfrm>
          <a:prstGeom prst="rect">
            <a:avLst/>
          </a:prstGeom>
          <a:solidFill>
            <a:srgbClr val="008080">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6147" name="Rettangolo 5"/>
          <p:cNvSpPr>
            <a:spLocks noChangeArrowheads="1"/>
          </p:cNvSpPr>
          <p:nvPr/>
        </p:nvSpPr>
        <p:spPr bwMode="auto">
          <a:xfrm>
            <a:off x="695325" y="1889125"/>
            <a:ext cx="10729913" cy="4162425"/>
          </a:xfrm>
          <a:prstGeom prst="roundRect">
            <a:avLst>
              <a:gd name="adj" fmla="val 2819"/>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lang="zh-CN" altLang="zh-CN" sz="1800">
              <a:solidFill>
                <a:srgbClr val="FFFFFF"/>
              </a:solidFill>
              <a:latin typeface="MS PGothic" panose="020B0600070205080204" pitchFamily="34" charset="-128"/>
              <a:ea typeface="MS PGothic" panose="020B0600070205080204" pitchFamily="34" charset="-128"/>
              <a:sym typeface="MS PGothic" panose="020B0600070205080204" pitchFamily="34" charset="-128"/>
            </a:endParaRPr>
          </a:p>
        </p:txBody>
      </p:sp>
      <p:sp>
        <p:nvSpPr>
          <p:cNvPr id="6148" name="矩形 19"/>
          <p:cNvSpPr>
            <a:spLocks noChangeArrowheads="1"/>
          </p:cNvSpPr>
          <p:nvPr/>
        </p:nvSpPr>
        <p:spPr bwMode="auto">
          <a:xfrm>
            <a:off x="537801" y="1103887"/>
            <a:ext cx="5724645"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3600" b="1" dirty="0" smtClean="0">
                <a:solidFill>
                  <a:schemeClr val="bg1"/>
                </a:solidFill>
                <a:latin typeface="黑体" panose="02010609060101010101" pitchFamily="49" charset="-122"/>
                <a:ea typeface="黑体" panose="02010609060101010101" pitchFamily="49" charset="-122"/>
                <a:sym typeface="Impact" panose="020B0806030902050204" pitchFamily="34" charset="0"/>
              </a:rPr>
              <a:t>Ideas</a:t>
            </a:r>
            <a:r>
              <a:rPr lang="zh-CN" altLang="en-US" sz="3600" b="1" dirty="0" smtClean="0">
                <a:solidFill>
                  <a:schemeClr val="bg1"/>
                </a:solidFill>
                <a:latin typeface="黑体" panose="02010609060101010101" pitchFamily="49" charset="-122"/>
                <a:ea typeface="黑体" panose="02010609060101010101" pitchFamily="49" charset="-122"/>
                <a:sym typeface="Impact" panose="020B0806030902050204" pitchFamily="34" charset="0"/>
              </a:rPr>
              <a:t> </a:t>
            </a:r>
            <a:r>
              <a:rPr lang="en-US" altLang="zh-CN" sz="3600" b="1" dirty="0" smtClean="0">
                <a:solidFill>
                  <a:schemeClr val="bg1"/>
                </a:solidFill>
                <a:latin typeface="黑体" panose="02010609060101010101" pitchFamily="49" charset="-122"/>
                <a:ea typeface="黑体" panose="02010609060101010101" pitchFamily="49" charset="-122"/>
                <a:sym typeface="Impact" panose="020B0806030902050204" pitchFamily="34" charset="0"/>
              </a:rPr>
              <a:t>about</a:t>
            </a:r>
            <a:r>
              <a:rPr lang="zh-CN" altLang="en-US" sz="3600" b="1" dirty="0" smtClean="0">
                <a:solidFill>
                  <a:schemeClr val="bg1"/>
                </a:solidFill>
                <a:latin typeface="黑体" panose="02010609060101010101" pitchFamily="49" charset="-122"/>
                <a:ea typeface="黑体" panose="02010609060101010101" pitchFamily="49" charset="-122"/>
                <a:sym typeface="Impact" panose="020B0806030902050204" pitchFamily="34" charset="0"/>
              </a:rPr>
              <a:t> </a:t>
            </a:r>
            <a:r>
              <a:rPr lang="en-US" altLang="zh-CN" sz="3600" b="1" dirty="0" smtClean="0">
                <a:solidFill>
                  <a:schemeClr val="bg1"/>
                </a:solidFill>
                <a:latin typeface="黑体" panose="02010609060101010101" pitchFamily="49" charset="-122"/>
                <a:ea typeface="黑体" panose="02010609060101010101" pitchFamily="49" charset="-122"/>
                <a:sym typeface="Impact" panose="020B0806030902050204" pitchFamily="34" charset="0"/>
              </a:rPr>
              <a:t>blood</a:t>
            </a:r>
            <a:r>
              <a:rPr lang="zh-CN" altLang="en-US" sz="3600" b="1" dirty="0" smtClean="0">
                <a:solidFill>
                  <a:schemeClr val="bg1"/>
                </a:solidFill>
                <a:latin typeface="黑体" panose="02010609060101010101" pitchFamily="49" charset="-122"/>
                <a:ea typeface="黑体" panose="02010609060101010101" pitchFamily="49" charset="-122"/>
                <a:sym typeface="Impact" panose="020B0806030902050204" pitchFamily="34" charset="0"/>
              </a:rPr>
              <a:t> </a:t>
            </a:r>
            <a:r>
              <a:rPr lang="en-US" altLang="zh-CN" sz="3600" b="1" dirty="0" smtClean="0">
                <a:solidFill>
                  <a:schemeClr val="bg1"/>
                </a:solidFill>
                <a:latin typeface="黑体" panose="02010609060101010101" pitchFamily="49" charset="-122"/>
                <a:ea typeface="黑体" panose="02010609060101010101" pitchFamily="49" charset="-122"/>
                <a:sym typeface="Impact" panose="020B0806030902050204" pitchFamily="34" charset="0"/>
              </a:rPr>
              <a:t>supply</a:t>
            </a:r>
            <a:endParaRPr lang="zh-CN" altLang="en-US" sz="3600" b="1" dirty="0">
              <a:solidFill>
                <a:schemeClr val="bg1"/>
              </a:solidFill>
              <a:latin typeface="黑体" panose="02010609060101010101" pitchFamily="49" charset="-122"/>
              <a:ea typeface="黑体" panose="02010609060101010101" pitchFamily="49" charset="-122"/>
              <a:sym typeface="Impact" panose="020B0806030902050204" pitchFamily="34" charset="0"/>
            </a:endParaRPr>
          </a:p>
        </p:txBody>
      </p:sp>
      <p:sp>
        <p:nvSpPr>
          <p:cNvPr id="6149" name="Text Box 17"/>
          <p:cNvSpPr txBox="1">
            <a:spLocks noChangeArrowheads="1"/>
          </p:cNvSpPr>
          <p:nvPr/>
        </p:nvSpPr>
        <p:spPr bwMode="auto">
          <a:xfrm>
            <a:off x="695325" y="220663"/>
            <a:ext cx="5013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buFont typeface="Arial" panose="020B0604020202020204" pitchFamily="34" charset="0"/>
              <a:buNone/>
            </a:pPr>
            <a:r>
              <a:rPr lang="en-US" altLang="zh-CN" sz="3600" b="1" dirty="0">
                <a:solidFill>
                  <a:srgbClr val="008080"/>
                </a:solidFill>
                <a:latin typeface="微软雅黑" panose="020B0503020204020204" pitchFamily="34" charset="-122"/>
                <a:ea typeface="微软雅黑" panose="020B0503020204020204" pitchFamily="34" charset="-122"/>
              </a:rPr>
              <a:t>1  </a:t>
            </a:r>
            <a:r>
              <a:rPr lang="en-US" altLang="zh-CN" sz="3600" b="1" dirty="0" smtClean="0">
                <a:solidFill>
                  <a:srgbClr val="008080"/>
                </a:solidFill>
                <a:latin typeface="微软雅黑" panose="020B0503020204020204" pitchFamily="34" charset="-122"/>
                <a:ea typeface="微软雅黑" panose="020B0503020204020204" pitchFamily="34" charset="-122"/>
              </a:rPr>
              <a:t>Design</a:t>
            </a:r>
            <a:r>
              <a:rPr lang="zh-CN" altLang="en-US" sz="3600" b="1" dirty="0" smtClean="0">
                <a:solidFill>
                  <a:srgbClr val="008080"/>
                </a:solidFill>
                <a:latin typeface="微软雅黑" panose="020B0503020204020204" pitchFamily="34" charset="-122"/>
                <a:ea typeface="微软雅黑" panose="020B0503020204020204" pitchFamily="34" charset="-122"/>
              </a:rPr>
              <a:t> </a:t>
            </a:r>
            <a:r>
              <a:rPr lang="en-US" altLang="zh-CN" sz="3600" b="1" dirty="0" smtClean="0">
                <a:solidFill>
                  <a:srgbClr val="008080"/>
                </a:solidFill>
                <a:latin typeface="微软雅黑" panose="020B0503020204020204" pitchFamily="34" charset="-122"/>
                <a:ea typeface="微软雅黑" panose="020B0503020204020204" pitchFamily="34" charset="-122"/>
              </a:rPr>
              <a:t>Statement</a:t>
            </a:r>
            <a:endParaRPr lang="zh-CN" altLang="en-US" sz="3600" b="1" dirty="0">
              <a:solidFill>
                <a:srgbClr val="008080"/>
              </a:solidFill>
              <a:latin typeface="微软雅黑" panose="020B0503020204020204" pitchFamily="34" charset="-122"/>
              <a:ea typeface="微软雅黑" panose="020B0503020204020204" pitchFamily="34" charset="-122"/>
            </a:endParaRPr>
          </a:p>
        </p:txBody>
      </p:sp>
      <p:sp>
        <p:nvSpPr>
          <p:cNvPr id="6150" name="Text Box 6"/>
          <p:cNvSpPr txBox="1">
            <a:spLocks noChangeArrowheads="1"/>
          </p:cNvSpPr>
          <p:nvPr/>
        </p:nvSpPr>
        <p:spPr bwMode="auto">
          <a:xfrm>
            <a:off x="839788" y="2166938"/>
            <a:ext cx="10440987"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1900" dirty="0">
                <a:solidFill>
                  <a:srgbClr val="404040"/>
                </a:solidFill>
                <a:latin typeface="微软雅黑" panose="020B0503020204020204" pitchFamily="34" charset="-122"/>
                <a:ea typeface="微软雅黑" panose="020B0503020204020204" pitchFamily="34" charset="-122"/>
              </a:rPr>
              <a:t> </a:t>
            </a:r>
            <a:r>
              <a:rPr lang="zh-CN" altLang="en-US" sz="1900" dirty="0" smtClean="0">
                <a:solidFill>
                  <a:srgbClr val="404040"/>
                </a:solidFill>
                <a:latin typeface="微软雅黑" panose="020B0503020204020204" pitchFamily="34" charset="-122"/>
                <a:ea typeface="微软雅黑" panose="020B0503020204020204" pitchFamily="34" charset="-122"/>
              </a:rPr>
              <a:t>   </a:t>
            </a:r>
            <a:r>
              <a:rPr lang="en-US" altLang="zh-CN" sz="1900" dirty="0" smtClean="0">
                <a:solidFill>
                  <a:srgbClr val="404040"/>
                </a:solidFill>
                <a:latin typeface="微软雅黑" panose="020B0503020204020204" pitchFamily="34" charset="-122"/>
                <a:ea typeface="微软雅黑" panose="020B0503020204020204" pitchFamily="34" charset="-122"/>
              </a:rPr>
              <a:t>Blood</a:t>
            </a:r>
            <a:r>
              <a:rPr lang="zh-CN" altLang="en-US" sz="1900" dirty="0" smtClean="0">
                <a:solidFill>
                  <a:srgbClr val="404040"/>
                </a:solidFill>
                <a:latin typeface="微软雅黑" panose="020B0503020204020204" pitchFamily="34" charset="-122"/>
                <a:ea typeface="微软雅黑" panose="020B0503020204020204" pitchFamily="34" charset="-122"/>
              </a:rPr>
              <a:t> </a:t>
            </a:r>
            <a:r>
              <a:rPr lang="en-US" altLang="zh-CN" sz="1900" dirty="0" smtClean="0">
                <a:solidFill>
                  <a:srgbClr val="404040"/>
                </a:solidFill>
                <a:latin typeface="微软雅黑" panose="020B0503020204020204" pitchFamily="34" charset="-122"/>
                <a:ea typeface="微软雅黑" panose="020B0503020204020204" pitchFamily="34" charset="-122"/>
              </a:rPr>
              <a:t>supply</a:t>
            </a:r>
            <a:r>
              <a:rPr lang="zh-CN" altLang="en-US" sz="1900" dirty="0" smtClean="0">
                <a:solidFill>
                  <a:srgbClr val="404040"/>
                </a:solidFill>
                <a:latin typeface="微软雅黑" panose="020B0503020204020204" pitchFamily="34" charset="-122"/>
                <a:ea typeface="微软雅黑" panose="020B0503020204020204" pitchFamily="34" charset="-122"/>
              </a:rPr>
              <a:t> </a:t>
            </a:r>
            <a:r>
              <a:rPr lang="en-US" altLang="zh-CN" sz="1900" dirty="0" smtClean="0">
                <a:solidFill>
                  <a:srgbClr val="404040"/>
                </a:solidFill>
                <a:latin typeface="微软雅黑" panose="020B0503020204020204" pitchFamily="34" charset="-122"/>
                <a:ea typeface="微软雅黑" panose="020B0503020204020204" pitchFamily="34" charset="-122"/>
              </a:rPr>
              <a:t>serves</a:t>
            </a:r>
            <a:r>
              <a:rPr lang="zh-CN" altLang="en-US" sz="1900" dirty="0" smtClean="0">
                <a:solidFill>
                  <a:srgbClr val="404040"/>
                </a:solidFill>
                <a:latin typeface="微软雅黑" panose="020B0503020204020204" pitchFamily="34" charset="-122"/>
                <a:ea typeface="微软雅黑" panose="020B0503020204020204" pitchFamily="34" charset="-122"/>
              </a:rPr>
              <a:t> </a:t>
            </a:r>
            <a:r>
              <a:rPr lang="en-US" altLang="zh-CN" sz="1900" dirty="0" smtClean="0">
                <a:solidFill>
                  <a:srgbClr val="404040"/>
                </a:solidFill>
                <a:latin typeface="微软雅黑" panose="020B0503020204020204" pitchFamily="34" charset="-122"/>
                <a:ea typeface="微软雅黑" panose="020B0503020204020204" pitchFamily="34" charset="-122"/>
              </a:rPr>
              <a:t>as</a:t>
            </a:r>
            <a:r>
              <a:rPr lang="zh-CN" altLang="en-US" sz="1900" dirty="0" smtClean="0">
                <a:solidFill>
                  <a:srgbClr val="404040"/>
                </a:solidFill>
                <a:latin typeface="微软雅黑" panose="020B0503020204020204" pitchFamily="34" charset="-122"/>
                <a:ea typeface="微软雅黑" panose="020B0503020204020204" pitchFamily="34" charset="-122"/>
              </a:rPr>
              <a:t> </a:t>
            </a:r>
            <a:r>
              <a:rPr lang="en-US" altLang="zh-CN" sz="1900" dirty="0" smtClean="0">
                <a:solidFill>
                  <a:srgbClr val="404040"/>
                </a:solidFill>
                <a:latin typeface="微软雅黑" panose="020B0503020204020204" pitchFamily="34" charset="-122"/>
                <a:ea typeface="微软雅黑" panose="020B0503020204020204" pitchFamily="34" charset="-122"/>
              </a:rPr>
              <a:t>an</a:t>
            </a:r>
            <a:r>
              <a:rPr lang="zh-CN" altLang="en-US" sz="1900" dirty="0" smtClean="0">
                <a:solidFill>
                  <a:srgbClr val="404040"/>
                </a:solidFill>
                <a:latin typeface="微软雅黑" panose="020B0503020204020204" pitchFamily="34" charset="-122"/>
                <a:ea typeface="微软雅黑" panose="020B0503020204020204" pitchFamily="34" charset="-122"/>
              </a:rPr>
              <a:t> </a:t>
            </a:r>
            <a:r>
              <a:rPr lang="en-US" altLang="zh-CN" sz="1900" dirty="0" smtClean="0">
                <a:solidFill>
                  <a:srgbClr val="404040"/>
                </a:solidFill>
                <a:latin typeface="微软雅黑" panose="020B0503020204020204" pitchFamily="34" charset="-122"/>
                <a:ea typeface="微软雅黑" panose="020B0503020204020204" pitchFamily="34" charset="-122"/>
              </a:rPr>
              <a:t>essential</a:t>
            </a:r>
            <a:r>
              <a:rPr lang="zh-CN" altLang="en-US" sz="1900" dirty="0" smtClean="0">
                <a:solidFill>
                  <a:srgbClr val="404040"/>
                </a:solidFill>
                <a:latin typeface="微软雅黑" panose="020B0503020204020204" pitchFamily="34" charset="-122"/>
                <a:ea typeface="微软雅黑" panose="020B0503020204020204" pitchFamily="34" charset="-122"/>
              </a:rPr>
              <a:t> </a:t>
            </a:r>
            <a:r>
              <a:rPr lang="en-US" altLang="zh-CN" sz="1900" dirty="0" smtClean="0">
                <a:solidFill>
                  <a:srgbClr val="404040"/>
                </a:solidFill>
                <a:latin typeface="微软雅黑" panose="020B0503020204020204" pitchFamily="34" charset="-122"/>
                <a:ea typeface="微软雅黑" panose="020B0503020204020204" pitchFamily="34" charset="-122"/>
              </a:rPr>
              <a:t>part</a:t>
            </a:r>
            <a:r>
              <a:rPr lang="zh-CN" altLang="en-US" sz="1900" dirty="0" smtClean="0">
                <a:solidFill>
                  <a:srgbClr val="404040"/>
                </a:solidFill>
                <a:latin typeface="微软雅黑" panose="020B0503020204020204" pitchFamily="34" charset="-122"/>
                <a:ea typeface="微软雅黑" panose="020B0503020204020204" pitchFamily="34" charset="-122"/>
              </a:rPr>
              <a:t> </a:t>
            </a:r>
            <a:r>
              <a:rPr lang="en-US" altLang="zh-CN" sz="1900" dirty="0" smtClean="0">
                <a:solidFill>
                  <a:srgbClr val="404040"/>
                </a:solidFill>
                <a:latin typeface="微软雅黑" panose="020B0503020204020204" pitchFamily="34" charset="-122"/>
                <a:ea typeface="微软雅黑" panose="020B0503020204020204" pitchFamily="34" charset="-122"/>
              </a:rPr>
              <a:t>of</a:t>
            </a:r>
            <a:r>
              <a:rPr lang="zh-CN" altLang="en-US" sz="1900" dirty="0" smtClean="0">
                <a:solidFill>
                  <a:srgbClr val="404040"/>
                </a:solidFill>
                <a:latin typeface="微软雅黑" panose="020B0503020204020204" pitchFamily="34" charset="-122"/>
                <a:ea typeface="微软雅黑" panose="020B0503020204020204" pitchFamily="34" charset="-122"/>
              </a:rPr>
              <a:t>  </a:t>
            </a:r>
            <a:r>
              <a:rPr lang="en-US" altLang="zh-CN" sz="1900" dirty="0" smtClean="0">
                <a:solidFill>
                  <a:srgbClr val="404040"/>
                </a:solidFill>
                <a:latin typeface="微软雅黑" panose="020B0503020204020204" pitchFamily="34" charset="-122"/>
                <a:ea typeface="微软雅黑" panose="020B0503020204020204" pitchFamily="34" charset="-122"/>
              </a:rPr>
              <a:t>curing</a:t>
            </a:r>
            <a:r>
              <a:rPr lang="zh-CN" altLang="en-US" sz="1900" dirty="0" smtClean="0">
                <a:solidFill>
                  <a:srgbClr val="404040"/>
                </a:solidFill>
                <a:latin typeface="微软雅黑" panose="020B0503020204020204" pitchFamily="34" charset="-122"/>
                <a:ea typeface="微软雅黑" panose="020B0503020204020204" pitchFamily="34" charset="-122"/>
              </a:rPr>
              <a:t> </a:t>
            </a:r>
            <a:r>
              <a:rPr lang="en-US" altLang="zh-CN" sz="1900" dirty="0" smtClean="0">
                <a:solidFill>
                  <a:srgbClr val="404040"/>
                </a:solidFill>
                <a:latin typeface="微软雅黑" panose="020B0503020204020204" pitchFamily="34" charset="-122"/>
                <a:ea typeface="微软雅黑" panose="020B0503020204020204" pitchFamily="34" charset="-122"/>
              </a:rPr>
              <a:t>people.</a:t>
            </a:r>
            <a:r>
              <a:rPr lang="zh-CN" altLang="en-US" sz="1900" dirty="0" smtClean="0">
                <a:solidFill>
                  <a:srgbClr val="404040"/>
                </a:solidFill>
                <a:latin typeface="微软雅黑" panose="020B0503020204020204" pitchFamily="34" charset="-122"/>
                <a:ea typeface="微软雅黑" panose="020B0503020204020204" pitchFamily="34" charset="-122"/>
              </a:rPr>
              <a:t> </a:t>
            </a:r>
            <a:r>
              <a:rPr lang="en-US" altLang="zh-CN" sz="1900" dirty="0" smtClean="0">
                <a:solidFill>
                  <a:srgbClr val="404040"/>
                </a:solidFill>
                <a:latin typeface="微软雅黑" panose="020B0503020204020204" pitchFamily="34" charset="-122"/>
                <a:ea typeface="微软雅黑" panose="020B0503020204020204" pitchFamily="34" charset="-122"/>
              </a:rPr>
              <a:t>Thus</a:t>
            </a:r>
            <a:r>
              <a:rPr lang="zh-CN" altLang="en-US" sz="1900" dirty="0" smtClean="0">
                <a:solidFill>
                  <a:srgbClr val="404040"/>
                </a:solidFill>
                <a:latin typeface="微软雅黑" panose="020B0503020204020204" pitchFamily="34" charset="-122"/>
                <a:ea typeface="微软雅黑" panose="020B0503020204020204" pitchFamily="34" charset="-122"/>
              </a:rPr>
              <a:t> </a:t>
            </a:r>
            <a:r>
              <a:rPr lang="en-US" altLang="zh-CN" sz="1900" dirty="0" smtClean="0">
                <a:solidFill>
                  <a:srgbClr val="404040"/>
                </a:solidFill>
                <a:latin typeface="微软雅黑" panose="020B0503020204020204" pitchFamily="34" charset="-122"/>
                <a:ea typeface="微软雅黑" panose="020B0503020204020204" pitchFamily="34" charset="-122"/>
              </a:rPr>
              <a:t>our</a:t>
            </a:r>
            <a:r>
              <a:rPr lang="zh-CN" altLang="en-US" sz="1900" dirty="0" smtClean="0">
                <a:solidFill>
                  <a:srgbClr val="404040"/>
                </a:solidFill>
                <a:latin typeface="微软雅黑" panose="020B0503020204020204" pitchFamily="34" charset="-122"/>
                <a:ea typeface="微软雅黑" panose="020B0503020204020204" pitchFamily="34" charset="-122"/>
              </a:rPr>
              <a:t> </a:t>
            </a:r>
            <a:r>
              <a:rPr lang="en-US" altLang="zh-CN" sz="1900" dirty="0" smtClean="0">
                <a:solidFill>
                  <a:srgbClr val="404040"/>
                </a:solidFill>
                <a:latin typeface="微软雅黑" panose="020B0503020204020204" pitchFamily="34" charset="-122"/>
                <a:ea typeface="微软雅黑" panose="020B0503020204020204" pitchFamily="34" charset="-122"/>
              </a:rPr>
              <a:t>teammates</a:t>
            </a:r>
            <a:r>
              <a:rPr lang="zh-CN" altLang="en-US" sz="1900" dirty="0" smtClean="0">
                <a:solidFill>
                  <a:srgbClr val="404040"/>
                </a:solidFill>
                <a:latin typeface="微软雅黑" panose="020B0503020204020204" pitchFamily="34" charset="-122"/>
                <a:ea typeface="微软雅黑" panose="020B0503020204020204" pitchFamily="34" charset="-122"/>
              </a:rPr>
              <a:t> </a:t>
            </a:r>
            <a:r>
              <a:rPr lang="en-US" altLang="zh-CN" sz="1900" dirty="0" smtClean="0">
                <a:solidFill>
                  <a:srgbClr val="404040"/>
                </a:solidFill>
                <a:latin typeface="微软雅黑" panose="020B0503020204020204" pitchFamily="34" charset="-122"/>
                <a:ea typeface="微软雅黑" panose="020B0503020204020204" pitchFamily="34" charset="-122"/>
              </a:rPr>
              <a:t>come</a:t>
            </a:r>
            <a:r>
              <a:rPr lang="zh-CN" altLang="en-US" sz="1900" dirty="0" smtClean="0">
                <a:solidFill>
                  <a:srgbClr val="404040"/>
                </a:solidFill>
                <a:latin typeface="微软雅黑" panose="020B0503020204020204" pitchFamily="34" charset="-122"/>
                <a:ea typeface="微软雅黑" panose="020B0503020204020204" pitchFamily="34" charset="-122"/>
              </a:rPr>
              <a:t> </a:t>
            </a:r>
            <a:r>
              <a:rPr lang="en-US" altLang="zh-CN" sz="1900" dirty="0" smtClean="0">
                <a:solidFill>
                  <a:srgbClr val="404040"/>
                </a:solidFill>
                <a:latin typeface="微软雅黑" panose="020B0503020204020204" pitchFamily="34" charset="-122"/>
                <a:ea typeface="微软雅黑" panose="020B0503020204020204" pitchFamily="34" charset="-122"/>
              </a:rPr>
              <a:t>up</a:t>
            </a:r>
            <a:r>
              <a:rPr lang="zh-CN" altLang="en-US" sz="1900" dirty="0" smtClean="0">
                <a:solidFill>
                  <a:srgbClr val="404040"/>
                </a:solidFill>
                <a:latin typeface="微软雅黑" panose="020B0503020204020204" pitchFamily="34" charset="-122"/>
                <a:ea typeface="微软雅黑" panose="020B0503020204020204" pitchFamily="34" charset="-122"/>
              </a:rPr>
              <a:t> </a:t>
            </a:r>
            <a:r>
              <a:rPr lang="en-US" altLang="zh-CN" sz="1900" dirty="0" smtClean="0">
                <a:solidFill>
                  <a:srgbClr val="404040"/>
                </a:solidFill>
                <a:latin typeface="微软雅黑" panose="020B0503020204020204" pitchFamily="34" charset="-122"/>
                <a:ea typeface="微软雅黑" panose="020B0503020204020204" pitchFamily="34" charset="-122"/>
              </a:rPr>
              <a:t>with</a:t>
            </a:r>
            <a:r>
              <a:rPr lang="zh-CN" altLang="en-US" sz="1900" dirty="0" smtClean="0">
                <a:solidFill>
                  <a:srgbClr val="404040"/>
                </a:solidFill>
                <a:latin typeface="微软雅黑" panose="020B0503020204020204" pitchFamily="34" charset="-122"/>
                <a:ea typeface="微软雅黑" panose="020B0503020204020204" pitchFamily="34" charset="-122"/>
              </a:rPr>
              <a:t> </a:t>
            </a:r>
            <a:r>
              <a:rPr lang="en-US" altLang="zh-CN" sz="1900" dirty="0" smtClean="0">
                <a:solidFill>
                  <a:srgbClr val="404040"/>
                </a:solidFill>
                <a:latin typeface="微软雅黑" panose="020B0503020204020204" pitchFamily="34" charset="-122"/>
                <a:ea typeface="微软雅黑" panose="020B0503020204020204" pitchFamily="34" charset="-122"/>
              </a:rPr>
              <a:t>an</a:t>
            </a:r>
            <a:r>
              <a:rPr lang="zh-CN" altLang="en-US" sz="1900" dirty="0" smtClean="0">
                <a:solidFill>
                  <a:srgbClr val="404040"/>
                </a:solidFill>
                <a:latin typeface="微软雅黑" panose="020B0503020204020204" pitchFamily="34" charset="-122"/>
                <a:ea typeface="微软雅黑" panose="020B0503020204020204" pitchFamily="34" charset="-122"/>
              </a:rPr>
              <a:t> </a:t>
            </a:r>
            <a:r>
              <a:rPr lang="en-US" altLang="zh-CN" sz="1900" dirty="0" smtClean="0">
                <a:solidFill>
                  <a:srgbClr val="404040"/>
                </a:solidFill>
                <a:latin typeface="微软雅黑" panose="020B0503020204020204" pitchFamily="34" charset="-122"/>
                <a:ea typeface="微软雅黑" panose="020B0503020204020204" pitchFamily="34" charset="-122"/>
              </a:rPr>
              <a:t>idea</a:t>
            </a:r>
            <a:r>
              <a:rPr lang="zh-CN" altLang="en-US" sz="1900" dirty="0" smtClean="0">
                <a:solidFill>
                  <a:srgbClr val="404040"/>
                </a:solidFill>
                <a:latin typeface="微软雅黑" panose="020B0503020204020204" pitchFamily="34" charset="-122"/>
                <a:ea typeface="微软雅黑" panose="020B0503020204020204" pitchFamily="34" charset="-122"/>
              </a:rPr>
              <a:t> </a:t>
            </a:r>
            <a:r>
              <a:rPr lang="en-US" altLang="zh-CN" sz="1900" dirty="0" smtClean="0">
                <a:solidFill>
                  <a:srgbClr val="404040"/>
                </a:solidFill>
                <a:latin typeface="微软雅黑" panose="020B0503020204020204" pitchFamily="34" charset="-122"/>
                <a:ea typeface="微软雅黑" panose="020B0503020204020204" pitchFamily="34" charset="-122"/>
              </a:rPr>
              <a:t>about</a:t>
            </a:r>
            <a:r>
              <a:rPr lang="zh-CN" altLang="en-US" sz="1900" dirty="0" smtClean="0">
                <a:solidFill>
                  <a:srgbClr val="404040"/>
                </a:solidFill>
                <a:latin typeface="微软雅黑" panose="020B0503020204020204" pitchFamily="34" charset="-122"/>
                <a:ea typeface="微软雅黑" panose="020B0503020204020204" pitchFamily="34" charset="-122"/>
              </a:rPr>
              <a:t> </a:t>
            </a:r>
            <a:r>
              <a:rPr lang="en-US" altLang="zh-CN" sz="1900" dirty="0" smtClean="0">
                <a:solidFill>
                  <a:srgbClr val="404040"/>
                </a:solidFill>
                <a:latin typeface="微软雅黑" panose="020B0503020204020204" pitchFamily="34" charset="-122"/>
                <a:ea typeface="微软雅黑" panose="020B0503020204020204" pitchFamily="34" charset="-122"/>
              </a:rPr>
              <a:t>combining</a:t>
            </a:r>
            <a:r>
              <a:rPr lang="zh-CN" altLang="en-US" sz="1900" dirty="0" smtClean="0">
                <a:solidFill>
                  <a:srgbClr val="404040"/>
                </a:solidFill>
                <a:latin typeface="微软雅黑" panose="020B0503020204020204" pitchFamily="34" charset="-122"/>
                <a:ea typeface="微软雅黑" panose="020B0503020204020204" pitchFamily="34" charset="-122"/>
              </a:rPr>
              <a:t> </a:t>
            </a:r>
            <a:r>
              <a:rPr lang="en-US" altLang="zh-CN" sz="1900" dirty="0" smtClean="0">
                <a:solidFill>
                  <a:srgbClr val="404040"/>
                </a:solidFill>
                <a:latin typeface="微软雅黑" panose="020B0503020204020204" pitchFamily="34" charset="-122"/>
                <a:ea typeface="微软雅黑" panose="020B0503020204020204" pitchFamily="34" charset="-122"/>
              </a:rPr>
              <a:t>the</a:t>
            </a:r>
            <a:r>
              <a:rPr lang="zh-CN" altLang="en-US" sz="1900" dirty="0" smtClean="0">
                <a:solidFill>
                  <a:srgbClr val="404040"/>
                </a:solidFill>
                <a:latin typeface="微软雅黑" panose="020B0503020204020204" pitchFamily="34" charset="-122"/>
                <a:ea typeface="微软雅黑" panose="020B0503020204020204" pitchFamily="34" charset="-122"/>
              </a:rPr>
              <a:t> </a:t>
            </a:r>
            <a:r>
              <a:rPr lang="en-US" altLang="zh-CN" sz="1900" dirty="0" smtClean="0">
                <a:solidFill>
                  <a:srgbClr val="404040"/>
                </a:solidFill>
                <a:latin typeface="微软雅黑" panose="020B0503020204020204" pitchFamily="34" charset="-122"/>
                <a:ea typeface="微软雅黑" panose="020B0503020204020204" pitchFamily="34" charset="-122"/>
              </a:rPr>
              <a:t>blood</a:t>
            </a:r>
            <a:r>
              <a:rPr lang="zh-CN" altLang="en-US" sz="1900" dirty="0" smtClean="0">
                <a:solidFill>
                  <a:srgbClr val="404040"/>
                </a:solidFill>
                <a:latin typeface="微软雅黑" panose="020B0503020204020204" pitchFamily="34" charset="-122"/>
                <a:ea typeface="微软雅黑" panose="020B0503020204020204" pitchFamily="34" charset="-122"/>
              </a:rPr>
              <a:t> </a:t>
            </a:r>
            <a:r>
              <a:rPr lang="en-US" altLang="zh-CN" sz="1900" dirty="0" smtClean="0">
                <a:solidFill>
                  <a:srgbClr val="404040"/>
                </a:solidFill>
                <a:latin typeface="微软雅黑" panose="020B0503020204020204" pitchFamily="34" charset="-122"/>
                <a:ea typeface="微软雅黑" panose="020B0503020204020204" pitchFamily="34" charset="-122"/>
              </a:rPr>
              <a:t>donation</a:t>
            </a:r>
            <a:r>
              <a:rPr lang="zh-CN" altLang="en-US" sz="1900" dirty="0" smtClean="0">
                <a:solidFill>
                  <a:srgbClr val="404040"/>
                </a:solidFill>
                <a:latin typeface="微软雅黑" panose="020B0503020204020204" pitchFamily="34" charset="-122"/>
                <a:ea typeface="微软雅黑" panose="020B0503020204020204" pitchFamily="34" charset="-122"/>
              </a:rPr>
              <a:t> </a:t>
            </a:r>
            <a:r>
              <a:rPr lang="en-US" altLang="zh-CN" sz="1900" dirty="0" smtClean="0">
                <a:solidFill>
                  <a:srgbClr val="404040"/>
                </a:solidFill>
                <a:latin typeface="微软雅黑" panose="020B0503020204020204" pitchFamily="34" charset="-122"/>
                <a:ea typeface="微软雅黑" panose="020B0503020204020204" pitchFamily="34" charset="-122"/>
              </a:rPr>
              <a:t>with</a:t>
            </a:r>
            <a:r>
              <a:rPr lang="zh-CN" altLang="en-US" sz="1900" dirty="0" smtClean="0">
                <a:solidFill>
                  <a:srgbClr val="404040"/>
                </a:solidFill>
                <a:latin typeface="微软雅黑" panose="020B0503020204020204" pitchFamily="34" charset="-122"/>
                <a:ea typeface="微软雅黑" panose="020B0503020204020204" pitchFamily="34" charset="-122"/>
              </a:rPr>
              <a:t> </a:t>
            </a:r>
            <a:r>
              <a:rPr lang="en-US" altLang="zh-CN" sz="1900" dirty="0" smtClean="0">
                <a:solidFill>
                  <a:srgbClr val="404040"/>
                </a:solidFill>
                <a:latin typeface="微软雅黑" panose="020B0503020204020204" pitchFamily="34" charset="-122"/>
                <a:ea typeface="微软雅黑" panose="020B0503020204020204" pitchFamily="34" charset="-122"/>
              </a:rPr>
              <a:t>the</a:t>
            </a:r>
            <a:r>
              <a:rPr lang="zh-CN" altLang="en-US" sz="1900" dirty="0" smtClean="0">
                <a:solidFill>
                  <a:srgbClr val="404040"/>
                </a:solidFill>
                <a:latin typeface="微软雅黑" panose="020B0503020204020204" pitchFamily="34" charset="-122"/>
                <a:ea typeface="微软雅黑" panose="020B0503020204020204" pitchFamily="34" charset="-122"/>
              </a:rPr>
              <a:t> </a:t>
            </a:r>
            <a:r>
              <a:rPr lang="en-US" altLang="zh-CN" sz="1900" dirty="0" smtClean="0">
                <a:solidFill>
                  <a:srgbClr val="404040"/>
                </a:solidFill>
                <a:latin typeface="微软雅黑" panose="020B0503020204020204" pitchFamily="34" charset="-122"/>
                <a:ea typeface="微软雅黑" panose="020B0503020204020204" pitchFamily="34" charset="-122"/>
              </a:rPr>
              <a:t>blood</a:t>
            </a:r>
            <a:r>
              <a:rPr lang="zh-CN" altLang="en-US" sz="1900" dirty="0" smtClean="0">
                <a:solidFill>
                  <a:srgbClr val="404040"/>
                </a:solidFill>
                <a:latin typeface="微软雅黑" panose="020B0503020204020204" pitchFamily="34" charset="-122"/>
                <a:ea typeface="微软雅黑" panose="020B0503020204020204" pitchFamily="34" charset="-122"/>
              </a:rPr>
              <a:t> </a:t>
            </a:r>
            <a:r>
              <a:rPr lang="en-US" altLang="zh-CN" sz="1900" dirty="0" smtClean="0">
                <a:solidFill>
                  <a:srgbClr val="404040"/>
                </a:solidFill>
                <a:latin typeface="微软雅黑" panose="020B0503020204020204" pitchFamily="34" charset="-122"/>
                <a:ea typeface="微软雅黑" panose="020B0503020204020204" pitchFamily="34" charset="-122"/>
              </a:rPr>
              <a:t>distribution</a:t>
            </a:r>
            <a:r>
              <a:rPr lang="zh-CN" altLang="en-US" sz="1900" dirty="0" smtClean="0">
                <a:solidFill>
                  <a:srgbClr val="404040"/>
                </a:solidFill>
                <a:latin typeface="微软雅黑" panose="020B0503020204020204" pitchFamily="34" charset="-122"/>
                <a:ea typeface="微软雅黑" panose="020B0503020204020204" pitchFamily="34" charset="-122"/>
              </a:rPr>
              <a:t> </a:t>
            </a:r>
            <a:r>
              <a:rPr lang="en-US" altLang="zh-CN" sz="1900" dirty="0" smtClean="0">
                <a:solidFill>
                  <a:srgbClr val="404040"/>
                </a:solidFill>
                <a:latin typeface="微软雅黑" panose="020B0503020204020204" pitchFamily="34" charset="-122"/>
                <a:ea typeface="微软雅黑" panose="020B0503020204020204" pitchFamily="34" charset="-122"/>
              </a:rPr>
              <a:t>to</a:t>
            </a:r>
            <a:r>
              <a:rPr lang="zh-CN" altLang="en-US" sz="1900" dirty="0" smtClean="0">
                <a:solidFill>
                  <a:srgbClr val="404040"/>
                </a:solidFill>
                <a:latin typeface="微软雅黑" panose="020B0503020204020204" pitchFamily="34" charset="-122"/>
                <a:ea typeface="微软雅黑" panose="020B0503020204020204" pitchFamily="34" charset="-122"/>
              </a:rPr>
              <a:t> </a:t>
            </a:r>
            <a:r>
              <a:rPr lang="en-US" altLang="zh-CN" sz="1900" dirty="0" smtClean="0">
                <a:solidFill>
                  <a:srgbClr val="404040"/>
                </a:solidFill>
                <a:latin typeface="微软雅黑" panose="020B0503020204020204" pitchFamily="34" charset="-122"/>
                <a:ea typeface="微软雅黑" panose="020B0503020204020204" pitchFamily="34" charset="-122"/>
              </a:rPr>
              <a:t>construct</a:t>
            </a:r>
            <a:r>
              <a:rPr lang="zh-CN" altLang="en-US" sz="1900" dirty="0" smtClean="0">
                <a:solidFill>
                  <a:srgbClr val="404040"/>
                </a:solidFill>
                <a:latin typeface="微软雅黑" panose="020B0503020204020204" pitchFamily="34" charset="-122"/>
                <a:ea typeface="微软雅黑" panose="020B0503020204020204" pitchFamily="34" charset="-122"/>
              </a:rPr>
              <a:t> </a:t>
            </a:r>
            <a:r>
              <a:rPr lang="en-US" altLang="zh-CN" sz="1900" dirty="0" smtClean="0">
                <a:solidFill>
                  <a:srgbClr val="404040"/>
                </a:solidFill>
                <a:latin typeface="微软雅黑" panose="020B0503020204020204" pitchFamily="34" charset="-122"/>
                <a:ea typeface="微软雅黑" panose="020B0503020204020204" pitchFamily="34" charset="-122"/>
              </a:rPr>
              <a:t>a</a:t>
            </a:r>
            <a:r>
              <a:rPr lang="zh-CN" altLang="en-US" sz="1900" dirty="0" smtClean="0">
                <a:solidFill>
                  <a:srgbClr val="404040"/>
                </a:solidFill>
                <a:latin typeface="微软雅黑" panose="020B0503020204020204" pitchFamily="34" charset="-122"/>
                <a:ea typeface="微软雅黑" panose="020B0503020204020204" pitchFamily="34" charset="-122"/>
              </a:rPr>
              <a:t> </a:t>
            </a:r>
            <a:r>
              <a:rPr lang="en-US" altLang="zh-CN" sz="1900" dirty="0" smtClean="0">
                <a:solidFill>
                  <a:srgbClr val="404040"/>
                </a:solidFill>
                <a:latin typeface="微软雅黑" panose="020B0503020204020204" pitchFamily="34" charset="-122"/>
                <a:ea typeface="微软雅黑" panose="020B0503020204020204" pitchFamily="34" charset="-122"/>
              </a:rPr>
              <a:t>relatively</a:t>
            </a:r>
            <a:r>
              <a:rPr lang="zh-CN" altLang="en-US" sz="1900" dirty="0" smtClean="0">
                <a:solidFill>
                  <a:srgbClr val="404040"/>
                </a:solidFill>
                <a:latin typeface="微软雅黑" panose="020B0503020204020204" pitchFamily="34" charset="-122"/>
                <a:ea typeface="微软雅黑" panose="020B0503020204020204" pitchFamily="34" charset="-122"/>
              </a:rPr>
              <a:t> </a:t>
            </a:r>
            <a:r>
              <a:rPr lang="en-US" altLang="zh-CN" sz="1900" dirty="0" smtClean="0">
                <a:solidFill>
                  <a:srgbClr val="404040"/>
                </a:solidFill>
                <a:latin typeface="微软雅黑" panose="020B0503020204020204" pitchFamily="34" charset="-122"/>
                <a:ea typeface="微软雅黑" panose="020B0503020204020204" pitchFamily="34" charset="-122"/>
              </a:rPr>
              <a:t>complete</a:t>
            </a:r>
            <a:r>
              <a:rPr lang="zh-CN" altLang="en-US" sz="1900" dirty="0" smtClean="0">
                <a:solidFill>
                  <a:srgbClr val="404040"/>
                </a:solidFill>
                <a:latin typeface="微软雅黑" panose="020B0503020204020204" pitchFamily="34" charset="-122"/>
                <a:ea typeface="微软雅黑" panose="020B0503020204020204" pitchFamily="34" charset="-122"/>
              </a:rPr>
              <a:t> </a:t>
            </a:r>
            <a:r>
              <a:rPr lang="en-US" altLang="zh-CN" sz="1900" dirty="0" smtClean="0">
                <a:solidFill>
                  <a:srgbClr val="404040"/>
                </a:solidFill>
                <a:latin typeface="微软雅黑" panose="020B0503020204020204" pitchFamily="34" charset="-122"/>
                <a:ea typeface="微软雅黑" panose="020B0503020204020204" pitchFamily="34" charset="-122"/>
              </a:rPr>
              <a:t>blood</a:t>
            </a:r>
            <a:r>
              <a:rPr lang="zh-CN" altLang="en-US" sz="1900" dirty="0" smtClean="0">
                <a:solidFill>
                  <a:srgbClr val="404040"/>
                </a:solidFill>
                <a:latin typeface="微软雅黑" panose="020B0503020204020204" pitchFamily="34" charset="-122"/>
                <a:ea typeface="微软雅黑" panose="020B0503020204020204" pitchFamily="34" charset="-122"/>
              </a:rPr>
              <a:t> </a:t>
            </a:r>
            <a:r>
              <a:rPr lang="en-US" altLang="zh-CN" sz="1900" dirty="0" smtClean="0">
                <a:solidFill>
                  <a:srgbClr val="404040"/>
                </a:solidFill>
                <a:latin typeface="微软雅黑" panose="020B0503020204020204" pitchFamily="34" charset="-122"/>
                <a:ea typeface="微软雅黑" panose="020B0503020204020204" pitchFamily="34" charset="-122"/>
              </a:rPr>
              <a:t>supply</a:t>
            </a:r>
            <a:r>
              <a:rPr lang="zh-CN" altLang="en-US" sz="1900" dirty="0" smtClean="0">
                <a:solidFill>
                  <a:srgbClr val="404040"/>
                </a:solidFill>
                <a:latin typeface="微软雅黑" panose="020B0503020204020204" pitchFamily="34" charset="-122"/>
                <a:ea typeface="微软雅黑" panose="020B0503020204020204" pitchFamily="34" charset="-122"/>
              </a:rPr>
              <a:t> </a:t>
            </a:r>
            <a:r>
              <a:rPr lang="en-US" altLang="zh-CN" sz="1900" dirty="0" smtClean="0">
                <a:solidFill>
                  <a:srgbClr val="404040"/>
                </a:solidFill>
                <a:latin typeface="微软雅黑" panose="020B0503020204020204" pitchFamily="34" charset="-122"/>
                <a:ea typeface="微软雅黑" panose="020B0503020204020204" pitchFamily="34" charset="-122"/>
              </a:rPr>
              <a:t>system.</a:t>
            </a:r>
            <a:r>
              <a:rPr lang="zh-CN" altLang="en-US" sz="1900" dirty="0" smtClean="0">
                <a:solidFill>
                  <a:srgbClr val="404040"/>
                </a:solidFill>
                <a:latin typeface="微软雅黑" panose="020B0503020204020204" pitchFamily="34" charset="-122"/>
                <a:ea typeface="微软雅黑" panose="020B0503020204020204" pitchFamily="34" charset="-122"/>
              </a:rPr>
              <a:t> </a:t>
            </a:r>
            <a:r>
              <a:rPr lang="en-US" altLang="zh-CN" sz="1900" dirty="0" smtClean="0">
                <a:solidFill>
                  <a:srgbClr val="404040"/>
                </a:solidFill>
                <a:latin typeface="微软雅黑" panose="020B0503020204020204" pitchFamily="34" charset="-122"/>
                <a:ea typeface="微软雅黑" panose="020B0503020204020204" pitchFamily="34" charset="-122"/>
              </a:rPr>
              <a:t>Our</a:t>
            </a:r>
            <a:r>
              <a:rPr lang="zh-CN" altLang="en-US" sz="1900" dirty="0" smtClean="0">
                <a:solidFill>
                  <a:srgbClr val="404040"/>
                </a:solidFill>
                <a:latin typeface="微软雅黑" panose="020B0503020204020204" pitchFamily="34" charset="-122"/>
                <a:ea typeface="微软雅黑" panose="020B0503020204020204" pitchFamily="34" charset="-122"/>
              </a:rPr>
              <a:t> </a:t>
            </a:r>
            <a:r>
              <a:rPr lang="en-US" altLang="zh-CN" sz="1900" dirty="0" smtClean="0">
                <a:solidFill>
                  <a:srgbClr val="404040"/>
                </a:solidFill>
                <a:latin typeface="微软雅黑" panose="020B0503020204020204" pitchFamily="34" charset="-122"/>
                <a:ea typeface="微软雅黑" panose="020B0503020204020204" pitchFamily="34" charset="-122"/>
              </a:rPr>
              <a:t>design</a:t>
            </a:r>
            <a:r>
              <a:rPr lang="zh-CN" altLang="en-US" sz="1900" dirty="0" smtClean="0">
                <a:solidFill>
                  <a:srgbClr val="404040"/>
                </a:solidFill>
                <a:latin typeface="微软雅黑" panose="020B0503020204020204" pitchFamily="34" charset="-122"/>
                <a:ea typeface="微软雅黑" panose="020B0503020204020204" pitchFamily="34" charset="-122"/>
              </a:rPr>
              <a:t> </a:t>
            </a:r>
            <a:r>
              <a:rPr lang="en-US" altLang="zh-CN" sz="1900" dirty="0" smtClean="0">
                <a:solidFill>
                  <a:srgbClr val="404040"/>
                </a:solidFill>
                <a:latin typeface="微软雅黑" panose="020B0503020204020204" pitchFamily="34" charset="-122"/>
                <a:ea typeface="微软雅黑" panose="020B0503020204020204" pitchFamily="34" charset="-122"/>
              </a:rPr>
              <a:t>can</a:t>
            </a:r>
            <a:r>
              <a:rPr lang="zh-CN" altLang="en-US" sz="1900" dirty="0" smtClean="0">
                <a:solidFill>
                  <a:srgbClr val="404040"/>
                </a:solidFill>
                <a:latin typeface="微软雅黑" panose="020B0503020204020204" pitchFamily="34" charset="-122"/>
                <a:ea typeface="微软雅黑" panose="020B0503020204020204" pitchFamily="34" charset="-122"/>
              </a:rPr>
              <a:t> </a:t>
            </a:r>
            <a:r>
              <a:rPr lang="en-US" altLang="zh-CN" sz="1900" dirty="0" smtClean="0">
                <a:solidFill>
                  <a:srgbClr val="404040"/>
                </a:solidFill>
                <a:latin typeface="微软雅黑" panose="020B0503020204020204" pitchFamily="34" charset="-122"/>
                <a:ea typeface="微软雅黑" panose="020B0503020204020204" pitchFamily="34" charset="-122"/>
              </a:rPr>
              <a:t>meet</a:t>
            </a:r>
            <a:r>
              <a:rPr lang="zh-CN" altLang="en-US" sz="1900" dirty="0" smtClean="0">
                <a:solidFill>
                  <a:srgbClr val="404040"/>
                </a:solidFill>
                <a:latin typeface="微软雅黑" panose="020B0503020204020204" pitchFamily="34" charset="-122"/>
                <a:ea typeface="微软雅黑" panose="020B0503020204020204" pitchFamily="34" charset="-122"/>
              </a:rPr>
              <a:t> </a:t>
            </a:r>
            <a:r>
              <a:rPr lang="en-US" altLang="zh-CN" sz="1900" dirty="0" smtClean="0">
                <a:solidFill>
                  <a:srgbClr val="404040"/>
                </a:solidFill>
                <a:latin typeface="微软雅黑" panose="020B0503020204020204" pitchFamily="34" charset="-122"/>
                <a:ea typeface="微软雅黑" panose="020B0503020204020204" pitchFamily="34" charset="-122"/>
              </a:rPr>
              <a:t>some</a:t>
            </a:r>
            <a:r>
              <a:rPr lang="zh-CN" altLang="en-US" sz="1900" dirty="0" smtClean="0">
                <a:solidFill>
                  <a:srgbClr val="404040"/>
                </a:solidFill>
                <a:latin typeface="微软雅黑" panose="020B0503020204020204" pitchFamily="34" charset="-122"/>
                <a:ea typeface="微软雅黑" panose="020B0503020204020204" pitchFamily="34" charset="-122"/>
              </a:rPr>
              <a:t> </a:t>
            </a:r>
            <a:r>
              <a:rPr lang="en-US" altLang="zh-CN" sz="1900" dirty="0" smtClean="0">
                <a:solidFill>
                  <a:srgbClr val="404040"/>
                </a:solidFill>
                <a:latin typeface="微软雅黑" panose="020B0503020204020204" pitchFamily="34" charset="-122"/>
                <a:ea typeface="微软雅黑" panose="020B0503020204020204" pitchFamily="34" charset="-122"/>
              </a:rPr>
              <a:t>requirements</a:t>
            </a:r>
            <a:r>
              <a:rPr lang="zh-CN" altLang="en-US" sz="1900" dirty="0" smtClean="0">
                <a:solidFill>
                  <a:srgbClr val="404040"/>
                </a:solidFill>
                <a:latin typeface="微软雅黑" panose="020B0503020204020204" pitchFamily="34" charset="-122"/>
                <a:ea typeface="微软雅黑" panose="020B0503020204020204" pitchFamily="34" charset="-122"/>
              </a:rPr>
              <a:t> </a:t>
            </a:r>
            <a:r>
              <a:rPr lang="en-US" altLang="zh-CN" sz="1900" dirty="0" smtClean="0">
                <a:solidFill>
                  <a:srgbClr val="404040"/>
                </a:solidFill>
                <a:latin typeface="微软雅黑" panose="020B0503020204020204" pitchFamily="34" charset="-122"/>
                <a:ea typeface="微软雅黑" panose="020B0503020204020204" pitchFamily="34" charset="-122"/>
              </a:rPr>
              <a:t>which</a:t>
            </a:r>
            <a:r>
              <a:rPr lang="zh-CN" altLang="en-US" sz="1900" dirty="0" smtClean="0">
                <a:solidFill>
                  <a:srgbClr val="404040"/>
                </a:solidFill>
                <a:latin typeface="微软雅黑" panose="020B0503020204020204" pitchFamily="34" charset="-122"/>
                <a:ea typeface="微软雅黑" panose="020B0503020204020204" pitchFamily="34" charset="-122"/>
              </a:rPr>
              <a:t> </a:t>
            </a:r>
            <a:r>
              <a:rPr lang="en-US" altLang="zh-CN" sz="1900" dirty="0" smtClean="0">
                <a:solidFill>
                  <a:srgbClr val="404040"/>
                </a:solidFill>
                <a:latin typeface="微软雅黑" panose="020B0503020204020204" pitchFamily="34" charset="-122"/>
                <a:ea typeface="微软雅黑" panose="020B0503020204020204" pitchFamily="34" charset="-122"/>
              </a:rPr>
              <a:t>probably</a:t>
            </a:r>
            <a:r>
              <a:rPr lang="zh-CN" altLang="en-US" sz="1900" dirty="0" smtClean="0">
                <a:solidFill>
                  <a:srgbClr val="404040"/>
                </a:solidFill>
                <a:latin typeface="微软雅黑" panose="020B0503020204020204" pitchFamily="34" charset="-122"/>
                <a:ea typeface="微软雅黑" panose="020B0503020204020204" pitchFamily="34" charset="-122"/>
              </a:rPr>
              <a:t> </a:t>
            </a:r>
            <a:r>
              <a:rPr lang="en-US" altLang="zh-CN" sz="1900" dirty="0" smtClean="0">
                <a:solidFill>
                  <a:srgbClr val="404040"/>
                </a:solidFill>
                <a:latin typeface="微软雅黑" panose="020B0503020204020204" pitchFamily="34" charset="-122"/>
                <a:ea typeface="微软雅黑" panose="020B0503020204020204" pitchFamily="34" charset="-122"/>
              </a:rPr>
              <a:t>occur</a:t>
            </a:r>
            <a:r>
              <a:rPr lang="zh-CN" altLang="en-US" sz="1900" dirty="0" smtClean="0">
                <a:solidFill>
                  <a:srgbClr val="404040"/>
                </a:solidFill>
                <a:latin typeface="微软雅黑" panose="020B0503020204020204" pitchFamily="34" charset="-122"/>
                <a:ea typeface="微软雅黑" panose="020B0503020204020204" pitchFamily="34" charset="-122"/>
              </a:rPr>
              <a:t> </a:t>
            </a:r>
            <a:r>
              <a:rPr lang="en-US" altLang="zh-CN" sz="1900" dirty="0" smtClean="0">
                <a:solidFill>
                  <a:srgbClr val="404040"/>
                </a:solidFill>
                <a:latin typeface="微软雅黑" panose="020B0503020204020204" pitchFamily="34" charset="-122"/>
                <a:ea typeface="微软雅黑" panose="020B0503020204020204" pitchFamily="34" charset="-122"/>
              </a:rPr>
              <a:t>in</a:t>
            </a:r>
            <a:r>
              <a:rPr lang="zh-CN" altLang="en-US" sz="1900" dirty="0" smtClean="0">
                <a:solidFill>
                  <a:srgbClr val="404040"/>
                </a:solidFill>
                <a:latin typeface="微软雅黑" panose="020B0503020204020204" pitchFamily="34" charset="-122"/>
                <a:ea typeface="微软雅黑" panose="020B0503020204020204" pitchFamily="34" charset="-122"/>
              </a:rPr>
              <a:t> </a:t>
            </a:r>
            <a:r>
              <a:rPr lang="en-US" altLang="zh-CN" sz="1900" dirty="0" smtClean="0">
                <a:solidFill>
                  <a:srgbClr val="404040"/>
                </a:solidFill>
                <a:latin typeface="微软雅黑" panose="020B0503020204020204" pitchFamily="34" charset="-122"/>
                <a:ea typeface="微软雅黑" panose="020B0503020204020204" pitchFamily="34" charset="-122"/>
              </a:rPr>
              <a:t>real</a:t>
            </a:r>
            <a:r>
              <a:rPr lang="zh-CN" altLang="en-US" sz="1900" dirty="0" smtClean="0">
                <a:solidFill>
                  <a:srgbClr val="404040"/>
                </a:solidFill>
                <a:latin typeface="微软雅黑" panose="020B0503020204020204" pitchFamily="34" charset="-122"/>
                <a:ea typeface="微软雅黑" panose="020B0503020204020204" pitchFamily="34" charset="-122"/>
              </a:rPr>
              <a:t> </a:t>
            </a:r>
            <a:r>
              <a:rPr lang="en-US" altLang="zh-CN" sz="1900" dirty="0" smtClean="0">
                <a:solidFill>
                  <a:srgbClr val="404040"/>
                </a:solidFill>
                <a:latin typeface="微软雅黑" panose="020B0503020204020204" pitchFamily="34" charset="-122"/>
                <a:ea typeface="微软雅黑" panose="020B0503020204020204" pitchFamily="34" charset="-122"/>
              </a:rPr>
              <a:t>life.</a:t>
            </a:r>
            <a:endParaRPr lang="en-US" altLang="zh-CN" sz="1900" dirty="0">
              <a:solidFill>
                <a:srgbClr val="404040"/>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5"/>
          <p:cNvSpPr>
            <a:spLocks noChangeArrowheads="1"/>
          </p:cNvSpPr>
          <p:nvPr/>
        </p:nvSpPr>
        <p:spPr bwMode="auto">
          <a:xfrm>
            <a:off x="0" y="1074738"/>
            <a:ext cx="12192000" cy="5786437"/>
          </a:xfrm>
          <a:prstGeom prst="rect">
            <a:avLst/>
          </a:prstGeom>
          <a:solidFill>
            <a:srgbClr val="008080">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fontAlgn="auto" hangingPunct="1">
              <a:spcBef>
                <a:spcPct val="0"/>
              </a:spcBef>
              <a:spcAft>
                <a:spcPts val="0"/>
              </a:spcAft>
              <a:buFontTx/>
              <a:buNone/>
              <a:defRPr/>
            </a:pPr>
            <a:endParaRPr lang="zh-CN" altLang="zh-CN" sz="1800" kern="0">
              <a:solidFill>
                <a:srgbClr val="FFFFFF"/>
              </a:solidFill>
              <a:latin typeface="宋体" panose="02010600030101010101" pitchFamily="2" charset="-122"/>
              <a:sym typeface="宋体" panose="02010600030101010101" pitchFamily="2" charset="-122"/>
            </a:endParaRPr>
          </a:p>
        </p:txBody>
      </p:sp>
      <p:sp>
        <p:nvSpPr>
          <p:cNvPr id="8195" name="Rettangolo 5"/>
          <p:cNvSpPr>
            <a:spLocks noChangeArrowheads="1"/>
          </p:cNvSpPr>
          <p:nvPr/>
        </p:nvSpPr>
        <p:spPr bwMode="auto">
          <a:xfrm>
            <a:off x="437356" y="1874837"/>
            <a:ext cx="11161713" cy="4162425"/>
          </a:xfrm>
          <a:prstGeom prst="roundRect">
            <a:avLst>
              <a:gd name="adj" fmla="val 2819"/>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fontAlgn="auto" hangingPunct="1">
              <a:spcBef>
                <a:spcPct val="0"/>
              </a:spcBef>
              <a:spcAft>
                <a:spcPts val="0"/>
              </a:spcAft>
              <a:buFontTx/>
              <a:buNone/>
              <a:defRPr/>
            </a:pPr>
            <a:endParaRPr lang="zh-CN" altLang="zh-CN" sz="1800" kern="0" dirty="0">
              <a:solidFill>
                <a:srgbClr val="FFFFFF"/>
              </a:solidFill>
              <a:latin typeface="MS PGothic" panose="020B0600070205080204" pitchFamily="34" charset="-128"/>
              <a:ea typeface="MS PGothic" panose="020B0600070205080204" pitchFamily="34" charset="-128"/>
              <a:sym typeface="MS PGothic" panose="020B0600070205080204" pitchFamily="34" charset="-128"/>
            </a:endParaRPr>
          </a:p>
        </p:txBody>
      </p:sp>
      <p:sp>
        <p:nvSpPr>
          <p:cNvPr id="8196" name="矩形 19"/>
          <p:cNvSpPr>
            <a:spLocks noChangeArrowheads="1"/>
          </p:cNvSpPr>
          <p:nvPr/>
        </p:nvSpPr>
        <p:spPr bwMode="auto">
          <a:xfrm>
            <a:off x="716588" y="1110140"/>
            <a:ext cx="3185488"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fontAlgn="auto" hangingPunct="1">
              <a:spcBef>
                <a:spcPct val="0"/>
              </a:spcBef>
              <a:spcAft>
                <a:spcPts val="0"/>
              </a:spcAft>
              <a:buFontTx/>
              <a:buNone/>
              <a:defRPr/>
            </a:pPr>
            <a:r>
              <a:rPr lang="en-US" altLang="zh-CN" sz="3600" b="1" kern="0" dirty="0" smtClean="0">
                <a:solidFill>
                  <a:schemeClr val="bg1"/>
                </a:solidFill>
                <a:latin typeface="黑体" panose="02010609060101010101" pitchFamily="49" charset="-122"/>
                <a:ea typeface="黑体" panose="02010609060101010101" pitchFamily="49" charset="-122"/>
                <a:sym typeface="Impact" panose="020B0806030902050204" pitchFamily="34" charset="0"/>
              </a:rPr>
              <a:t> </a:t>
            </a:r>
            <a:r>
              <a:rPr lang="en-US" altLang="zh-CN" sz="3600" b="1" kern="0" dirty="0">
                <a:solidFill>
                  <a:schemeClr val="bg1"/>
                </a:solidFill>
                <a:latin typeface="黑体" panose="02010609060101010101" pitchFamily="49" charset="-122"/>
                <a:ea typeface="黑体" panose="02010609060101010101" pitchFamily="49" charset="-122"/>
                <a:sym typeface="Impact" panose="020B0806030902050204" pitchFamily="34" charset="0"/>
              </a:rPr>
              <a:t>D</a:t>
            </a:r>
            <a:r>
              <a:rPr lang="en-US" altLang="zh-CN" sz="3600" b="1" kern="0" dirty="0" smtClean="0">
                <a:solidFill>
                  <a:schemeClr val="bg1"/>
                </a:solidFill>
                <a:latin typeface="黑体" panose="02010609060101010101" pitchFamily="49" charset="-122"/>
                <a:ea typeface="黑体" panose="02010609060101010101" pitchFamily="49" charset="-122"/>
                <a:sym typeface="Impact" panose="020B0806030902050204" pitchFamily="34" charset="0"/>
              </a:rPr>
              <a:t>esign Goals</a:t>
            </a:r>
            <a:endParaRPr lang="zh-CN" altLang="en-US" sz="3600" b="1" kern="0" dirty="0">
              <a:solidFill>
                <a:schemeClr val="bg1"/>
              </a:solidFill>
              <a:latin typeface="黑体" panose="02010609060101010101" pitchFamily="49" charset="-122"/>
              <a:ea typeface="黑体" panose="02010609060101010101" pitchFamily="49" charset="-122"/>
              <a:sym typeface="Impact" panose="020B0806030902050204" pitchFamily="34" charset="0"/>
            </a:endParaRPr>
          </a:p>
        </p:txBody>
      </p:sp>
      <p:grpSp>
        <p:nvGrpSpPr>
          <p:cNvPr id="5125" name="Group 5"/>
          <p:cNvGrpSpPr>
            <a:grpSpLocks/>
          </p:cNvGrpSpPr>
          <p:nvPr/>
        </p:nvGrpSpPr>
        <p:grpSpPr bwMode="auto">
          <a:xfrm>
            <a:off x="790575" y="2190749"/>
            <a:ext cx="3111501" cy="2911621"/>
            <a:chOff x="10919" y="-14274"/>
            <a:chExt cx="1990503" cy="2594592"/>
          </a:xfrm>
        </p:grpSpPr>
        <p:sp>
          <p:nvSpPr>
            <p:cNvPr id="8208" name="Rettangolo 7"/>
            <p:cNvSpPr>
              <a:spLocks noChangeArrowheads="1"/>
            </p:cNvSpPr>
            <p:nvPr/>
          </p:nvSpPr>
          <p:spPr bwMode="auto">
            <a:xfrm>
              <a:off x="10919" y="441054"/>
              <a:ext cx="1990503" cy="2139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lnSpc>
                  <a:spcPct val="150000"/>
                </a:lnSpc>
                <a:spcBef>
                  <a:spcPct val="0"/>
                </a:spcBef>
                <a:spcAft>
                  <a:spcPts val="0"/>
                </a:spcAft>
                <a:buFontTx/>
                <a:buNone/>
                <a:defRPr/>
              </a:pPr>
              <a:r>
                <a:rPr lang="en-US" altLang="zh-CN" sz="2000" kern="0" dirty="0" smtClean="0">
                  <a:latin typeface="MS Reference Sans Serif" panose="020B0604030504040204" pitchFamily="34" charset="0"/>
                  <a:ea typeface="微软雅黑" panose="020B0503020204020204" pitchFamily="34" charset="-122"/>
                </a:rPr>
                <a:t>People</a:t>
              </a:r>
              <a:r>
                <a:rPr lang="zh-CN" altLang="en-US" sz="2000" kern="0" dirty="0" smtClean="0">
                  <a:latin typeface="MS Reference Sans Serif" panose="020B0604030504040204" pitchFamily="34" charset="0"/>
                  <a:ea typeface="微软雅黑" panose="020B0503020204020204" pitchFamily="34" charset="-122"/>
                </a:rPr>
                <a:t> </a:t>
              </a:r>
              <a:r>
                <a:rPr lang="en-US" altLang="zh-CN" sz="2000" kern="0" dirty="0" smtClean="0">
                  <a:latin typeface="MS Reference Sans Serif" panose="020B0604030504040204" pitchFamily="34" charset="0"/>
                  <a:ea typeface="微软雅黑" panose="020B0503020204020204" pitchFamily="34" charset="-122"/>
                </a:rPr>
                <a:t>who</a:t>
              </a:r>
              <a:r>
                <a:rPr lang="zh-CN" altLang="en-US" sz="2000" kern="0" dirty="0" smtClean="0">
                  <a:latin typeface="MS Reference Sans Serif" panose="020B0604030504040204" pitchFamily="34" charset="0"/>
                  <a:ea typeface="微软雅黑" panose="020B0503020204020204" pitchFamily="34" charset="-122"/>
                </a:rPr>
                <a:t> </a:t>
              </a:r>
              <a:r>
                <a:rPr lang="en-US" altLang="zh-CN" sz="2000" kern="0" dirty="0" smtClean="0">
                  <a:latin typeface="MS Reference Sans Serif" panose="020B0604030504040204" pitchFamily="34" charset="0"/>
                  <a:ea typeface="微软雅黑" panose="020B0503020204020204" pitchFamily="34" charset="-122"/>
                </a:rPr>
                <a:t>want</a:t>
              </a:r>
              <a:r>
                <a:rPr lang="zh-CN" altLang="en-US" sz="2000" kern="0" dirty="0" smtClean="0">
                  <a:latin typeface="MS Reference Sans Serif" panose="020B0604030504040204" pitchFamily="34" charset="0"/>
                  <a:ea typeface="微软雅黑" panose="020B0503020204020204" pitchFamily="34" charset="-122"/>
                </a:rPr>
                <a:t> </a:t>
              </a:r>
              <a:r>
                <a:rPr lang="en-US" altLang="zh-CN" sz="2000" kern="0" dirty="0" smtClean="0">
                  <a:latin typeface="MS Reference Sans Serif" panose="020B0604030504040204" pitchFamily="34" charset="0"/>
                  <a:ea typeface="微软雅黑" panose="020B0503020204020204" pitchFamily="34" charset="-122"/>
                </a:rPr>
                <a:t>to</a:t>
              </a:r>
              <a:r>
                <a:rPr lang="zh-CN" altLang="en-US" sz="2000" kern="0" dirty="0" smtClean="0">
                  <a:latin typeface="MS Reference Sans Serif" panose="020B0604030504040204" pitchFamily="34" charset="0"/>
                  <a:ea typeface="微软雅黑" panose="020B0503020204020204" pitchFamily="34" charset="-122"/>
                </a:rPr>
                <a:t> </a:t>
              </a:r>
              <a:r>
                <a:rPr lang="en-US" altLang="zh-CN" sz="2000" kern="0" dirty="0" smtClean="0">
                  <a:latin typeface="MS Reference Sans Serif" panose="020B0604030504040204" pitchFamily="34" charset="0"/>
                  <a:ea typeface="微软雅黑" panose="020B0503020204020204" pitchFamily="34" charset="-122"/>
                </a:rPr>
                <a:t>donate</a:t>
              </a:r>
              <a:r>
                <a:rPr lang="zh-CN" altLang="en-US" sz="2000" kern="0" dirty="0" smtClean="0">
                  <a:latin typeface="MS Reference Sans Serif" panose="020B0604030504040204" pitchFamily="34" charset="0"/>
                  <a:ea typeface="微软雅黑" panose="020B0503020204020204" pitchFamily="34" charset="-122"/>
                </a:rPr>
                <a:t> </a:t>
              </a:r>
              <a:r>
                <a:rPr lang="en-US" altLang="zh-CN" sz="2000" kern="0" dirty="0" smtClean="0">
                  <a:latin typeface="MS Reference Sans Serif" panose="020B0604030504040204" pitchFamily="34" charset="0"/>
                  <a:ea typeface="微软雅黑" panose="020B0503020204020204" pitchFamily="34" charset="-122"/>
                </a:rPr>
                <a:t>their</a:t>
              </a:r>
              <a:r>
                <a:rPr lang="zh-CN" altLang="en-US" sz="2000" kern="0" dirty="0" smtClean="0">
                  <a:latin typeface="MS Reference Sans Serif" panose="020B0604030504040204" pitchFamily="34" charset="0"/>
                  <a:ea typeface="微软雅黑" panose="020B0503020204020204" pitchFamily="34" charset="-122"/>
                </a:rPr>
                <a:t> </a:t>
              </a:r>
              <a:r>
                <a:rPr lang="en-US" altLang="zh-CN" sz="2000" kern="0" dirty="0" smtClean="0">
                  <a:latin typeface="MS Reference Sans Serif" panose="020B0604030504040204" pitchFamily="34" charset="0"/>
                  <a:ea typeface="微软雅黑" panose="020B0503020204020204" pitchFamily="34" charset="-122"/>
                </a:rPr>
                <a:t>blood</a:t>
              </a:r>
              <a:r>
                <a:rPr lang="zh-CN" altLang="en-US" sz="2000" kern="0" dirty="0" smtClean="0">
                  <a:latin typeface="MS Reference Sans Serif" panose="020B0604030504040204" pitchFamily="34" charset="0"/>
                  <a:ea typeface="微软雅黑" panose="020B0503020204020204" pitchFamily="34" charset="-122"/>
                </a:rPr>
                <a:t> </a:t>
              </a:r>
              <a:r>
                <a:rPr lang="en-US" altLang="zh-CN" sz="2000" kern="0" dirty="0" smtClean="0">
                  <a:latin typeface="MS Reference Sans Serif" panose="020B0604030504040204" pitchFamily="34" charset="0"/>
                  <a:ea typeface="微软雅黑" panose="020B0503020204020204" pitchFamily="34" charset="-122"/>
                </a:rPr>
                <a:t>for</a:t>
              </a:r>
              <a:r>
                <a:rPr lang="zh-CN" altLang="en-US" sz="2000" kern="0" dirty="0" smtClean="0">
                  <a:latin typeface="MS Reference Sans Serif" panose="020B0604030504040204" pitchFamily="34" charset="0"/>
                  <a:ea typeface="微软雅黑" panose="020B0503020204020204" pitchFamily="34" charset="-122"/>
                </a:rPr>
                <a:t> </a:t>
              </a:r>
              <a:r>
                <a:rPr lang="en-US" altLang="zh-CN" sz="2000" kern="0" dirty="0" smtClean="0">
                  <a:latin typeface="MS Reference Sans Serif" panose="020B0604030504040204" pitchFamily="34" charset="0"/>
                  <a:ea typeface="微软雅黑" panose="020B0503020204020204" pitchFamily="34" charset="-122"/>
                </a:rPr>
                <a:t>individual</a:t>
              </a:r>
              <a:r>
                <a:rPr lang="zh-CN" altLang="en-US" sz="2000" kern="0" dirty="0" smtClean="0">
                  <a:latin typeface="MS Reference Sans Serif" panose="020B0604030504040204" pitchFamily="34" charset="0"/>
                  <a:ea typeface="微软雅黑" panose="020B0503020204020204" pitchFamily="34" charset="-122"/>
                </a:rPr>
                <a:t> </a:t>
              </a:r>
              <a:r>
                <a:rPr lang="en-US" altLang="zh-CN" sz="2000" kern="0" dirty="0" smtClean="0">
                  <a:latin typeface="MS Reference Sans Serif" panose="020B0604030504040204" pitchFamily="34" charset="0"/>
                  <a:ea typeface="微软雅黑" panose="020B0503020204020204" pitchFamily="34" charset="-122"/>
                </a:rPr>
                <a:t>or</a:t>
              </a:r>
              <a:r>
                <a:rPr lang="zh-CN" altLang="en-US" sz="2000" kern="0" dirty="0" smtClean="0">
                  <a:latin typeface="MS Reference Sans Serif" panose="020B0604030504040204" pitchFamily="34" charset="0"/>
                  <a:ea typeface="微软雅黑" panose="020B0503020204020204" pitchFamily="34" charset="-122"/>
                </a:rPr>
                <a:t> </a:t>
              </a:r>
              <a:r>
                <a:rPr lang="en-US" altLang="zh-CN" sz="2000" kern="0" dirty="0" smtClean="0">
                  <a:latin typeface="MS Reference Sans Serif" panose="020B0604030504040204" pitchFamily="34" charset="0"/>
                  <a:ea typeface="微软雅黑" panose="020B0503020204020204" pitchFamily="34" charset="-122"/>
                </a:rPr>
                <a:t>organization</a:t>
              </a:r>
              <a:r>
                <a:rPr lang="zh-CN" altLang="en-US" sz="2000" kern="0" dirty="0" smtClean="0">
                  <a:latin typeface="MS Reference Sans Serif" panose="020B0604030504040204" pitchFamily="34" charset="0"/>
                  <a:ea typeface="微软雅黑" panose="020B0503020204020204" pitchFamily="34" charset="-122"/>
                </a:rPr>
                <a:t> </a:t>
              </a:r>
              <a:r>
                <a:rPr lang="en-US" altLang="zh-CN" sz="2000" kern="0" dirty="0" smtClean="0">
                  <a:latin typeface="MS Reference Sans Serif" panose="020B0604030504040204" pitchFamily="34" charset="0"/>
                  <a:ea typeface="微软雅黑" panose="020B0503020204020204" pitchFamily="34" charset="-122"/>
                </a:rPr>
                <a:t>can</a:t>
              </a:r>
              <a:r>
                <a:rPr lang="zh-CN" altLang="en-US" sz="2000" kern="0" dirty="0" smtClean="0">
                  <a:latin typeface="MS Reference Sans Serif" panose="020B0604030504040204" pitchFamily="34" charset="0"/>
                  <a:ea typeface="微软雅黑" panose="020B0503020204020204" pitchFamily="34" charset="-122"/>
                </a:rPr>
                <a:t> </a:t>
              </a:r>
              <a:r>
                <a:rPr lang="en-US" altLang="zh-CN" sz="2000" kern="0" dirty="0" smtClean="0">
                  <a:latin typeface="MS Reference Sans Serif" panose="020B0604030504040204" pitchFamily="34" charset="0"/>
                  <a:ea typeface="微软雅黑" panose="020B0503020204020204" pitchFamily="34" charset="-122"/>
                </a:rPr>
                <a:t>easily</a:t>
              </a:r>
              <a:r>
                <a:rPr lang="zh-CN" altLang="en-US" sz="2000" kern="0" dirty="0" smtClean="0">
                  <a:latin typeface="MS Reference Sans Serif" panose="020B0604030504040204" pitchFamily="34" charset="0"/>
                  <a:ea typeface="微软雅黑" panose="020B0503020204020204" pitchFamily="34" charset="-122"/>
                </a:rPr>
                <a:t> </a:t>
              </a:r>
              <a:r>
                <a:rPr lang="en-US" altLang="zh-CN" sz="2000" kern="0" dirty="0" smtClean="0">
                  <a:latin typeface="MS Reference Sans Serif" panose="020B0604030504040204" pitchFamily="34" charset="0"/>
                  <a:ea typeface="微软雅黑" panose="020B0503020204020204" pitchFamily="34" charset="-122"/>
                </a:rPr>
                <a:t>register</a:t>
              </a:r>
              <a:r>
                <a:rPr lang="zh-CN" altLang="en-US" sz="2000" kern="0" dirty="0" smtClean="0">
                  <a:latin typeface="MS Reference Sans Serif" panose="020B0604030504040204" pitchFamily="34" charset="0"/>
                  <a:ea typeface="微软雅黑" panose="020B0503020204020204" pitchFamily="34" charset="-122"/>
                </a:rPr>
                <a:t> </a:t>
              </a:r>
              <a:r>
                <a:rPr lang="en-US" altLang="zh-CN" sz="2000" kern="0" dirty="0" smtClean="0">
                  <a:latin typeface="MS Reference Sans Serif" panose="020B0604030504040204" pitchFamily="34" charset="0"/>
                  <a:ea typeface="微软雅黑" panose="020B0503020204020204" pitchFamily="34" charset="-122"/>
                </a:rPr>
                <a:t>here.</a:t>
              </a:r>
              <a:endParaRPr lang="en-US" altLang="zh-CN" sz="2000" kern="0" dirty="0">
                <a:latin typeface="MS Reference Sans Serif" panose="020B0604030504040204" pitchFamily="34" charset="0"/>
                <a:ea typeface="微软雅黑" panose="020B0503020204020204" pitchFamily="34" charset="-122"/>
              </a:endParaRPr>
            </a:p>
          </p:txBody>
        </p:sp>
        <p:sp>
          <p:nvSpPr>
            <p:cNvPr id="8209" name="矩形 18"/>
            <p:cNvSpPr>
              <a:spLocks noChangeArrowheads="1"/>
            </p:cNvSpPr>
            <p:nvPr/>
          </p:nvSpPr>
          <p:spPr bwMode="auto">
            <a:xfrm>
              <a:off x="483156" y="-14274"/>
              <a:ext cx="895449" cy="4113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en-US" altLang="zh-CN" sz="2400" b="1" kern="0" dirty="0" smtClean="0">
                  <a:solidFill>
                    <a:srgbClr val="008080"/>
                  </a:solidFill>
                  <a:latin typeface="Articulate" pitchFamily="2" charset="0"/>
                  <a:ea typeface="微软雅黑" panose="020B0503020204020204" pitchFamily="34" charset="-122"/>
                  <a:sym typeface="Articulate" pitchFamily="2" charset="0"/>
                </a:rPr>
                <a:t>Donation</a:t>
              </a:r>
              <a:endParaRPr lang="zh-CN" altLang="en-US" sz="2400" b="1" kern="0" dirty="0">
                <a:solidFill>
                  <a:srgbClr val="008080"/>
                </a:solidFill>
                <a:latin typeface="Articulate" pitchFamily="2" charset="0"/>
                <a:ea typeface="微软雅黑" panose="020B0503020204020204" pitchFamily="34" charset="-122"/>
                <a:sym typeface="Articulate" pitchFamily="2" charset="0"/>
              </a:endParaRPr>
            </a:p>
          </p:txBody>
        </p:sp>
      </p:grpSp>
      <p:grpSp>
        <p:nvGrpSpPr>
          <p:cNvPr id="5128" name="Group 8"/>
          <p:cNvGrpSpPr>
            <a:grpSpLocks/>
          </p:cNvGrpSpPr>
          <p:nvPr/>
        </p:nvGrpSpPr>
        <p:grpSpPr bwMode="auto">
          <a:xfrm>
            <a:off x="4440238" y="2195513"/>
            <a:ext cx="3217862" cy="3821002"/>
            <a:chOff x="10919" y="-9694"/>
            <a:chExt cx="2060783" cy="3817881"/>
          </a:xfrm>
        </p:grpSpPr>
        <p:sp>
          <p:nvSpPr>
            <p:cNvPr id="8206" name="Rettangolo 7"/>
            <p:cNvSpPr>
              <a:spLocks noChangeArrowheads="1"/>
            </p:cNvSpPr>
            <p:nvPr/>
          </p:nvSpPr>
          <p:spPr bwMode="auto">
            <a:xfrm>
              <a:off x="10919" y="440787"/>
              <a:ext cx="2060783" cy="336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lnSpc>
                  <a:spcPct val="150000"/>
                </a:lnSpc>
                <a:spcBef>
                  <a:spcPct val="0"/>
                </a:spcBef>
                <a:spcAft>
                  <a:spcPts val="0"/>
                </a:spcAft>
                <a:buFontTx/>
                <a:buNone/>
                <a:defRPr/>
              </a:pPr>
              <a:r>
                <a:rPr lang="en-US" altLang="zh-CN" sz="2000" kern="0" dirty="0" smtClean="0">
                  <a:latin typeface="MS Reference Sans Serif" panose="020B0604030504040204" pitchFamily="34" charset="0"/>
                  <a:ea typeface="微软雅黑" panose="020B0503020204020204" pitchFamily="34" charset="-122"/>
                  <a:sym typeface="Arial" panose="020B0604020202020204" pitchFamily="34" charset="0"/>
                </a:rPr>
                <a:t>Once</a:t>
              </a:r>
              <a:r>
                <a:rPr lang="zh-CN" altLang="en-US" sz="2000" kern="0" dirty="0" smtClean="0">
                  <a:latin typeface="MS Reference Sans Serif" panose="020B0604030504040204" pitchFamily="34" charset="0"/>
                  <a:ea typeface="微软雅黑" panose="020B0503020204020204" pitchFamily="34" charset="-122"/>
                  <a:sym typeface="Arial" panose="020B0604020202020204" pitchFamily="34" charset="0"/>
                </a:rPr>
                <a:t> </a:t>
              </a:r>
              <a:r>
                <a:rPr lang="en-US" altLang="zh-CN" sz="2000" kern="0" dirty="0" smtClean="0">
                  <a:latin typeface="MS Reference Sans Serif" panose="020B0604030504040204" pitchFamily="34" charset="0"/>
                  <a:ea typeface="微软雅黑" panose="020B0503020204020204" pitchFamily="34" charset="-122"/>
                  <a:sym typeface="Arial" panose="020B0604020202020204" pitchFamily="34" charset="0"/>
                </a:rPr>
                <a:t>the</a:t>
              </a:r>
              <a:r>
                <a:rPr lang="zh-CN" altLang="en-US" sz="2000" kern="0" dirty="0" smtClean="0">
                  <a:latin typeface="MS Reference Sans Serif" panose="020B0604030504040204" pitchFamily="34" charset="0"/>
                  <a:ea typeface="微软雅黑" panose="020B0503020204020204" pitchFamily="34" charset="-122"/>
                  <a:sym typeface="Arial" panose="020B0604020202020204" pitchFamily="34" charset="0"/>
                </a:rPr>
                <a:t> </a:t>
              </a:r>
              <a:r>
                <a:rPr lang="en-US" altLang="zh-CN" sz="2000" kern="0" dirty="0" smtClean="0">
                  <a:latin typeface="MS Reference Sans Serif" panose="020B0604030504040204" pitchFamily="34" charset="0"/>
                  <a:ea typeface="微软雅黑" panose="020B0503020204020204" pitchFamily="34" charset="-122"/>
                  <a:sym typeface="Arial" panose="020B0604020202020204" pitchFamily="34" charset="0"/>
                </a:rPr>
                <a:t>system</a:t>
              </a:r>
              <a:r>
                <a:rPr lang="zh-CN" altLang="en-US" sz="2000" kern="0" dirty="0" smtClean="0">
                  <a:latin typeface="MS Reference Sans Serif" panose="020B0604030504040204" pitchFamily="34" charset="0"/>
                  <a:ea typeface="微软雅黑" panose="020B0503020204020204" pitchFamily="34" charset="-122"/>
                  <a:sym typeface="Arial" panose="020B0604020202020204" pitchFamily="34" charset="0"/>
                </a:rPr>
                <a:t> </a:t>
              </a:r>
              <a:r>
                <a:rPr lang="en-US" altLang="zh-CN" sz="2000" kern="0" dirty="0" smtClean="0">
                  <a:latin typeface="MS Reference Sans Serif" panose="020B0604030504040204" pitchFamily="34" charset="0"/>
                  <a:ea typeface="微软雅黑" panose="020B0503020204020204" pitchFamily="34" charset="-122"/>
                  <a:sym typeface="Arial" panose="020B0604020202020204" pitchFamily="34" charset="0"/>
                </a:rPr>
                <a:t>receives</a:t>
              </a:r>
              <a:r>
                <a:rPr lang="zh-CN" altLang="en-US" sz="2000" kern="0" dirty="0" smtClean="0">
                  <a:latin typeface="MS Reference Sans Serif" panose="020B0604030504040204" pitchFamily="34" charset="0"/>
                  <a:ea typeface="微软雅黑" panose="020B0503020204020204" pitchFamily="34" charset="-122"/>
                  <a:sym typeface="Arial" panose="020B0604020202020204" pitchFamily="34" charset="0"/>
                </a:rPr>
                <a:t> </a:t>
              </a:r>
              <a:r>
                <a:rPr lang="en-US" altLang="zh-CN" sz="2000" kern="0" dirty="0" smtClean="0">
                  <a:latin typeface="MS Reference Sans Serif" panose="020B0604030504040204" pitchFamily="34" charset="0"/>
                  <a:ea typeface="微软雅黑" panose="020B0503020204020204" pitchFamily="34" charset="-122"/>
                  <a:sym typeface="Arial" panose="020B0604020202020204" pitchFamily="34" charset="0"/>
                </a:rPr>
                <a:t>the</a:t>
              </a:r>
              <a:r>
                <a:rPr lang="zh-CN" altLang="en-US" sz="2000" kern="0" dirty="0" smtClean="0">
                  <a:latin typeface="MS Reference Sans Serif" panose="020B0604030504040204" pitchFamily="34" charset="0"/>
                  <a:ea typeface="微软雅黑" panose="020B0503020204020204" pitchFamily="34" charset="-122"/>
                  <a:sym typeface="Arial" panose="020B0604020202020204" pitchFamily="34" charset="0"/>
                </a:rPr>
                <a:t> </a:t>
              </a:r>
              <a:r>
                <a:rPr lang="en-US" altLang="zh-CN" sz="2000" kern="0" dirty="0" smtClean="0">
                  <a:latin typeface="MS Reference Sans Serif" panose="020B0604030504040204" pitchFamily="34" charset="0"/>
                  <a:ea typeface="微软雅黑" panose="020B0503020204020204" pitchFamily="34" charset="-122"/>
                  <a:sym typeface="Arial" panose="020B0604020202020204" pitchFamily="34" charset="0"/>
                </a:rPr>
                <a:t>request</a:t>
              </a:r>
              <a:r>
                <a:rPr lang="zh-CN" altLang="en-US" sz="2000" kern="0" dirty="0" smtClean="0">
                  <a:latin typeface="MS Reference Sans Serif" panose="020B0604030504040204" pitchFamily="34" charset="0"/>
                  <a:ea typeface="微软雅黑" panose="020B0503020204020204" pitchFamily="34" charset="-122"/>
                  <a:sym typeface="Arial" panose="020B0604020202020204" pitchFamily="34" charset="0"/>
                </a:rPr>
                <a:t> </a:t>
              </a:r>
              <a:r>
                <a:rPr lang="en-US" altLang="zh-CN" sz="2000" kern="0" dirty="0" smtClean="0">
                  <a:latin typeface="MS Reference Sans Serif" panose="020B0604030504040204" pitchFamily="34" charset="0"/>
                  <a:ea typeface="微软雅黑" panose="020B0503020204020204" pitchFamily="34" charset="-122"/>
                  <a:sym typeface="Arial" panose="020B0604020202020204" pitchFamily="34" charset="0"/>
                </a:rPr>
                <a:t>from</a:t>
              </a:r>
              <a:r>
                <a:rPr lang="zh-CN" altLang="en-US" sz="2000" kern="0" dirty="0" smtClean="0">
                  <a:latin typeface="MS Reference Sans Serif" panose="020B0604030504040204" pitchFamily="34" charset="0"/>
                  <a:ea typeface="微软雅黑" panose="020B0503020204020204" pitchFamily="34" charset="-122"/>
                  <a:sym typeface="Arial" panose="020B0604020202020204" pitchFamily="34" charset="0"/>
                </a:rPr>
                <a:t> </a:t>
              </a:r>
              <a:r>
                <a:rPr lang="en-US" altLang="zh-CN" sz="2000" kern="0" dirty="0" smtClean="0">
                  <a:latin typeface="MS Reference Sans Serif" panose="020B0604030504040204" pitchFamily="34" charset="0"/>
                  <a:ea typeface="微软雅黑" panose="020B0503020204020204" pitchFamily="34" charset="-122"/>
                  <a:sym typeface="Arial" panose="020B0604020202020204" pitchFamily="34" charset="0"/>
                </a:rPr>
                <a:t>donators,</a:t>
              </a:r>
              <a:r>
                <a:rPr lang="zh-CN" altLang="en-US" sz="2000" kern="0" dirty="0" smtClean="0">
                  <a:latin typeface="MS Reference Sans Serif" panose="020B0604030504040204" pitchFamily="34" charset="0"/>
                  <a:ea typeface="微软雅黑" panose="020B0503020204020204" pitchFamily="34" charset="-122"/>
                  <a:sym typeface="Arial" panose="020B0604020202020204" pitchFamily="34" charset="0"/>
                </a:rPr>
                <a:t> </a:t>
              </a:r>
              <a:r>
                <a:rPr lang="en-US" altLang="zh-CN" sz="2000" kern="0" dirty="0" smtClean="0">
                  <a:latin typeface="MS Reference Sans Serif" panose="020B0604030504040204" pitchFamily="34" charset="0"/>
                  <a:ea typeface="微软雅黑" panose="020B0503020204020204" pitchFamily="34" charset="-122"/>
                  <a:sym typeface="Arial" panose="020B0604020202020204" pitchFamily="34" charset="0"/>
                </a:rPr>
                <a:t>their</a:t>
              </a:r>
              <a:r>
                <a:rPr lang="zh-CN" altLang="en-US" sz="2000" kern="0" dirty="0" smtClean="0">
                  <a:latin typeface="MS Reference Sans Serif" panose="020B0604030504040204" pitchFamily="34" charset="0"/>
                  <a:ea typeface="微软雅黑" panose="020B0503020204020204" pitchFamily="34" charset="-122"/>
                  <a:sym typeface="Arial" panose="020B0604020202020204" pitchFamily="34" charset="0"/>
                </a:rPr>
                <a:t> </a:t>
              </a:r>
              <a:r>
                <a:rPr lang="en-US" altLang="zh-CN" sz="2000" kern="0" dirty="0" smtClean="0">
                  <a:latin typeface="MS Reference Sans Serif" panose="020B0604030504040204" pitchFamily="34" charset="0"/>
                  <a:ea typeface="微软雅黑" panose="020B0503020204020204" pitchFamily="34" charset="-122"/>
                  <a:sym typeface="Arial" panose="020B0604020202020204" pitchFamily="34" charset="0"/>
                </a:rPr>
                <a:t>requests</a:t>
              </a:r>
              <a:r>
                <a:rPr lang="zh-CN" altLang="en-US" sz="2000" kern="0" dirty="0" smtClean="0">
                  <a:latin typeface="MS Reference Sans Serif" panose="020B0604030504040204" pitchFamily="34" charset="0"/>
                  <a:ea typeface="微软雅黑" panose="020B0503020204020204" pitchFamily="34" charset="-122"/>
                  <a:sym typeface="Arial" panose="020B0604020202020204" pitchFamily="34" charset="0"/>
                </a:rPr>
                <a:t> </a:t>
              </a:r>
              <a:r>
                <a:rPr lang="en-US" altLang="zh-CN" sz="2000" kern="0" dirty="0" smtClean="0">
                  <a:latin typeface="MS Reference Sans Serif" panose="020B0604030504040204" pitchFamily="34" charset="0"/>
                  <a:ea typeface="微软雅黑" panose="020B0503020204020204" pitchFamily="34" charset="-122"/>
                  <a:sym typeface="Arial" panose="020B0604020202020204" pitchFamily="34" charset="0"/>
                </a:rPr>
                <a:t>would</a:t>
              </a:r>
              <a:r>
                <a:rPr lang="zh-CN" altLang="en-US" sz="2000" kern="0" dirty="0" smtClean="0">
                  <a:latin typeface="MS Reference Sans Serif" panose="020B0604030504040204" pitchFamily="34" charset="0"/>
                  <a:ea typeface="微软雅黑" panose="020B0503020204020204" pitchFamily="34" charset="-122"/>
                  <a:sym typeface="Arial" panose="020B0604020202020204" pitchFamily="34" charset="0"/>
                </a:rPr>
                <a:t> </a:t>
              </a:r>
              <a:r>
                <a:rPr lang="en-US" altLang="zh-CN" sz="2000" kern="0" dirty="0" smtClean="0">
                  <a:latin typeface="MS Reference Sans Serif" panose="020B0604030504040204" pitchFamily="34" charset="0"/>
                  <a:ea typeface="微软雅黑" panose="020B0503020204020204" pitchFamily="34" charset="-122"/>
                  <a:sym typeface="Arial" panose="020B0604020202020204" pitchFamily="34" charset="0"/>
                </a:rPr>
                <a:t>be</a:t>
              </a:r>
              <a:r>
                <a:rPr lang="zh-CN" altLang="en-US" sz="2000" kern="0" dirty="0" smtClean="0">
                  <a:latin typeface="MS Reference Sans Serif" panose="020B0604030504040204" pitchFamily="34" charset="0"/>
                  <a:ea typeface="微软雅黑" panose="020B0503020204020204" pitchFamily="34" charset="-122"/>
                  <a:sym typeface="Arial" panose="020B0604020202020204" pitchFamily="34" charset="0"/>
                </a:rPr>
                <a:t> </a:t>
              </a:r>
              <a:r>
                <a:rPr lang="en-US" altLang="zh-CN" sz="2000" kern="0" dirty="0" smtClean="0">
                  <a:latin typeface="MS Reference Sans Serif" panose="020B0604030504040204" pitchFamily="34" charset="0"/>
                  <a:ea typeface="微软雅黑" panose="020B0503020204020204" pitchFamily="34" charset="-122"/>
                  <a:sym typeface="Arial" panose="020B0604020202020204" pitchFamily="34" charset="0"/>
                </a:rPr>
                <a:t>processed</a:t>
              </a:r>
              <a:r>
                <a:rPr lang="zh-CN" altLang="en-US" sz="2000" kern="0" dirty="0" smtClean="0">
                  <a:latin typeface="MS Reference Sans Serif" panose="020B0604030504040204" pitchFamily="34" charset="0"/>
                  <a:ea typeface="微软雅黑" panose="020B0503020204020204" pitchFamily="34" charset="-122"/>
                  <a:sym typeface="Arial" panose="020B0604020202020204" pitchFamily="34" charset="0"/>
                </a:rPr>
                <a:t> </a:t>
              </a:r>
              <a:r>
                <a:rPr lang="en-US" altLang="zh-CN" sz="2000" kern="0" dirty="0" smtClean="0">
                  <a:latin typeface="MS Reference Sans Serif" panose="020B0604030504040204" pitchFamily="34" charset="0"/>
                  <a:ea typeface="微软雅黑" panose="020B0503020204020204" pitchFamily="34" charset="-122"/>
                  <a:sym typeface="Arial" panose="020B0604020202020204" pitchFamily="34" charset="0"/>
                </a:rPr>
                <a:t>from</a:t>
              </a:r>
              <a:r>
                <a:rPr lang="zh-CN" altLang="en-US" sz="2000" kern="0" dirty="0" smtClean="0">
                  <a:latin typeface="MS Reference Sans Serif" panose="020B0604030504040204" pitchFamily="34" charset="0"/>
                  <a:ea typeface="微软雅黑" panose="020B0503020204020204" pitchFamily="34" charset="-122"/>
                  <a:sym typeface="Arial" panose="020B0604020202020204" pitchFamily="34" charset="0"/>
                </a:rPr>
                <a:t> </a:t>
              </a:r>
              <a:r>
                <a:rPr lang="en-US" altLang="zh-CN" sz="2000" kern="0" dirty="0" smtClean="0">
                  <a:latin typeface="MS Reference Sans Serif" panose="020B0604030504040204" pitchFamily="34" charset="0"/>
                  <a:ea typeface="微软雅黑" panose="020B0503020204020204" pitchFamily="34" charset="-122"/>
                  <a:sym typeface="Arial" panose="020B0604020202020204" pitchFamily="34" charset="0"/>
                </a:rPr>
                <a:t>the</a:t>
              </a:r>
              <a:r>
                <a:rPr lang="zh-CN" altLang="en-US" sz="2000" kern="0" dirty="0" smtClean="0">
                  <a:latin typeface="MS Reference Sans Serif" panose="020B0604030504040204" pitchFamily="34" charset="0"/>
                  <a:ea typeface="微软雅黑" panose="020B0503020204020204" pitchFamily="34" charset="-122"/>
                  <a:sym typeface="Arial" panose="020B0604020202020204" pitchFamily="34" charset="0"/>
                </a:rPr>
                <a:t> </a:t>
              </a:r>
              <a:r>
                <a:rPr lang="en-US" altLang="zh-CN" sz="2000" kern="0" dirty="0" smtClean="0">
                  <a:latin typeface="MS Reference Sans Serif" panose="020B0604030504040204" pitchFamily="34" charset="0"/>
                  <a:ea typeface="微软雅黑" panose="020B0503020204020204" pitchFamily="34" charset="-122"/>
                  <a:sym typeface="Arial" panose="020B0604020202020204" pitchFamily="34" charset="0"/>
                </a:rPr>
                <a:t>reception</a:t>
              </a:r>
              <a:r>
                <a:rPr lang="zh-CN" altLang="en-US" sz="2000" kern="0" dirty="0" smtClean="0">
                  <a:latin typeface="MS Reference Sans Serif" panose="020B0604030504040204" pitchFamily="34" charset="0"/>
                  <a:ea typeface="微软雅黑" panose="020B0503020204020204" pitchFamily="34" charset="-122"/>
                  <a:sym typeface="Arial" panose="020B0604020202020204" pitchFamily="34" charset="0"/>
                </a:rPr>
                <a:t> </a:t>
              </a:r>
              <a:r>
                <a:rPr lang="en-US" altLang="zh-CN" sz="2000" kern="0" dirty="0" smtClean="0">
                  <a:latin typeface="MS Reference Sans Serif" panose="020B0604030504040204" pitchFamily="34" charset="0"/>
                  <a:ea typeface="微软雅黑" panose="020B0503020204020204" pitchFamily="34" charset="-122"/>
                  <a:sym typeface="Arial" panose="020B0604020202020204" pitchFamily="34" charset="0"/>
                </a:rPr>
                <a:t>to</a:t>
              </a:r>
              <a:r>
                <a:rPr lang="zh-CN" altLang="en-US" sz="2000" kern="0" dirty="0" smtClean="0">
                  <a:latin typeface="MS Reference Sans Serif" panose="020B0604030504040204" pitchFamily="34" charset="0"/>
                  <a:ea typeface="微软雅黑" panose="020B0503020204020204" pitchFamily="34" charset="-122"/>
                  <a:sym typeface="Arial" panose="020B0604020202020204" pitchFamily="34" charset="0"/>
                </a:rPr>
                <a:t> </a:t>
              </a:r>
              <a:r>
                <a:rPr lang="en-US" altLang="zh-CN" sz="2000" kern="0" dirty="0" smtClean="0">
                  <a:latin typeface="MS Reference Sans Serif" panose="020B0604030504040204" pitchFamily="34" charset="0"/>
                  <a:ea typeface="微软雅黑" panose="020B0503020204020204" pitchFamily="34" charset="-122"/>
                  <a:sym typeface="Arial" panose="020B0604020202020204" pitchFamily="34" charset="0"/>
                </a:rPr>
                <a:t>blood</a:t>
              </a:r>
              <a:r>
                <a:rPr lang="zh-CN" altLang="en-US" sz="2000" kern="0" dirty="0" smtClean="0">
                  <a:latin typeface="MS Reference Sans Serif" panose="020B0604030504040204" pitchFamily="34" charset="0"/>
                  <a:ea typeface="微软雅黑" panose="020B0503020204020204" pitchFamily="34" charset="-122"/>
                  <a:sym typeface="Arial" panose="020B0604020202020204" pitchFamily="34" charset="0"/>
                </a:rPr>
                <a:t> </a:t>
              </a:r>
              <a:r>
                <a:rPr lang="en-US" altLang="zh-CN" sz="2000" kern="0" dirty="0" smtClean="0">
                  <a:latin typeface="MS Reference Sans Serif" panose="020B0604030504040204" pitchFamily="34" charset="0"/>
                  <a:ea typeface="微软雅黑" panose="020B0503020204020204" pitchFamily="34" charset="-122"/>
                  <a:sym typeface="Arial" panose="020B0604020202020204" pitchFamily="34" charset="0"/>
                </a:rPr>
                <a:t>test.</a:t>
              </a:r>
              <a:endParaRPr lang="en-US" altLang="zh-CN" sz="2000" kern="0" dirty="0">
                <a:latin typeface="MS Reference Sans Serif" panose="020B0604030504040204" pitchFamily="34" charset="0"/>
                <a:ea typeface="微软雅黑" panose="020B0503020204020204" pitchFamily="34" charset="-122"/>
                <a:sym typeface="Arial" panose="020B0604020202020204" pitchFamily="34" charset="0"/>
              </a:endParaRPr>
            </a:p>
            <a:p>
              <a:pPr eaLnBrk="1" fontAlgn="auto" hangingPunct="1">
                <a:lnSpc>
                  <a:spcPct val="150000"/>
                </a:lnSpc>
                <a:spcBef>
                  <a:spcPct val="0"/>
                </a:spcBef>
                <a:spcAft>
                  <a:spcPts val="0"/>
                </a:spcAft>
                <a:buFontTx/>
                <a:buNone/>
                <a:defRPr/>
              </a:pPr>
              <a:endParaRPr lang="zh-CN" altLang="en-US" sz="2200" kern="0" dirty="0">
                <a:latin typeface="Impact" panose="020B0806030902050204" pitchFamily="34" charset="0"/>
              </a:endParaRPr>
            </a:p>
          </p:txBody>
        </p:sp>
        <p:sp>
          <p:nvSpPr>
            <p:cNvPr id="8207" name="矩形 45"/>
            <p:cNvSpPr>
              <a:spLocks noChangeArrowheads="1"/>
            </p:cNvSpPr>
            <p:nvPr/>
          </p:nvSpPr>
          <p:spPr bwMode="auto">
            <a:xfrm>
              <a:off x="463335" y="-9694"/>
              <a:ext cx="1310484" cy="4615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en-US" altLang="zh-CN" sz="2400" b="1" kern="0" dirty="0" smtClean="0">
                  <a:solidFill>
                    <a:srgbClr val="008080"/>
                  </a:solidFill>
                  <a:latin typeface="Articulate" pitchFamily="2" charset="0"/>
                  <a:ea typeface="微软雅黑" panose="020B0503020204020204" pitchFamily="34" charset="-122"/>
                  <a:sym typeface="Articulate" pitchFamily="2" charset="0"/>
                </a:rPr>
                <a:t>Processing</a:t>
              </a:r>
              <a:endParaRPr lang="en-US" altLang="zh-CN" sz="2400" b="1" kern="0" dirty="0">
                <a:solidFill>
                  <a:srgbClr val="008080"/>
                </a:solidFill>
                <a:latin typeface="Articulate" pitchFamily="2" charset="0"/>
                <a:ea typeface="微软雅黑" panose="020B0503020204020204" pitchFamily="34" charset="-122"/>
                <a:sym typeface="Articulate" pitchFamily="2" charset="0"/>
              </a:endParaRPr>
            </a:p>
          </p:txBody>
        </p:sp>
      </p:grpSp>
      <p:grpSp>
        <p:nvGrpSpPr>
          <p:cNvPr id="5131" name="Group 11"/>
          <p:cNvGrpSpPr>
            <a:grpSpLocks/>
          </p:cNvGrpSpPr>
          <p:nvPr/>
        </p:nvGrpSpPr>
        <p:grpSpPr bwMode="auto">
          <a:xfrm>
            <a:off x="8210550" y="2195810"/>
            <a:ext cx="3095625" cy="3350974"/>
            <a:chOff x="10919" y="-47169"/>
            <a:chExt cx="2060783" cy="3351735"/>
          </a:xfrm>
        </p:grpSpPr>
        <p:sp>
          <p:nvSpPr>
            <p:cNvPr id="8204" name="Rettangolo 7"/>
            <p:cNvSpPr>
              <a:spLocks noChangeArrowheads="1"/>
            </p:cNvSpPr>
            <p:nvPr/>
          </p:nvSpPr>
          <p:spPr bwMode="auto">
            <a:xfrm>
              <a:off x="10919" y="441594"/>
              <a:ext cx="2060783" cy="28629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lnSpc>
                  <a:spcPct val="150000"/>
                </a:lnSpc>
                <a:spcBef>
                  <a:spcPct val="0"/>
                </a:spcBef>
                <a:spcAft>
                  <a:spcPts val="0"/>
                </a:spcAft>
                <a:buFontTx/>
                <a:buNone/>
                <a:defRPr/>
              </a:pPr>
              <a:r>
                <a:rPr lang="en-US" altLang="zh-CN" sz="2000" kern="0" dirty="0" smtClean="0">
                  <a:latin typeface="MS Reference Sans Serif" panose="020B0604030504040204" pitchFamily="34" charset="0"/>
                  <a:ea typeface="微软雅黑" panose="020B0503020204020204" pitchFamily="34" charset="-122"/>
                </a:rPr>
                <a:t>Only</a:t>
              </a:r>
              <a:r>
                <a:rPr lang="zh-CN" altLang="en-US" sz="2000" kern="0" dirty="0" smtClean="0">
                  <a:latin typeface="MS Reference Sans Serif" panose="020B0604030504040204" pitchFamily="34" charset="0"/>
                  <a:ea typeface="微软雅黑" panose="020B0503020204020204" pitchFamily="34" charset="-122"/>
                </a:rPr>
                <a:t> </a:t>
              </a:r>
              <a:r>
                <a:rPr lang="en-US" altLang="zh-CN" sz="2000" kern="0" dirty="0" smtClean="0">
                  <a:latin typeface="MS Reference Sans Serif" panose="020B0604030504040204" pitchFamily="34" charset="0"/>
                  <a:ea typeface="微软雅黑" panose="020B0503020204020204" pitchFamily="34" charset="-122"/>
                </a:rPr>
                <a:t>qualified</a:t>
              </a:r>
              <a:r>
                <a:rPr lang="zh-CN" altLang="en-US" sz="2000" kern="0" dirty="0" smtClean="0">
                  <a:latin typeface="MS Reference Sans Serif" panose="020B0604030504040204" pitchFamily="34" charset="0"/>
                  <a:ea typeface="微软雅黑" panose="020B0503020204020204" pitchFamily="34" charset="-122"/>
                </a:rPr>
                <a:t> </a:t>
              </a:r>
              <a:r>
                <a:rPr lang="en-US" altLang="zh-CN" sz="2000" kern="0" dirty="0" smtClean="0">
                  <a:latin typeface="MS Reference Sans Serif" panose="020B0604030504040204" pitchFamily="34" charset="0"/>
                  <a:ea typeface="微软雅黑" panose="020B0503020204020204" pitchFamily="34" charset="-122"/>
                </a:rPr>
                <a:t>blood</a:t>
              </a:r>
              <a:r>
                <a:rPr lang="zh-CN" altLang="en-US" sz="2000" kern="0" dirty="0" smtClean="0">
                  <a:latin typeface="MS Reference Sans Serif" panose="020B0604030504040204" pitchFamily="34" charset="0"/>
                  <a:ea typeface="微软雅黑" panose="020B0503020204020204" pitchFamily="34" charset="-122"/>
                </a:rPr>
                <a:t> </a:t>
              </a:r>
              <a:r>
                <a:rPr lang="en-US" altLang="zh-CN" sz="2000" kern="0" dirty="0" smtClean="0">
                  <a:latin typeface="MS Reference Sans Serif" panose="020B0604030504040204" pitchFamily="34" charset="0"/>
                  <a:ea typeface="微软雅黑" panose="020B0503020204020204" pitchFamily="34" charset="-122"/>
                </a:rPr>
                <a:t>would</a:t>
              </a:r>
              <a:r>
                <a:rPr lang="zh-CN" altLang="en-US" sz="2000" kern="0" dirty="0" smtClean="0">
                  <a:latin typeface="MS Reference Sans Serif" panose="020B0604030504040204" pitchFamily="34" charset="0"/>
                  <a:ea typeface="微软雅黑" panose="020B0503020204020204" pitchFamily="34" charset="-122"/>
                </a:rPr>
                <a:t> </a:t>
              </a:r>
              <a:r>
                <a:rPr lang="en-US" altLang="zh-CN" sz="2000" kern="0" dirty="0" smtClean="0">
                  <a:latin typeface="MS Reference Sans Serif" panose="020B0604030504040204" pitchFamily="34" charset="0"/>
                  <a:ea typeface="微软雅黑" panose="020B0503020204020204" pitchFamily="34" charset="-122"/>
                </a:rPr>
                <a:t>be</a:t>
              </a:r>
              <a:r>
                <a:rPr lang="zh-CN" altLang="en-US" sz="2000" kern="0" dirty="0" smtClean="0">
                  <a:latin typeface="MS Reference Sans Serif" panose="020B0604030504040204" pitchFamily="34" charset="0"/>
                  <a:ea typeface="微软雅黑" panose="020B0503020204020204" pitchFamily="34" charset="-122"/>
                </a:rPr>
                <a:t> </a:t>
              </a:r>
              <a:r>
                <a:rPr lang="en-US" altLang="zh-CN" sz="2000" kern="0" dirty="0" smtClean="0">
                  <a:latin typeface="MS Reference Sans Serif" panose="020B0604030504040204" pitchFamily="34" charset="0"/>
                  <a:ea typeface="微软雅黑" panose="020B0503020204020204" pitchFamily="34" charset="-122"/>
                </a:rPr>
                <a:t>accepted.</a:t>
              </a:r>
            </a:p>
            <a:p>
              <a:pPr eaLnBrk="1" fontAlgn="auto" hangingPunct="1">
                <a:lnSpc>
                  <a:spcPct val="150000"/>
                </a:lnSpc>
                <a:spcBef>
                  <a:spcPct val="0"/>
                </a:spcBef>
                <a:spcAft>
                  <a:spcPts val="0"/>
                </a:spcAft>
                <a:buFontTx/>
                <a:buNone/>
                <a:defRPr/>
              </a:pPr>
              <a:r>
                <a:rPr lang="en-US" altLang="zh-CN" sz="2000" kern="0" dirty="0" smtClean="0">
                  <a:latin typeface="MS Reference Sans Serif" panose="020B0604030504040204" pitchFamily="34" charset="0"/>
                  <a:ea typeface="微软雅黑" panose="020B0503020204020204" pitchFamily="34" charset="-122"/>
                </a:rPr>
                <a:t>Blood</a:t>
              </a:r>
              <a:r>
                <a:rPr lang="zh-CN" altLang="en-US" sz="2000" kern="0" dirty="0" smtClean="0">
                  <a:latin typeface="MS Reference Sans Serif" panose="020B0604030504040204" pitchFamily="34" charset="0"/>
                  <a:ea typeface="微软雅黑" panose="020B0503020204020204" pitchFamily="34" charset="-122"/>
                </a:rPr>
                <a:t> </a:t>
              </a:r>
              <a:r>
                <a:rPr lang="en-US" altLang="zh-CN" sz="2000" kern="0" dirty="0" smtClean="0">
                  <a:latin typeface="MS Reference Sans Serif" panose="020B0604030504040204" pitchFamily="34" charset="0"/>
                  <a:ea typeface="微软雅黑" panose="020B0503020204020204" pitchFamily="34" charset="-122"/>
                </a:rPr>
                <a:t>manager</a:t>
              </a:r>
              <a:r>
                <a:rPr lang="zh-CN" altLang="en-US" sz="2000" kern="0" dirty="0" smtClean="0">
                  <a:latin typeface="MS Reference Sans Serif" panose="020B0604030504040204" pitchFamily="34" charset="0"/>
                  <a:ea typeface="微软雅黑" panose="020B0503020204020204" pitchFamily="34" charset="-122"/>
                </a:rPr>
                <a:t> </a:t>
              </a:r>
              <a:r>
                <a:rPr lang="en-US" altLang="zh-CN" sz="2000" kern="0" dirty="0" smtClean="0">
                  <a:latin typeface="MS Reference Sans Serif" panose="020B0604030504040204" pitchFamily="34" charset="0"/>
                  <a:ea typeface="微软雅黑" panose="020B0503020204020204" pitchFamily="34" charset="-122"/>
                </a:rPr>
                <a:t>center</a:t>
              </a:r>
              <a:r>
                <a:rPr lang="zh-CN" altLang="en-US" sz="2000" kern="0" dirty="0" smtClean="0">
                  <a:latin typeface="MS Reference Sans Serif" panose="020B0604030504040204" pitchFamily="34" charset="0"/>
                  <a:ea typeface="微软雅黑" panose="020B0503020204020204" pitchFamily="34" charset="-122"/>
                </a:rPr>
                <a:t> </a:t>
              </a:r>
              <a:r>
                <a:rPr lang="en-US" altLang="zh-CN" sz="2000" kern="0" dirty="0" smtClean="0">
                  <a:latin typeface="MS Reference Sans Serif" panose="020B0604030504040204" pitchFamily="34" charset="0"/>
                  <a:ea typeface="微软雅黑" panose="020B0503020204020204" pitchFamily="34" charset="-122"/>
                </a:rPr>
                <a:t>would</a:t>
              </a:r>
              <a:r>
                <a:rPr lang="zh-CN" altLang="en-US" sz="2000" kern="0" dirty="0" smtClean="0">
                  <a:latin typeface="MS Reference Sans Serif" panose="020B0604030504040204" pitchFamily="34" charset="0"/>
                  <a:ea typeface="微软雅黑" panose="020B0503020204020204" pitchFamily="34" charset="-122"/>
                </a:rPr>
                <a:t> </a:t>
              </a:r>
              <a:r>
                <a:rPr lang="en-US" altLang="zh-CN" sz="2000" kern="0" dirty="0" smtClean="0">
                  <a:latin typeface="MS Reference Sans Serif" panose="020B0604030504040204" pitchFamily="34" charset="0"/>
                  <a:ea typeface="微软雅黑" panose="020B0503020204020204" pitchFamily="34" charset="-122"/>
                </a:rPr>
                <a:t>distribute</a:t>
              </a:r>
              <a:r>
                <a:rPr lang="zh-CN" altLang="en-US" sz="2000" kern="0" dirty="0" smtClean="0">
                  <a:latin typeface="MS Reference Sans Serif" panose="020B0604030504040204" pitchFamily="34" charset="0"/>
                  <a:ea typeface="微软雅黑" panose="020B0503020204020204" pitchFamily="34" charset="-122"/>
                </a:rPr>
                <a:t> </a:t>
              </a:r>
              <a:r>
                <a:rPr lang="en-US" altLang="zh-CN" sz="2000" kern="0" dirty="0" smtClean="0">
                  <a:latin typeface="MS Reference Sans Serif" panose="020B0604030504040204" pitchFamily="34" charset="0"/>
                  <a:ea typeface="微软雅黑" panose="020B0503020204020204" pitchFamily="34" charset="-122"/>
                </a:rPr>
                <a:t>blood</a:t>
              </a:r>
              <a:r>
                <a:rPr lang="zh-CN" altLang="en-US" sz="2000" kern="0" dirty="0" smtClean="0">
                  <a:latin typeface="MS Reference Sans Serif" panose="020B0604030504040204" pitchFamily="34" charset="0"/>
                  <a:ea typeface="微软雅黑" panose="020B0503020204020204" pitchFamily="34" charset="-122"/>
                </a:rPr>
                <a:t> </a:t>
              </a:r>
              <a:r>
                <a:rPr lang="en-US" altLang="zh-CN" sz="2000" kern="0" dirty="0" smtClean="0">
                  <a:latin typeface="MS Reference Sans Serif" panose="020B0604030504040204" pitchFamily="34" charset="0"/>
                  <a:ea typeface="微软雅黑" panose="020B0503020204020204" pitchFamily="34" charset="-122"/>
                </a:rPr>
                <a:t>to</a:t>
              </a:r>
              <a:r>
                <a:rPr lang="zh-CN" altLang="en-US" sz="2000" kern="0" dirty="0" smtClean="0">
                  <a:latin typeface="MS Reference Sans Serif" panose="020B0604030504040204" pitchFamily="34" charset="0"/>
                  <a:ea typeface="微软雅黑" panose="020B0503020204020204" pitchFamily="34" charset="-122"/>
                </a:rPr>
                <a:t> </a:t>
              </a:r>
              <a:r>
                <a:rPr lang="en-US" altLang="zh-CN" sz="2000" kern="0" dirty="0" smtClean="0">
                  <a:latin typeface="MS Reference Sans Serif" panose="020B0604030504040204" pitchFamily="34" charset="0"/>
                  <a:ea typeface="微软雅黑" panose="020B0503020204020204" pitchFamily="34" charset="-122"/>
                </a:rPr>
                <a:t>individual</a:t>
              </a:r>
              <a:r>
                <a:rPr lang="zh-CN" altLang="en-US" sz="2000" kern="0" dirty="0" smtClean="0">
                  <a:latin typeface="MS Reference Sans Serif" panose="020B0604030504040204" pitchFamily="34" charset="0"/>
                  <a:ea typeface="微软雅黑" panose="020B0503020204020204" pitchFamily="34" charset="-122"/>
                </a:rPr>
                <a:t> </a:t>
              </a:r>
              <a:r>
                <a:rPr lang="en-US" altLang="zh-CN" sz="2000" kern="0" dirty="0" smtClean="0">
                  <a:latin typeface="MS Reference Sans Serif" panose="020B0604030504040204" pitchFamily="34" charset="0"/>
                  <a:ea typeface="微软雅黑" panose="020B0503020204020204" pitchFamily="34" charset="-122"/>
                </a:rPr>
                <a:t>or</a:t>
              </a:r>
              <a:r>
                <a:rPr lang="zh-CN" altLang="en-US" sz="2000" kern="0" dirty="0" smtClean="0">
                  <a:latin typeface="MS Reference Sans Serif" panose="020B0604030504040204" pitchFamily="34" charset="0"/>
                  <a:ea typeface="微软雅黑" panose="020B0503020204020204" pitchFamily="34" charset="-122"/>
                </a:rPr>
                <a:t> </a:t>
              </a:r>
              <a:r>
                <a:rPr lang="en-US" altLang="zh-CN" sz="2000" kern="0" dirty="0" smtClean="0">
                  <a:latin typeface="MS Reference Sans Serif" panose="020B0604030504040204" pitchFamily="34" charset="0"/>
                  <a:ea typeface="微软雅黑" panose="020B0503020204020204" pitchFamily="34" charset="-122"/>
                </a:rPr>
                <a:t>organization</a:t>
              </a:r>
              <a:r>
                <a:rPr lang="zh-CN" altLang="en-US" sz="2000" kern="0" dirty="0" smtClean="0">
                  <a:latin typeface="MS Reference Sans Serif" panose="020B0604030504040204" pitchFamily="34" charset="0"/>
                  <a:ea typeface="微软雅黑" panose="020B0503020204020204" pitchFamily="34" charset="-122"/>
                </a:rPr>
                <a:t> </a:t>
              </a:r>
              <a:r>
                <a:rPr lang="en-US" altLang="zh-CN" sz="2000" kern="0" dirty="0" smtClean="0">
                  <a:latin typeface="MS Reference Sans Serif" panose="020B0604030504040204" pitchFamily="34" charset="0"/>
                  <a:ea typeface="微软雅黑" panose="020B0503020204020204" pitchFamily="34" charset="-122"/>
                </a:rPr>
                <a:t>in</a:t>
              </a:r>
              <a:r>
                <a:rPr lang="zh-CN" altLang="en-US" sz="2000" kern="0" dirty="0" smtClean="0">
                  <a:latin typeface="MS Reference Sans Serif" panose="020B0604030504040204" pitchFamily="34" charset="0"/>
                  <a:ea typeface="微软雅黑" panose="020B0503020204020204" pitchFamily="34" charset="-122"/>
                </a:rPr>
                <a:t> </a:t>
              </a:r>
              <a:r>
                <a:rPr lang="en-US" altLang="zh-CN" sz="2000" kern="0" dirty="0" smtClean="0">
                  <a:latin typeface="MS Reference Sans Serif" panose="020B0604030504040204" pitchFamily="34" charset="0"/>
                  <a:ea typeface="微软雅黑" panose="020B0503020204020204" pitchFamily="34" charset="-122"/>
                </a:rPr>
                <a:t>need.</a:t>
              </a:r>
              <a:endParaRPr lang="en-US" altLang="zh-CN" sz="2000" kern="0" dirty="0">
                <a:latin typeface="MS Reference Sans Serif" panose="020B0604030504040204" pitchFamily="34" charset="0"/>
                <a:ea typeface="微软雅黑" panose="020B0503020204020204" pitchFamily="34" charset="-122"/>
              </a:endParaRPr>
            </a:p>
          </p:txBody>
        </p:sp>
        <p:sp>
          <p:nvSpPr>
            <p:cNvPr id="8205" name="矩形 48"/>
            <p:cNvSpPr>
              <a:spLocks noChangeArrowheads="1"/>
            </p:cNvSpPr>
            <p:nvPr/>
          </p:nvSpPr>
          <p:spPr bwMode="auto">
            <a:xfrm>
              <a:off x="176826" y="-47169"/>
              <a:ext cx="1193267" cy="4617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en-US" altLang="zh-CN" sz="2400" b="1" kern="0" dirty="0" smtClean="0">
                  <a:solidFill>
                    <a:srgbClr val="008080"/>
                  </a:solidFill>
                  <a:latin typeface="Articulate" pitchFamily="2" charset="0"/>
                  <a:ea typeface="微软雅黑" panose="020B0503020204020204" pitchFamily="34" charset="-122"/>
                  <a:sym typeface="Articulate" pitchFamily="2" charset="0"/>
                </a:rPr>
                <a:t>Distribution</a:t>
              </a:r>
              <a:endParaRPr lang="en-US" altLang="zh-CN" sz="2400" b="1" kern="0" dirty="0">
                <a:solidFill>
                  <a:srgbClr val="008080"/>
                </a:solidFill>
                <a:latin typeface="Articulate" pitchFamily="2" charset="0"/>
                <a:ea typeface="微软雅黑" panose="020B0503020204020204" pitchFamily="34" charset="-122"/>
                <a:sym typeface="Articulate" pitchFamily="2" charset="0"/>
              </a:endParaRPr>
            </a:p>
          </p:txBody>
        </p:sp>
      </p:grpSp>
      <p:sp>
        <p:nvSpPr>
          <p:cNvPr id="8201" name="直接连接符 50"/>
          <p:cNvSpPr>
            <a:spLocks noChangeShapeType="1"/>
          </p:cNvSpPr>
          <p:nvPr/>
        </p:nvSpPr>
        <p:spPr bwMode="auto">
          <a:xfrm rot="5400000">
            <a:off x="3098530" y="3901247"/>
            <a:ext cx="2000250" cy="1588"/>
          </a:xfrm>
          <a:prstGeom prst="line">
            <a:avLst/>
          </a:prstGeom>
          <a:noFill/>
          <a:ln w="9525">
            <a:solidFill>
              <a:srgbClr val="3F3F3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ndParaRPr>
          </a:p>
        </p:txBody>
      </p:sp>
      <p:sp>
        <p:nvSpPr>
          <p:cNvPr id="8202" name="直接连接符 50"/>
          <p:cNvSpPr>
            <a:spLocks noChangeShapeType="1"/>
          </p:cNvSpPr>
          <p:nvPr/>
        </p:nvSpPr>
        <p:spPr bwMode="auto">
          <a:xfrm rot="5400000">
            <a:off x="6824663" y="3956050"/>
            <a:ext cx="2000250" cy="0"/>
          </a:xfrm>
          <a:prstGeom prst="line">
            <a:avLst/>
          </a:prstGeom>
          <a:noFill/>
          <a:ln w="9525">
            <a:solidFill>
              <a:srgbClr val="3F3F3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ndParaRPr>
          </a:p>
        </p:txBody>
      </p:sp>
      <p:sp>
        <p:nvSpPr>
          <p:cNvPr id="2" name="Text Box 17"/>
          <p:cNvSpPr txBox="1">
            <a:spLocks noChangeArrowheads="1"/>
          </p:cNvSpPr>
          <p:nvPr/>
        </p:nvSpPr>
        <p:spPr bwMode="auto">
          <a:xfrm>
            <a:off x="1004888" y="155575"/>
            <a:ext cx="665321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4400" b="1" dirty="0" smtClean="0">
                <a:solidFill>
                  <a:srgbClr val="4597A0"/>
                </a:solidFill>
                <a:latin typeface="微软雅黑" panose="020B0503020204020204" pitchFamily="34" charset="-122"/>
                <a:ea typeface="微软雅黑" panose="020B0503020204020204" pitchFamily="34" charset="-122"/>
              </a:rPr>
              <a:t>1.</a:t>
            </a:r>
            <a:r>
              <a:rPr lang="zh-CN" altLang="en-US" sz="4400" b="1" dirty="0" smtClean="0">
                <a:solidFill>
                  <a:srgbClr val="4597A0"/>
                </a:solidFill>
                <a:latin typeface="微软雅黑" panose="020B0503020204020204" pitchFamily="34" charset="-122"/>
                <a:ea typeface="微软雅黑" panose="020B0503020204020204" pitchFamily="34" charset="-122"/>
              </a:rPr>
              <a:t> </a:t>
            </a:r>
            <a:r>
              <a:rPr lang="en-US" altLang="zh-CN" sz="4400" b="1" dirty="0" smtClean="0">
                <a:solidFill>
                  <a:srgbClr val="4597A0"/>
                </a:solidFill>
                <a:latin typeface="微软雅黑" panose="020B0503020204020204" pitchFamily="34" charset="-122"/>
                <a:ea typeface="微软雅黑" panose="020B0503020204020204" pitchFamily="34" charset="-122"/>
              </a:rPr>
              <a:t>Design</a:t>
            </a:r>
            <a:r>
              <a:rPr lang="zh-CN" altLang="en-US" sz="4400" b="1" dirty="0" smtClean="0">
                <a:solidFill>
                  <a:srgbClr val="4597A0"/>
                </a:solidFill>
                <a:latin typeface="微软雅黑" panose="020B0503020204020204" pitchFamily="34" charset="-122"/>
                <a:ea typeface="微软雅黑" panose="020B0503020204020204" pitchFamily="34" charset="-122"/>
              </a:rPr>
              <a:t> </a:t>
            </a:r>
            <a:r>
              <a:rPr lang="en-US" altLang="zh-CN" sz="4400" b="1" dirty="0" smtClean="0">
                <a:solidFill>
                  <a:srgbClr val="4597A0"/>
                </a:solidFill>
                <a:latin typeface="微软雅黑" panose="020B0503020204020204" pitchFamily="34" charset="-122"/>
                <a:ea typeface="微软雅黑" panose="020B0503020204020204" pitchFamily="34" charset="-122"/>
              </a:rPr>
              <a:t>Statement</a:t>
            </a:r>
            <a:endParaRPr lang="en-US" altLang="zh-CN" sz="4400" b="1" dirty="0">
              <a:solidFill>
                <a:srgbClr val="4597A0"/>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transition="in" filter="wipe(down)">
                                      <p:cBhvr>
                                        <p:cTn id="7" dur="500"/>
                                        <p:tgtEl>
                                          <p:spTgt spid="5125"/>
                                        </p:tgtEl>
                                      </p:cBhvr>
                                    </p:animEffect>
                                  </p:childTnLst>
                                </p:cTn>
                              </p:par>
                              <p:par>
                                <p:cTn id="8" presetID="22" presetClass="entr" presetSubtype="4" fill="hold" nodeType="withEffect">
                                  <p:stCondLst>
                                    <p:cond delay="0"/>
                                  </p:stCondLst>
                                  <p:childTnLst>
                                    <p:set>
                                      <p:cBhvr>
                                        <p:cTn id="9" dur="1" fill="hold">
                                          <p:stCondLst>
                                            <p:cond delay="0"/>
                                          </p:stCondLst>
                                        </p:cTn>
                                        <p:tgtEl>
                                          <p:spTgt spid="5125"/>
                                        </p:tgtEl>
                                        <p:attrNameLst>
                                          <p:attrName>style.visibility</p:attrName>
                                        </p:attrNameLst>
                                      </p:cBhvr>
                                      <p:to>
                                        <p:strVal val="visible"/>
                                      </p:to>
                                    </p:set>
                                    <p:animEffect transition="in" filter="wipe(down)">
                                      <p:cBhvr>
                                        <p:cTn id="10" dur="500"/>
                                        <p:tgtEl>
                                          <p:spTgt spid="5125"/>
                                        </p:tgtEl>
                                      </p:cBhvr>
                                    </p:animEffect>
                                  </p:childTnLst>
                                </p:cTn>
                              </p:par>
                              <p:par>
                                <p:cTn id="11" presetID="22" presetClass="entr" presetSubtype="4" fill="hold" nodeType="withEffect">
                                  <p:stCondLst>
                                    <p:cond delay="0"/>
                                  </p:stCondLst>
                                  <p:childTnLst>
                                    <p:set>
                                      <p:cBhvr>
                                        <p:cTn id="12" dur="1" fill="hold">
                                          <p:stCondLst>
                                            <p:cond delay="0"/>
                                          </p:stCondLst>
                                        </p:cTn>
                                        <p:tgtEl>
                                          <p:spTgt spid="5128"/>
                                        </p:tgtEl>
                                        <p:attrNameLst>
                                          <p:attrName>style.visibility</p:attrName>
                                        </p:attrNameLst>
                                      </p:cBhvr>
                                      <p:to>
                                        <p:strVal val="visible"/>
                                      </p:to>
                                    </p:set>
                                    <p:animEffect transition="in" filter="wipe(down)">
                                      <p:cBhvr>
                                        <p:cTn id="13" dur="500"/>
                                        <p:tgtEl>
                                          <p:spTgt spid="5128"/>
                                        </p:tgtEl>
                                      </p:cBhvr>
                                    </p:animEffect>
                                  </p:childTnLst>
                                </p:cTn>
                              </p:par>
                              <p:par>
                                <p:cTn id="14" presetID="22" presetClass="entr" presetSubtype="4" fill="hold" nodeType="withEffect">
                                  <p:stCondLst>
                                    <p:cond delay="0"/>
                                  </p:stCondLst>
                                  <p:childTnLst>
                                    <p:set>
                                      <p:cBhvr>
                                        <p:cTn id="15" dur="1" fill="hold">
                                          <p:stCondLst>
                                            <p:cond delay="0"/>
                                          </p:stCondLst>
                                        </p:cTn>
                                        <p:tgtEl>
                                          <p:spTgt spid="5131"/>
                                        </p:tgtEl>
                                        <p:attrNameLst>
                                          <p:attrName>style.visibility</p:attrName>
                                        </p:attrNameLst>
                                      </p:cBhvr>
                                      <p:to>
                                        <p:strVal val="visible"/>
                                      </p:to>
                                    </p:set>
                                    <p:animEffect transition="in" filter="wipe(down)">
                                      <p:cBhvr>
                                        <p:cTn id="16" dur="500"/>
                                        <p:tgtEl>
                                          <p:spTgt spid="5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6600825" y="909638"/>
            <a:ext cx="34337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zh-CN" sz="1800">
              <a:latin typeface="Impact" panose="020B0806030902050204" pitchFamily="34" charset="0"/>
              <a:ea typeface="宋体" panose="02010600030101010101" pitchFamily="2" charset="-122"/>
            </a:endParaRPr>
          </a:p>
        </p:txBody>
      </p:sp>
      <p:sp>
        <p:nvSpPr>
          <p:cNvPr id="10243" name="Text Box 3"/>
          <p:cNvSpPr txBox="1">
            <a:spLocks noChangeArrowheads="1"/>
          </p:cNvSpPr>
          <p:nvPr/>
        </p:nvSpPr>
        <p:spPr bwMode="auto">
          <a:xfrm>
            <a:off x="550116" y="258763"/>
            <a:ext cx="7130060" cy="7694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buFont typeface="Arial" panose="020B0604020202020204" pitchFamily="34" charset="0"/>
              <a:buNone/>
            </a:pPr>
            <a:r>
              <a:rPr lang="en-US" altLang="zh-CN" sz="4400" b="1" dirty="0" smtClean="0">
                <a:solidFill>
                  <a:srgbClr val="008080"/>
                </a:solidFill>
                <a:latin typeface="微软雅黑" panose="020B0503020204020204" pitchFamily="34" charset="-122"/>
                <a:ea typeface="微软雅黑" panose="020B0503020204020204" pitchFamily="34" charset="-122"/>
              </a:rPr>
              <a:t>2.Model</a:t>
            </a:r>
            <a:r>
              <a:rPr lang="zh-CN" altLang="en-US" sz="4400" b="1" dirty="0" smtClean="0">
                <a:solidFill>
                  <a:srgbClr val="008080"/>
                </a:solidFill>
                <a:latin typeface="微软雅黑" panose="020B0503020204020204" pitchFamily="34" charset="-122"/>
                <a:ea typeface="微软雅黑" panose="020B0503020204020204" pitchFamily="34" charset="-122"/>
              </a:rPr>
              <a:t> </a:t>
            </a:r>
            <a:r>
              <a:rPr lang="en-US" altLang="zh-CN" sz="4400" b="1" dirty="0" smtClean="0">
                <a:solidFill>
                  <a:srgbClr val="008080"/>
                </a:solidFill>
                <a:latin typeface="微软雅黑" panose="020B0503020204020204" pitchFamily="34" charset="-122"/>
                <a:ea typeface="微软雅黑" panose="020B0503020204020204" pitchFamily="34" charset="-122"/>
              </a:rPr>
              <a:t>Introduction</a:t>
            </a:r>
            <a:r>
              <a:rPr lang="zh-CN" altLang="en-US" sz="4400" b="1" dirty="0" smtClean="0">
                <a:solidFill>
                  <a:srgbClr val="008080"/>
                </a:solidFill>
                <a:latin typeface="微软雅黑" panose="020B0503020204020204" pitchFamily="34" charset="-122"/>
                <a:ea typeface="微软雅黑" panose="020B0503020204020204" pitchFamily="34" charset="-122"/>
              </a:rPr>
              <a:t> </a:t>
            </a:r>
            <a:endParaRPr lang="zh-CN" altLang="en-US" sz="4400" b="1" dirty="0">
              <a:solidFill>
                <a:srgbClr val="008080"/>
              </a:solidFill>
              <a:latin typeface="微软雅黑" panose="020B0503020204020204" pitchFamily="34" charset="-122"/>
              <a:ea typeface="微软雅黑" panose="020B0503020204020204" pitchFamily="34" charset="-122"/>
            </a:endParaRPr>
          </a:p>
        </p:txBody>
      </p:sp>
      <p:sp>
        <p:nvSpPr>
          <p:cNvPr id="10244" name="矩形 5"/>
          <p:cNvSpPr>
            <a:spLocks noChangeArrowheads="1"/>
          </p:cNvSpPr>
          <p:nvPr/>
        </p:nvSpPr>
        <p:spPr bwMode="auto">
          <a:xfrm>
            <a:off x="0" y="6381750"/>
            <a:ext cx="12192000" cy="468313"/>
          </a:xfrm>
          <a:prstGeom prst="rect">
            <a:avLst/>
          </a:prstGeom>
          <a:solidFill>
            <a:srgbClr val="008080">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46" name="AutoShape 8"/>
          <p:cNvSpPr>
            <a:spLocks noChangeArrowheads="1"/>
          </p:cNvSpPr>
          <p:nvPr/>
        </p:nvSpPr>
        <p:spPr bwMode="auto">
          <a:xfrm rot="3480000">
            <a:off x="10350500" y="396875"/>
            <a:ext cx="3783013" cy="1262063"/>
          </a:xfrm>
          <a:prstGeom prst="parallelogram">
            <a:avLst>
              <a:gd name="adj" fmla="val 74937"/>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solidFill>
                <a:srgbClr val="000000"/>
              </a:solidFill>
              <a:latin typeface="Arial" panose="020B0604020202020204" pitchFamily="34" charset="0"/>
              <a:ea typeface="宋体" panose="02010600030101010101" pitchFamily="2" charset="-122"/>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400" y="1019528"/>
            <a:ext cx="7922148" cy="5084236"/>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4"/>
          <p:cNvSpPr>
            <a:spLocks noChangeArrowheads="1"/>
          </p:cNvSpPr>
          <p:nvPr/>
        </p:nvSpPr>
        <p:spPr bwMode="auto">
          <a:xfrm rot="3480000">
            <a:off x="-1958181" y="5096668"/>
            <a:ext cx="3784600" cy="1262063"/>
          </a:xfrm>
          <a:prstGeom prst="parallelogram">
            <a:avLst>
              <a:gd name="adj" fmla="val 74969"/>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solidFill>
                <a:srgbClr val="000000"/>
              </a:solidFill>
              <a:latin typeface="Arial" panose="020B0604020202020204" pitchFamily="34" charset="0"/>
              <a:ea typeface="宋体" panose="02010600030101010101" pitchFamily="2" charset="-122"/>
            </a:endParaRPr>
          </a:p>
        </p:txBody>
      </p:sp>
      <p:sp>
        <p:nvSpPr>
          <p:cNvPr id="11267" name="Text Box 6"/>
          <p:cNvSpPr txBox="1">
            <a:spLocks noChangeArrowheads="1"/>
          </p:cNvSpPr>
          <p:nvPr/>
        </p:nvSpPr>
        <p:spPr bwMode="auto">
          <a:xfrm>
            <a:off x="695325" y="257175"/>
            <a:ext cx="684083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4400" b="1" dirty="0" smtClean="0">
                <a:solidFill>
                  <a:srgbClr val="4597A0"/>
                </a:solidFill>
                <a:latin typeface="微软雅黑" panose="020B0503020204020204" pitchFamily="34" charset="-122"/>
                <a:ea typeface="微软雅黑" panose="020B0503020204020204" pitchFamily="34" charset="-122"/>
              </a:rPr>
              <a:t>2.</a:t>
            </a:r>
            <a:r>
              <a:rPr lang="zh-CN" altLang="en-US" sz="4400" b="1" dirty="0" smtClean="0">
                <a:solidFill>
                  <a:srgbClr val="4597A0"/>
                </a:solidFill>
                <a:latin typeface="微软雅黑" panose="020B0503020204020204" pitchFamily="34" charset="-122"/>
                <a:ea typeface="微软雅黑" panose="020B0503020204020204" pitchFamily="34" charset="-122"/>
              </a:rPr>
              <a:t> </a:t>
            </a:r>
            <a:r>
              <a:rPr lang="en-US" altLang="zh-CN" sz="4400" b="1" dirty="0" smtClean="0">
                <a:solidFill>
                  <a:srgbClr val="4597A0"/>
                </a:solidFill>
                <a:latin typeface="微软雅黑" panose="020B0503020204020204" pitchFamily="34" charset="-122"/>
                <a:ea typeface="微软雅黑" panose="020B0503020204020204" pitchFamily="34" charset="-122"/>
              </a:rPr>
              <a:t>Model</a:t>
            </a:r>
            <a:r>
              <a:rPr lang="zh-CN" altLang="en-US" sz="4400" b="1" dirty="0" smtClean="0">
                <a:solidFill>
                  <a:srgbClr val="4597A0"/>
                </a:solidFill>
                <a:latin typeface="微软雅黑" panose="020B0503020204020204" pitchFamily="34" charset="-122"/>
                <a:ea typeface="微软雅黑" panose="020B0503020204020204" pitchFamily="34" charset="-122"/>
              </a:rPr>
              <a:t> </a:t>
            </a:r>
            <a:r>
              <a:rPr lang="en-US" altLang="zh-CN" sz="4400" b="1" dirty="0" smtClean="0">
                <a:solidFill>
                  <a:srgbClr val="4597A0"/>
                </a:solidFill>
                <a:latin typeface="微软雅黑" panose="020B0503020204020204" pitchFamily="34" charset="-122"/>
                <a:ea typeface="微软雅黑" panose="020B0503020204020204" pitchFamily="34" charset="-122"/>
              </a:rPr>
              <a:t>Introduction</a:t>
            </a:r>
            <a:endParaRPr lang="zh-CN" altLang="en-US" sz="4400" b="1" dirty="0">
              <a:solidFill>
                <a:srgbClr val="4597A0"/>
              </a:solidFill>
              <a:latin typeface="微软雅黑" panose="020B0503020204020204" pitchFamily="34" charset="-122"/>
              <a:ea typeface="微软雅黑" panose="020B0503020204020204" pitchFamily="34" charset="-122"/>
            </a:endParaRPr>
          </a:p>
        </p:txBody>
      </p:sp>
      <p:sp>
        <p:nvSpPr>
          <p:cNvPr id="11268" name="AutoShape 8"/>
          <p:cNvSpPr>
            <a:spLocks noChangeArrowheads="1"/>
          </p:cNvSpPr>
          <p:nvPr/>
        </p:nvSpPr>
        <p:spPr bwMode="auto">
          <a:xfrm rot="3480000">
            <a:off x="10350500" y="396875"/>
            <a:ext cx="3783013" cy="1262063"/>
          </a:xfrm>
          <a:prstGeom prst="parallelogram">
            <a:avLst>
              <a:gd name="adj" fmla="val 74937"/>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solidFill>
                <a:srgbClr val="000000"/>
              </a:solidFill>
              <a:latin typeface="Arial" panose="020B0604020202020204" pitchFamily="34" charset="0"/>
              <a:ea typeface="宋体" panose="02010600030101010101" pitchFamily="2" charset="-122"/>
            </a:endParaRPr>
          </a:p>
        </p:txBody>
      </p:sp>
      <p:sp>
        <p:nvSpPr>
          <p:cNvPr id="9" name="Text Box 6"/>
          <p:cNvSpPr txBox="1">
            <a:spLocks noChangeArrowheads="1"/>
          </p:cNvSpPr>
          <p:nvPr/>
        </p:nvSpPr>
        <p:spPr bwMode="auto">
          <a:xfrm>
            <a:off x="7248128" y="751637"/>
            <a:ext cx="347501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3600" b="1" dirty="0" smtClean="0">
                <a:solidFill>
                  <a:srgbClr val="4597A0"/>
                </a:solidFill>
                <a:latin typeface="微软雅黑" panose="020B0503020204020204" pitchFamily="34" charset="-122"/>
                <a:ea typeface="微软雅黑" panose="020B0503020204020204" pitchFamily="34" charset="-122"/>
              </a:rPr>
              <a:t>   </a:t>
            </a:r>
            <a:r>
              <a:rPr lang="en-US" altLang="zh-CN" sz="2000" b="1" dirty="0" smtClean="0">
                <a:solidFill>
                  <a:srgbClr val="4597A0"/>
                </a:solidFill>
                <a:latin typeface="微软雅黑" panose="020B0503020204020204" pitchFamily="34" charset="-122"/>
                <a:ea typeface="微软雅黑" panose="020B0503020204020204" pitchFamily="34" charset="-122"/>
              </a:rPr>
              <a:t>Scope </a:t>
            </a:r>
            <a:r>
              <a:rPr lang="en-US" altLang="zh-CN" sz="2000" b="1" dirty="0">
                <a:solidFill>
                  <a:srgbClr val="4597A0"/>
                </a:solidFill>
                <a:latin typeface="微软雅黑" panose="020B0503020204020204" pitchFamily="34" charset="-122"/>
                <a:ea typeface="微软雅黑" panose="020B0503020204020204" pitchFamily="34" charset="-122"/>
              </a:rPr>
              <a:t>of Function</a:t>
            </a:r>
          </a:p>
        </p:txBody>
      </p:sp>
      <p:sp>
        <p:nvSpPr>
          <p:cNvPr id="12" name="Text Box 6"/>
          <p:cNvSpPr txBox="1">
            <a:spLocks noChangeArrowheads="1"/>
          </p:cNvSpPr>
          <p:nvPr/>
        </p:nvSpPr>
        <p:spPr bwMode="auto">
          <a:xfrm>
            <a:off x="551384" y="1196752"/>
            <a:ext cx="11017250" cy="584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70000"/>
              </a:lnSpc>
              <a:spcBef>
                <a:spcPct val="0"/>
              </a:spcBef>
              <a:buFontTx/>
              <a:buNone/>
            </a:pPr>
            <a:r>
              <a:rPr lang="en-US" altLang="zh-CN" sz="2000" b="1" dirty="0">
                <a:latin typeface="微软雅黑" panose="020B0503020204020204" pitchFamily="34" charset="-122"/>
                <a:ea typeface="微软雅黑" panose="020B0503020204020204" pitchFamily="34" charset="-122"/>
                <a:sym typeface="Arial" panose="020B0604020202020204" pitchFamily="34" charset="0"/>
              </a:rPr>
              <a:t>For </a:t>
            </a:r>
            <a:r>
              <a:rPr lang="en-US" altLang="zh-CN" sz="2000" b="1" dirty="0" smtClean="0">
                <a:latin typeface="微软雅黑" panose="020B0503020204020204" pitchFamily="34" charset="-122"/>
                <a:ea typeface="微软雅黑" panose="020B0503020204020204" pitchFamily="34" charset="-122"/>
                <a:sym typeface="Arial" panose="020B0604020202020204" pitchFamily="34" charset="0"/>
              </a:rPr>
              <a:t>Donator</a:t>
            </a:r>
            <a:r>
              <a:rPr lang="zh-CN" altLang="en-US" sz="2000" b="1"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2000" b="1" dirty="0" smtClean="0">
                <a:latin typeface="微软雅黑" panose="020B0503020204020204" pitchFamily="34" charset="-122"/>
                <a:ea typeface="微软雅黑" panose="020B0503020204020204" pitchFamily="34" charset="-122"/>
                <a:sym typeface="Arial" panose="020B0604020202020204" pitchFamily="34" charset="0"/>
              </a:rPr>
              <a:t>or</a:t>
            </a:r>
            <a:r>
              <a:rPr lang="zh-CN" altLang="en-US" sz="2000" b="1"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2000" b="1" dirty="0" smtClean="0">
                <a:latin typeface="微软雅黑" panose="020B0503020204020204" pitchFamily="34" charset="-122"/>
                <a:ea typeface="微软雅黑" panose="020B0503020204020204" pitchFamily="34" charset="-122"/>
                <a:sym typeface="Arial" panose="020B0604020202020204" pitchFamily="34" charset="0"/>
              </a:rPr>
              <a:t>Receiver</a:t>
            </a:r>
            <a:endParaRPr lang="en-US" altLang="zh-CN" sz="2000" b="1" dirty="0">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70000"/>
              </a:lnSpc>
              <a:spcBef>
                <a:spcPct val="0"/>
              </a:spcBef>
              <a:buFontTx/>
              <a:buNone/>
            </a:pP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Register</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an</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account</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for</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their</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request.</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By</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err="1" smtClean="0">
                <a:latin typeface="微软雅黑" panose="020B0503020204020204" pitchFamily="34" charset="-122"/>
                <a:ea typeface="微软雅黑" panose="020B0503020204020204" pitchFamily="34" charset="-122"/>
                <a:sym typeface="Arial" panose="020B0604020202020204" pitchFamily="34" charset="0"/>
              </a:rPr>
              <a:t>logining</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the</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system</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,they</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send</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their</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requests</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to</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clinic</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staff.</a:t>
            </a:r>
          </a:p>
          <a:p>
            <a:pPr eaLnBrk="1" hangingPunct="1">
              <a:lnSpc>
                <a:spcPct val="170000"/>
              </a:lnSpc>
              <a:spcBef>
                <a:spcPct val="0"/>
              </a:spcBef>
              <a:buFontTx/>
              <a:buNone/>
            </a:pPr>
            <a:r>
              <a:rPr lang="en-US" altLang="zh-CN" sz="2000" b="1" dirty="0" smtClean="0">
                <a:latin typeface="微软雅黑" panose="020B0503020204020204" pitchFamily="34" charset="-122"/>
                <a:ea typeface="微软雅黑" panose="020B0503020204020204" pitchFamily="34" charset="-122"/>
                <a:sym typeface="Arial" panose="020B0604020202020204" pitchFamily="34" charset="0"/>
              </a:rPr>
              <a:t>For Clinic</a:t>
            </a:r>
            <a:r>
              <a:rPr lang="zh-CN" altLang="en-US" sz="2000" b="1"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2000" b="1" dirty="0" smtClean="0">
                <a:latin typeface="微软雅黑" panose="020B0503020204020204" pitchFamily="34" charset="-122"/>
                <a:ea typeface="微软雅黑" panose="020B0503020204020204" pitchFamily="34" charset="-122"/>
                <a:sym typeface="Arial" panose="020B0604020202020204" pitchFamily="34" charset="0"/>
              </a:rPr>
              <a:t>Staff</a:t>
            </a:r>
            <a:r>
              <a:rPr lang="zh-CN" altLang="en-US" sz="2000" b="1" dirty="0" smtClean="0">
                <a:latin typeface="微软雅黑" panose="020B0503020204020204" pitchFamily="34" charset="-122"/>
                <a:ea typeface="微软雅黑" panose="020B0503020204020204" pitchFamily="34" charset="-122"/>
                <a:sym typeface="Arial" panose="020B0604020202020204" pitchFamily="34" charset="0"/>
              </a:rPr>
              <a:t> </a:t>
            </a:r>
            <a:endParaRPr lang="en-US" altLang="zh-CN" sz="2000" b="1" dirty="0" smtClean="0">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70000"/>
              </a:lnSpc>
              <a:spcBef>
                <a:spcPct val="0"/>
              </a:spcBef>
              <a:buFontTx/>
              <a:buNone/>
            </a:pP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Receptionist</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would</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assign</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these</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requests</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to</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specific</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nurses,</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after</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that</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,nurse</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will</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draw</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blood</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from</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donators</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and</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pass</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them</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to</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err="1" smtClean="0">
                <a:latin typeface="微软雅黑" panose="020B0503020204020204" pitchFamily="34" charset="-122"/>
                <a:ea typeface="微软雅黑" panose="020B0503020204020204" pitchFamily="34" charset="-122"/>
                <a:sym typeface="Arial" panose="020B0604020202020204" pitchFamily="34" charset="0"/>
              </a:rPr>
              <a:t>labassistants</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for</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further</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analysis,</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err="1" smtClean="0">
                <a:latin typeface="微软雅黑" panose="020B0503020204020204" pitchFamily="34" charset="-122"/>
                <a:ea typeface="微软雅黑" panose="020B0503020204020204" pitchFamily="34" charset="-122"/>
                <a:sym typeface="Arial" panose="020B0604020202020204" pitchFamily="34" charset="0"/>
              </a:rPr>
              <a:t>labassistant</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can</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test</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these</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samples</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to</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see</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if</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the</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blood</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is</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qualified</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for</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donation,</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verified</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blood</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would</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be</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sent</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to</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blood</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bank.</a:t>
            </a:r>
          </a:p>
          <a:p>
            <a:pPr eaLnBrk="1" hangingPunct="1">
              <a:lnSpc>
                <a:spcPct val="170000"/>
              </a:lnSpc>
              <a:spcBef>
                <a:spcPct val="0"/>
              </a:spcBef>
              <a:buNone/>
            </a:pPr>
            <a:r>
              <a:rPr lang="en-US" altLang="zh-CN" sz="1800" b="1" dirty="0">
                <a:latin typeface="微软雅黑" panose="020B0503020204020204" pitchFamily="34" charset="-122"/>
                <a:ea typeface="微软雅黑" panose="020B0503020204020204" pitchFamily="34" charset="-122"/>
                <a:sym typeface="Arial" panose="020B0604020202020204" pitchFamily="34" charset="0"/>
              </a:rPr>
              <a:t>For </a:t>
            </a:r>
            <a:r>
              <a:rPr lang="en-US" altLang="zh-CN" sz="1800" b="1" dirty="0" smtClean="0">
                <a:latin typeface="微软雅黑" panose="020B0503020204020204" pitchFamily="34" charset="-122"/>
                <a:ea typeface="微软雅黑" panose="020B0503020204020204" pitchFamily="34" charset="-122"/>
                <a:sym typeface="Arial" panose="020B0604020202020204" pitchFamily="34" charset="0"/>
              </a:rPr>
              <a:t>Blood</a:t>
            </a:r>
            <a:r>
              <a:rPr lang="zh-CN" altLang="en-US" sz="1800" b="1"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b="1" dirty="0" smtClean="0">
                <a:latin typeface="微软雅黑" panose="020B0503020204020204" pitchFamily="34" charset="-122"/>
                <a:ea typeface="微软雅黑" panose="020B0503020204020204" pitchFamily="34" charset="-122"/>
                <a:sym typeface="Arial" panose="020B0604020202020204" pitchFamily="34" charset="0"/>
              </a:rPr>
              <a:t>Manage</a:t>
            </a:r>
            <a:r>
              <a:rPr lang="zh-CN" altLang="en-US" sz="1800" b="1"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b="1" dirty="0" smtClean="0">
                <a:latin typeface="微软雅黑" panose="020B0503020204020204" pitchFamily="34" charset="-122"/>
                <a:ea typeface="微软雅黑" panose="020B0503020204020204" pitchFamily="34" charset="-122"/>
                <a:sym typeface="Arial" panose="020B0604020202020204" pitchFamily="34" charset="0"/>
              </a:rPr>
              <a:t>Center</a:t>
            </a:r>
          </a:p>
          <a:p>
            <a:pPr eaLnBrk="1" hangingPunct="1">
              <a:lnSpc>
                <a:spcPct val="170000"/>
              </a:lnSpc>
              <a:spcBef>
                <a:spcPct val="0"/>
              </a:spcBef>
              <a:buNone/>
            </a:pP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Blood</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Manage</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Center</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would</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collect</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blood</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donation</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from</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the</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blood</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bank.</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Guided</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by</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the</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err="1" smtClean="0">
                <a:latin typeface="微软雅黑" panose="020B0503020204020204" pitchFamily="34" charset="-122"/>
                <a:ea typeface="微软雅黑" panose="020B0503020204020204" pitchFamily="34" charset="-122"/>
                <a:sym typeface="Arial" panose="020B0604020202020204" pitchFamily="34" charset="0"/>
              </a:rPr>
              <a:t>receivers’requests</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,it</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will</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address</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the</a:t>
            </a:r>
            <a:r>
              <a:rPr lang="zh-CN" altLang="en-US" sz="1800" dirty="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blood</a:t>
            </a:r>
            <a:r>
              <a:rPr lang="zh-CN" altLang="en-US" sz="18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800" dirty="0" smtClean="0">
                <a:latin typeface="微软雅黑" panose="020B0503020204020204" pitchFamily="34" charset="-122"/>
                <a:ea typeface="微软雅黑" panose="020B0503020204020204" pitchFamily="34" charset="-122"/>
                <a:sym typeface="Arial" panose="020B0604020202020204" pitchFamily="34" charset="0"/>
              </a:rPr>
              <a:t>allocation.</a:t>
            </a:r>
            <a:endParaRPr lang="en-US" altLang="zh-CN" sz="1800" b="1" dirty="0">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70000"/>
              </a:lnSpc>
              <a:spcBef>
                <a:spcPct val="0"/>
              </a:spcBef>
              <a:buNone/>
            </a:pPr>
            <a:endParaRPr lang="en-US" altLang="zh-CN" sz="1800" b="1" dirty="0" smtClean="0">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70000"/>
              </a:lnSpc>
              <a:spcBef>
                <a:spcPct val="0"/>
              </a:spcBef>
              <a:buFontTx/>
              <a:buNone/>
            </a:pPr>
            <a:endParaRPr lang="en-US" altLang="zh-CN" sz="1800" dirty="0">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4"/>
          <p:cNvSpPr>
            <a:spLocks noChangeArrowheads="1"/>
          </p:cNvSpPr>
          <p:nvPr/>
        </p:nvSpPr>
        <p:spPr bwMode="auto">
          <a:xfrm rot="3480000">
            <a:off x="-1958181" y="5096668"/>
            <a:ext cx="3784600" cy="1262063"/>
          </a:xfrm>
          <a:prstGeom prst="parallelogram">
            <a:avLst>
              <a:gd name="adj" fmla="val 74969"/>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solidFill>
                <a:srgbClr val="000000"/>
              </a:solidFill>
              <a:latin typeface="Arial" panose="020B0604020202020204" pitchFamily="34" charset="0"/>
              <a:ea typeface="宋体" panose="02010600030101010101" pitchFamily="2" charset="-122"/>
            </a:endParaRPr>
          </a:p>
        </p:txBody>
      </p:sp>
      <p:sp>
        <p:nvSpPr>
          <p:cNvPr id="11267" name="Text Box 6"/>
          <p:cNvSpPr txBox="1">
            <a:spLocks noChangeArrowheads="1"/>
          </p:cNvSpPr>
          <p:nvPr/>
        </p:nvSpPr>
        <p:spPr bwMode="auto">
          <a:xfrm>
            <a:off x="695325" y="257175"/>
            <a:ext cx="684083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4400" b="1" dirty="0">
                <a:solidFill>
                  <a:srgbClr val="4597A0"/>
                </a:solidFill>
                <a:latin typeface="微软雅黑" panose="020B0503020204020204" pitchFamily="34" charset="-122"/>
                <a:ea typeface="微软雅黑" panose="020B0503020204020204" pitchFamily="34" charset="-122"/>
              </a:rPr>
              <a:t>3. Flow</a:t>
            </a:r>
            <a:r>
              <a:rPr lang="zh-CN" altLang="en-US" sz="4400" b="1" dirty="0">
                <a:solidFill>
                  <a:srgbClr val="4597A0"/>
                </a:solidFill>
                <a:latin typeface="微软雅黑" panose="020B0503020204020204" pitchFamily="34" charset="-122"/>
                <a:ea typeface="微软雅黑" panose="020B0503020204020204" pitchFamily="34" charset="-122"/>
              </a:rPr>
              <a:t> </a:t>
            </a:r>
            <a:r>
              <a:rPr lang="en-US" altLang="zh-CN" sz="4400" b="1" dirty="0">
                <a:solidFill>
                  <a:srgbClr val="4597A0"/>
                </a:solidFill>
                <a:latin typeface="微软雅黑" panose="020B0503020204020204" pitchFamily="34" charset="-122"/>
                <a:ea typeface="微软雅黑" panose="020B0503020204020204" pitchFamily="34" charset="-122"/>
              </a:rPr>
              <a:t>Demonstration</a:t>
            </a:r>
            <a:endParaRPr lang="zh-CN" altLang="en-US" sz="4400" b="1" dirty="0">
              <a:solidFill>
                <a:srgbClr val="4597A0"/>
              </a:solidFill>
              <a:latin typeface="微软雅黑" panose="020B0503020204020204" pitchFamily="34" charset="-122"/>
              <a:ea typeface="微软雅黑" panose="020B0503020204020204" pitchFamily="34" charset="-122"/>
            </a:endParaRPr>
          </a:p>
        </p:txBody>
      </p:sp>
      <p:sp>
        <p:nvSpPr>
          <p:cNvPr id="11268" name="AutoShape 8"/>
          <p:cNvSpPr>
            <a:spLocks noChangeArrowheads="1"/>
          </p:cNvSpPr>
          <p:nvPr/>
        </p:nvSpPr>
        <p:spPr bwMode="auto">
          <a:xfrm rot="3480000">
            <a:off x="10350500" y="396875"/>
            <a:ext cx="3783013" cy="1262063"/>
          </a:xfrm>
          <a:prstGeom prst="parallelogram">
            <a:avLst>
              <a:gd name="adj" fmla="val 74937"/>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solidFill>
                <a:srgbClr val="000000"/>
              </a:solidFill>
              <a:latin typeface="Arial" panose="020B0604020202020204" pitchFamily="34" charset="0"/>
              <a:ea typeface="宋体" panose="02010600030101010101" pitchFamily="2" charset="-122"/>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1504" y="2130303"/>
            <a:ext cx="8064896" cy="4727697"/>
          </a:xfrm>
          <a:prstGeom prst="rect">
            <a:avLst/>
          </a:prstGeom>
        </p:spPr>
      </p:pic>
    </p:spTree>
    <p:extLst>
      <p:ext uri="{BB962C8B-B14F-4D97-AF65-F5344CB8AC3E}">
        <p14:creationId xmlns:p14="http://schemas.microsoft.com/office/powerpoint/2010/main" val="101043944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4"/>
          <p:cNvSpPr>
            <a:spLocks noChangeArrowheads="1"/>
          </p:cNvSpPr>
          <p:nvPr/>
        </p:nvSpPr>
        <p:spPr bwMode="auto">
          <a:xfrm rot="3480000">
            <a:off x="-1958181" y="5096668"/>
            <a:ext cx="3784600" cy="1262063"/>
          </a:xfrm>
          <a:prstGeom prst="parallelogram">
            <a:avLst>
              <a:gd name="adj" fmla="val 74969"/>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solidFill>
                <a:srgbClr val="000000"/>
              </a:solidFill>
              <a:latin typeface="Arial" panose="020B0604020202020204" pitchFamily="34" charset="0"/>
              <a:ea typeface="宋体" panose="02010600030101010101" pitchFamily="2" charset="-122"/>
            </a:endParaRPr>
          </a:p>
        </p:txBody>
      </p:sp>
      <p:sp>
        <p:nvSpPr>
          <p:cNvPr id="11267" name="Text Box 6"/>
          <p:cNvSpPr txBox="1">
            <a:spLocks noChangeArrowheads="1"/>
          </p:cNvSpPr>
          <p:nvPr/>
        </p:nvSpPr>
        <p:spPr bwMode="auto">
          <a:xfrm>
            <a:off x="695325" y="257175"/>
            <a:ext cx="698485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4400" b="1" dirty="0">
                <a:solidFill>
                  <a:srgbClr val="4597A0"/>
                </a:solidFill>
                <a:latin typeface="微软雅黑" panose="020B0503020204020204" pitchFamily="34" charset="-122"/>
                <a:ea typeface="微软雅黑" panose="020B0503020204020204" pitchFamily="34" charset="-122"/>
              </a:rPr>
              <a:t>3. </a:t>
            </a:r>
            <a:r>
              <a:rPr lang="en-US" altLang="zh-CN" sz="4400" b="1" dirty="0" smtClean="0">
                <a:solidFill>
                  <a:srgbClr val="4597A0"/>
                </a:solidFill>
                <a:latin typeface="微软雅黑" panose="020B0503020204020204" pitchFamily="34" charset="-122"/>
                <a:ea typeface="微软雅黑" panose="020B0503020204020204" pitchFamily="34" charset="-122"/>
              </a:rPr>
              <a:t>Flow</a:t>
            </a:r>
            <a:r>
              <a:rPr lang="zh-CN" altLang="en-US" sz="4400" b="1" dirty="0" smtClean="0">
                <a:solidFill>
                  <a:srgbClr val="4597A0"/>
                </a:solidFill>
                <a:latin typeface="微软雅黑" panose="020B0503020204020204" pitchFamily="34" charset="-122"/>
                <a:ea typeface="微软雅黑" panose="020B0503020204020204" pitchFamily="34" charset="-122"/>
              </a:rPr>
              <a:t> </a:t>
            </a:r>
            <a:r>
              <a:rPr lang="en-US" altLang="zh-CN" sz="4400" b="1" dirty="0" smtClean="0">
                <a:solidFill>
                  <a:srgbClr val="4597A0"/>
                </a:solidFill>
                <a:latin typeface="微软雅黑" panose="020B0503020204020204" pitchFamily="34" charset="-122"/>
                <a:ea typeface="微软雅黑" panose="020B0503020204020204" pitchFamily="34" charset="-122"/>
              </a:rPr>
              <a:t>Demonstration</a:t>
            </a:r>
            <a:endParaRPr lang="zh-CN" altLang="en-US" sz="4400" b="1" dirty="0">
              <a:solidFill>
                <a:srgbClr val="4597A0"/>
              </a:solidFill>
              <a:latin typeface="微软雅黑" panose="020B0503020204020204" pitchFamily="34" charset="-122"/>
              <a:ea typeface="微软雅黑" panose="020B0503020204020204" pitchFamily="34" charset="-122"/>
            </a:endParaRPr>
          </a:p>
        </p:txBody>
      </p:sp>
      <p:sp>
        <p:nvSpPr>
          <p:cNvPr id="11268" name="AutoShape 8"/>
          <p:cNvSpPr>
            <a:spLocks noChangeArrowheads="1"/>
          </p:cNvSpPr>
          <p:nvPr/>
        </p:nvSpPr>
        <p:spPr bwMode="auto">
          <a:xfrm rot="3480000">
            <a:off x="10350500" y="396875"/>
            <a:ext cx="3783013" cy="1262063"/>
          </a:xfrm>
          <a:prstGeom prst="parallelogram">
            <a:avLst>
              <a:gd name="adj" fmla="val 74937"/>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solidFill>
                <a:srgbClr val="000000"/>
              </a:solidFill>
              <a:latin typeface="Arial" panose="020B0604020202020204" pitchFamily="34" charset="0"/>
              <a:ea typeface="宋体" panose="02010600030101010101" pitchFamily="2" charset="-122"/>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416" y="1373446"/>
            <a:ext cx="8831167" cy="4830192"/>
          </a:xfrm>
          <a:prstGeom prst="rect">
            <a:avLst/>
          </a:prstGeom>
        </p:spPr>
      </p:pic>
    </p:spTree>
    <p:extLst>
      <p:ext uri="{BB962C8B-B14F-4D97-AF65-F5344CB8AC3E}">
        <p14:creationId xmlns:p14="http://schemas.microsoft.com/office/powerpoint/2010/main" val="146855138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4"/>
          <p:cNvSpPr>
            <a:spLocks noChangeArrowheads="1"/>
          </p:cNvSpPr>
          <p:nvPr/>
        </p:nvSpPr>
        <p:spPr bwMode="auto">
          <a:xfrm rot="3480000">
            <a:off x="-1958181" y="5096668"/>
            <a:ext cx="3784600" cy="1262063"/>
          </a:xfrm>
          <a:prstGeom prst="parallelogram">
            <a:avLst>
              <a:gd name="adj" fmla="val 74969"/>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solidFill>
                <a:srgbClr val="000000"/>
              </a:solidFill>
              <a:latin typeface="Arial" panose="020B0604020202020204" pitchFamily="34" charset="0"/>
              <a:ea typeface="宋体" panose="02010600030101010101" pitchFamily="2" charset="-122"/>
            </a:endParaRPr>
          </a:p>
        </p:txBody>
      </p:sp>
      <p:sp>
        <p:nvSpPr>
          <p:cNvPr id="11267" name="Text Box 6"/>
          <p:cNvSpPr txBox="1">
            <a:spLocks noChangeArrowheads="1"/>
          </p:cNvSpPr>
          <p:nvPr/>
        </p:nvSpPr>
        <p:spPr bwMode="auto">
          <a:xfrm>
            <a:off x="695325" y="257175"/>
            <a:ext cx="698485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4400" b="1" dirty="0">
                <a:solidFill>
                  <a:srgbClr val="4597A0"/>
                </a:solidFill>
                <a:latin typeface="微软雅黑" panose="020B0503020204020204" pitchFamily="34" charset="-122"/>
                <a:ea typeface="微软雅黑" panose="020B0503020204020204" pitchFamily="34" charset="-122"/>
              </a:rPr>
              <a:t>3. </a:t>
            </a:r>
            <a:r>
              <a:rPr lang="en-US" altLang="zh-CN" sz="4400" b="1" dirty="0" smtClean="0">
                <a:solidFill>
                  <a:srgbClr val="4597A0"/>
                </a:solidFill>
                <a:latin typeface="微软雅黑" panose="020B0503020204020204" pitchFamily="34" charset="-122"/>
                <a:ea typeface="微软雅黑" panose="020B0503020204020204" pitchFamily="34" charset="-122"/>
              </a:rPr>
              <a:t>Flow</a:t>
            </a:r>
            <a:r>
              <a:rPr lang="zh-CN" altLang="en-US" sz="4400" b="1" dirty="0" smtClean="0">
                <a:solidFill>
                  <a:srgbClr val="4597A0"/>
                </a:solidFill>
                <a:latin typeface="微软雅黑" panose="020B0503020204020204" pitchFamily="34" charset="-122"/>
                <a:ea typeface="微软雅黑" panose="020B0503020204020204" pitchFamily="34" charset="-122"/>
              </a:rPr>
              <a:t> </a:t>
            </a:r>
            <a:r>
              <a:rPr lang="en-US" altLang="zh-CN" sz="4400" b="1" dirty="0" smtClean="0">
                <a:solidFill>
                  <a:srgbClr val="4597A0"/>
                </a:solidFill>
                <a:latin typeface="微软雅黑" panose="020B0503020204020204" pitchFamily="34" charset="-122"/>
                <a:ea typeface="微软雅黑" panose="020B0503020204020204" pitchFamily="34" charset="-122"/>
              </a:rPr>
              <a:t>Demonstration</a:t>
            </a:r>
            <a:endParaRPr lang="zh-CN" altLang="en-US" sz="4400" b="1" dirty="0">
              <a:solidFill>
                <a:srgbClr val="4597A0"/>
              </a:solidFill>
              <a:latin typeface="微软雅黑" panose="020B0503020204020204" pitchFamily="34" charset="-122"/>
              <a:ea typeface="微软雅黑" panose="020B0503020204020204" pitchFamily="34" charset="-122"/>
            </a:endParaRPr>
          </a:p>
        </p:txBody>
      </p:sp>
      <p:sp>
        <p:nvSpPr>
          <p:cNvPr id="11268" name="AutoShape 8"/>
          <p:cNvSpPr>
            <a:spLocks noChangeArrowheads="1"/>
          </p:cNvSpPr>
          <p:nvPr/>
        </p:nvSpPr>
        <p:spPr bwMode="auto">
          <a:xfrm rot="3480000">
            <a:off x="10350500" y="396875"/>
            <a:ext cx="3783013" cy="1262063"/>
          </a:xfrm>
          <a:prstGeom prst="parallelogram">
            <a:avLst>
              <a:gd name="adj" fmla="val 74937"/>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solidFill>
                <a:srgbClr val="000000"/>
              </a:solidFill>
              <a:latin typeface="Arial" panose="020B0604020202020204" pitchFamily="34" charset="0"/>
              <a:ea typeface="宋体" panose="02010600030101010101" pitchFamily="2" charset="-122"/>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325" y="1340768"/>
            <a:ext cx="8688197" cy="5067548"/>
          </a:xfrm>
          <a:prstGeom prst="rect">
            <a:avLst/>
          </a:prstGeom>
        </p:spPr>
      </p:pic>
    </p:spTree>
    <p:extLst>
      <p:ext uri="{BB962C8B-B14F-4D97-AF65-F5344CB8AC3E}">
        <p14:creationId xmlns:p14="http://schemas.microsoft.com/office/powerpoint/2010/main" val="1311662971"/>
      </p:ext>
    </p:extLst>
  </p:cSld>
  <p:clrMapOvr>
    <a:masterClrMapping/>
  </p:clrMapOvr>
  <p:transition/>
</p:sld>
</file>

<file path=ppt/theme/theme1.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Office Theme</Template>
  <TotalTime>2886</TotalTime>
  <Pages>0</Pages>
  <Words>303</Words>
  <Characters>0</Characters>
  <Application>Microsoft Macintosh PowerPoint</Application>
  <DocSecurity>0</DocSecurity>
  <PresentationFormat>Widescreen</PresentationFormat>
  <Lines>0</Lines>
  <Paragraphs>45</Paragraphs>
  <Slides>16</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16</vt:i4>
      </vt:variant>
    </vt:vector>
  </HeadingPairs>
  <TitlesOfParts>
    <vt:vector size="30" baseType="lpstr">
      <vt:lpstr>Articulate</vt:lpstr>
      <vt:lpstr>Calibri</vt:lpstr>
      <vt:lpstr>Calibri Light</vt:lpstr>
      <vt:lpstr>Impact</vt:lpstr>
      <vt:lpstr>MS PGothic</vt:lpstr>
      <vt:lpstr>MS Reference Sans Serif</vt:lpstr>
      <vt:lpstr>华文细黑</vt:lpstr>
      <vt:lpstr>宋体</vt:lpstr>
      <vt:lpstr>微软雅黑</vt:lpstr>
      <vt:lpstr>等线</vt:lpstr>
      <vt:lpstr>等线 Light</vt:lpstr>
      <vt:lpstr>黑体</vt:lpstr>
      <vt:lpstr>Arial</vt:lpstr>
      <vt:lpstr>默认设计模板</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CharactersWithSpaces>0</CharactersWithSpaces>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yellownancy</dc:creator>
  <cp:keywords/>
  <dc:description/>
  <cp:lastModifiedBy>Zhixin Wang</cp:lastModifiedBy>
  <cp:revision>133</cp:revision>
  <dcterms:created xsi:type="dcterms:W3CDTF">2012-12-13T04:13:37Z</dcterms:created>
  <dcterms:modified xsi:type="dcterms:W3CDTF">2016-12-12T04:48:55Z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