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1"/>
  </p:notesMasterIdLst>
  <p:sldIdLst>
    <p:sldId id="276" r:id="rId2"/>
    <p:sldId id="277" r:id="rId3"/>
    <p:sldId id="278" r:id="rId4"/>
    <p:sldId id="279" r:id="rId5"/>
    <p:sldId id="280" r:id="rId6"/>
    <p:sldId id="281" r:id="rId7"/>
    <p:sldId id="282" r:id="rId8"/>
    <p:sldId id="283" r:id="rId9"/>
    <p:sldId id="28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99" autoAdjust="0"/>
    <p:restoredTop sz="94660"/>
  </p:normalViewPr>
  <p:slideViewPr>
    <p:cSldViewPr snapToGrid="0">
      <p:cViewPr varScale="1">
        <p:scale>
          <a:sx n="99" d="100"/>
          <a:sy n="99" d="100"/>
        </p:scale>
        <p:origin x="200" y="5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2C752-2D95-4FF5-98E5-B1FE9AE5272C}" type="datetimeFigureOut">
              <a:rPr lang="en-US" smtClean="0"/>
              <a:t>11/10/17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B1781-F420-48D2-BC1F-C03888ABE003}" type="slidenum">
              <a:rPr lang="en-US" smtClean="0"/>
              <a:t>‹#›</a:t>
            </a:fld>
            <a:endParaRPr lang="en-US"/>
          </a:p>
        </p:txBody>
      </p:sp>
    </p:spTree>
    <p:extLst>
      <p:ext uri="{BB962C8B-B14F-4D97-AF65-F5344CB8AC3E}">
        <p14:creationId xmlns:p14="http://schemas.microsoft.com/office/powerpoint/2010/main" val="131049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493114-9994-41B0-A57B-DBB4EC59144B}"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89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CD5A77-8CE5-4885-AB76-99D3ED11BB07}"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560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D5B752-B495-41A0-99F7-42653348C00D}"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161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390191-5C08-4A93-B423-0D27A3223099}"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6931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888144-AF4D-478F-9BE6-3C8740DAE685}"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838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45DE6D-65E8-4BF9-96DD-736E1EFF6EDB}"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596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93A00-790F-434E-824B-9957FBC485EB}"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81411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C8047-3946-42AB-B57A-F44AE537AF17}"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2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99574C-1B31-404F-A155-B7AE34B71CC6}"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7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A02B0-0B9F-4BCE-BF41-74838C3FC40C}" type="datetime1">
              <a:rPr lang="en-US" smtClean="0"/>
              <a:t>11/10/17</a:t>
            </a:fld>
            <a:endParaRPr lang="en-US" dirty="0"/>
          </a:p>
        </p:txBody>
      </p:sp>
      <p:sp>
        <p:nvSpPr>
          <p:cNvPr id="5" name="Footer Placeholder 4"/>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75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6BFC33-B87A-42F9-899C-ED61D9684E36}" type="datetime1">
              <a:rPr lang="en-US" smtClean="0"/>
              <a:t>11/10/17</a:t>
            </a:fld>
            <a:endParaRPr lang="en-US" dirty="0"/>
          </a:p>
        </p:txBody>
      </p:sp>
      <p:sp>
        <p:nvSpPr>
          <p:cNvPr id="6" name="Footer Placeholder 5"/>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79247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A010E0-18BE-4C63-9A39-78620A517B5E}" type="datetime1">
              <a:rPr lang="en-US" smtClean="0"/>
              <a:t>11/10/17</a:t>
            </a:fld>
            <a:endParaRPr lang="en-US" dirty="0"/>
          </a:p>
        </p:txBody>
      </p:sp>
      <p:sp>
        <p:nvSpPr>
          <p:cNvPr id="8" name="Footer Placeholder 7"/>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94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B7DE87-B73B-4F7C-8C2B-BB9632624D0D}" type="datetime1">
              <a:rPr lang="en-US" smtClean="0"/>
              <a:t>11/10/17</a:t>
            </a:fld>
            <a:endParaRPr lang="en-US" dirty="0"/>
          </a:p>
        </p:txBody>
      </p:sp>
      <p:sp>
        <p:nvSpPr>
          <p:cNvPr id="4" name="Footer Placeholder 3"/>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49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5AD35-36EF-4B7F-B123-43C30B58DB6A}" type="datetime1">
              <a:rPr lang="en-US" smtClean="0"/>
              <a:t>11/10/17</a:t>
            </a:fld>
            <a:endParaRPr lang="en-US" dirty="0"/>
          </a:p>
        </p:txBody>
      </p:sp>
      <p:sp>
        <p:nvSpPr>
          <p:cNvPr id="3" name="Footer Placeholder 2"/>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65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0B615B-0335-4C3F-9D1C-BA42A19E502F}" type="datetime1">
              <a:rPr lang="en-US" smtClean="0"/>
              <a:t>11/10/17</a:t>
            </a:fld>
            <a:endParaRPr lang="en-US" dirty="0"/>
          </a:p>
        </p:txBody>
      </p:sp>
      <p:sp>
        <p:nvSpPr>
          <p:cNvPr id="6" name="Footer Placeholder 5"/>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0311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F16D02-4F8A-41EB-A128-7D343972C6AE}" type="datetime1">
              <a:rPr lang="en-US" smtClean="0"/>
              <a:t>11/10/17</a:t>
            </a:fld>
            <a:endParaRPr lang="en-US" dirty="0"/>
          </a:p>
        </p:txBody>
      </p:sp>
      <p:sp>
        <p:nvSpPr>
          <p:cNvPr id="6" name="Footer Placeholder 5"/>
          <p:cNvSpPr>
            <a:spLocks noGrp="1"/>
          </p:cNvSpPr>
          <p:nvPr>
            <p:ph type="ftr" sz="quarter" idx="11"/>
          </p:nvPr>
        </p:nvSpPr>
        <p:spPr/>
        <p:txBody>
          <a:bodyPr/>
          <a:lstStyle/>
          <a:p>
            <a:r>
              <a:rPr lang="en-US"/>
              <a:t>Use Restriction: INFO6210 Spring 2017, Use of this material outside this class required approval by Instructor Chaiyaporn Mutsalklisana © 2017</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335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E94704-5506-4700-A009-A30D9C39277F}" type="datetime1">
              <a:rPr lang="en-US" smtClean="0"/>
              <a:t>11/10/17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Use Restriction: INFO6210 Spring 2017, Use of this material outside this class required approval by Instructor Chaiyaporn Mutsalklisana © 2017</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7724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0365" y="1021722"/>
            <a:ext cx="8596668" cy="2159359"/>
          </a:xfrm>
        </p:spPr>
        <p:txBody>
          <a:bodyPr>
            <a:normAutofit fontScale="90000"/>
          </a:bodyPr>
          <a:lstStyle/>
          <a:p>
            <a:r>
              <a:rPr lang="en-US" altLang="zh-CN" sz="4000" dirty="0" smtClean="0"/>
              <a:t>Smart</a:t>
            </a:r>
            <a:r>
              <a:rPr lang="zh-CN" altLang="en-US" sz="4000" dirty="0" smtClean="0"/>
              <a:t> </a:t>
            </a:r>
            <a:r>
              <a:rPr lang="en-US" altLang="zh-CN" sz="4000" dirty="0" smtClean="0"/>
              <a:t>Music</a:t>
            </a:r>
            <a:r>
              <a:rPr lang="zh-CN" altLang="en-US" sz="4000" dirty="0" smtClean="0"/>
              <a:t> </a:t>
            </a:r>
            <a:r>
              <a:rPr lang="en-US" altLang="zh-CN" sz="4000" dirty="0" smtClean="0"/>
              <a:t>Composer</a:t>
            </a:r>
            <a:br>
              <a:rPr lang="en-US" altLang="zh-CN" sz="4000" dirty="0" smtClean="0"/>
            </a:br>
            <a:r>
              <a:rPr lang="en-US" altLang="zh-CN" sz="4000" dirty="0"/>
              <a:t/>
            </a:r>
            <a:br>
              <a:rPr lang="en-US" altLang="zh-CN" sz="4000" dirty="0"/>
            </a:br>
            <a:r>
              <a:rPr lang="en-US" altLang="zh-CN" sz="3100" dirty="0">
                <a:solidFill>
                  <a:schemeClr val="tx1"/>
                </a:solidFill>
              </a:rPr>
              <a:t>Project</a:t>
            </a:r>
            <a:r>
              <a:rPr lang="zh-CN" altLang="en-US" sz="3100" dirty="0">
                <a:solidFill>
                  <a:schemeClr val="tx1"/>
                </a:solidFill>
              </a:rPr>
              <a:t> </a:t>
            </a:r>
            <a:r>
              <a:rPr lang="en-US" altLang="zh-CN" sz="3100" dirty="0">
                <a:solidFill>
                  <a:schemeClr val="tx1"/>
                </a:solidFill>
              </a:rPr>
              <a:t>planning</a:t>
            </a:r>
            <a:br>
              <a:rPr lang="en-US" altLang="zh-CN" sz="3100" dirty="0">
                <a:solidFill>
                  <a:schemeClr val="tx1"/>
                </a:solidFill>
              </a:rPr>
            </a:br>
            <a:r>
              <a:rPr lang="en-US" altLang="zh-CN" sz="3200" dirty="0">
                <a:solidFill>
                  <a:schemeClr val="tx1"/>
                </a:solidFill>
              </a:rPr>
              <a:t>Team 4</a:t>
            </a:r>
            <a:r>
              <a:rPr lang="en-US" altLang="zh-CN" sz="3200" dirty="0"/>
              <a:t/>
            </a:r>
            <a:br>
              <a:rPr lang="en-US" altLang="zh-CN" sz="3200" dirty="0"/>
            </a:br>
            <a:endParaRPr lang="en-US" sz="3100" dirty="0">
              <a:solidFill>
                <a:schemeClr val="tx1"/>
              </a:solidFill>
            </a:endParaRPr>
          </a:p>
        </p:txBody>
      </p:sp>
      <p:sp>
        <p:nvSpPr>
          <p:cNvPr id="2" name="TextBox 1"/>
          <p:cNvSpPr txBox="1"/>
          <p:nvPr/>
        </p:nvSpPr>
        <p:spPr>
          <a:xfrm>
            <a:off x="5293218" y="3734874"/>
            <a:ext cx="3877531" cy="1323439"/>
          </a:xfrm>
          <a:prstGeom prst="rect">
            <a:avLst/>
          </a:prstGeom>
          <a:noFill/>
        </p:spPr>
        <p:txBody>
          <a:bodyPr wrap="square" rtlCol="0">
            <a:spAutoFit/>
          </a:bodyPr>
          <a:lstStyle/>
          <a:p>
            <a:r>
              <a:rPr lang="en-US" altLang="zh-CN" sz="2000" dirty="0" smtClean="0"/>
              <a:t>			Member:</a:t>
            </a:r>
          </a:p>
          <a:p>
            <a:r>
              <a:rPr lang="en-US" altLang="zh-CN" sz="2000" dirty="0" smtClean="0"/>
              <a:t>			</a:t>
            </a:r>
            <a:r>
              <a:rPr lang="en-US" altLang="zh-CN" sz="2000" dirty="0" err="1" smtClean="0"/>
              <a:t>Junxi</a:t>
            </a:r>
            <a:r>
              <a:rPr lang="zh-CN" altLang="en-US" sz="2000" dirty="0" smtClean="0"/>
              <a:t> </a:t>
            </a:r>
            <a:r>
              <a:rPr lang="en-US" altLang="zh-CN" sz="2000" dirty="0" smtClean="0"/>
              <a:t>Fan</a:t>
            </a:r>
          </a:p>
          <a:p>
            <a:r>
              <a:rPr lang="en-US" altLang="zh-CN" sz="2000" dirty="0" smtClean="0"/>
              <a:t>			Zhixin</a:t>
            </a:r>
            <a:r>
              <a:rPr lang="zh-CN" altLang="en-US" sz="2000" dirty="0" smtClean="0"/>
              <a:t> </a:t>
            </a:r>
            <a:r>
              <a:rPr lang="en-US" altLang="zh-CN" sz="2000" dirty="0" smtClean="0"/>
              <a:t>Wang</a:t>
            </a:r>
          </a:p>
          <a:p>
            <a:r>
              <a:rPr lang="en-US" altLang="zh-CN" sz="2000" dirty="0" smtClean="0"/>
              <a:t>			</a:t>
            </a:r>
            <a:r>
              <a:rPr lang="en-US" altLang="zh-CN" sz="2000" dirty="0" err="1" smtClean="0"/>
              <a:t>Kaixin</a:t>
            </a:r>
            <a:r>
              <a:rPr lang="zh-CN" altLang="en-US" sz="2000" dirty="0" smtClean="0"/>
              <a:t> </a:t>
            </a:r>
            <a:r>
              <a:rPr lang="en-US" altLang="zh-CN" sz="2000" dirty="0" smtClean="0"/>
              <a:t>Gao</a:t>
            </a:r>
            <a:endParaRPr lang="en-US" sz="2000" dirty="0"/>
          </a:p>
        </p:txBody>
      </p:sp>
    </p:spTree>
    <p:extLst>
      <p:ext uri="{BB962C8B-B14F-4D97-AF65-F5344CB8AC3E}">
        <p14:creationId xmlns:p14="http://schemas.microsoft.com/office/powerpoint/2010/main" val="1739470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1577" y="540913"/>
            <a:ext cx="9029374" cy="5920319"/>
          </a:xfrm>
        </p:spPr>
        <p:txBody>
          <a:bodyPr>
            <a:normAutofit/>
          </a:bodyPr>
          <a:lstStyle/>
          <a:p>
            <a:r>
              <a:rPr lang="en-US" altLang="zh-CN" sz="4000" dirty="0" smtClean="0"/>
              <a:t>Use</a:t>
            </a:r>
            <a:r>
              <a:rPr lang="zh-CN" altLang="en-US" sz="4000" dirty="0" smtClean="0"/>
              <a:t> </a:t>
            </a:r>
            <a:r>
              <a:rPr lang="en-US" altLang="zh-CN" sz="4000" dirty="0"/>
              <a:t>C</a:t>
            </a:r>
            <a:r>
              <a:rPr lang="en-US" altLang="zh-CN" sz="4000" dirty="0" smtClean="0"/>
              <a:t>ase</a:t>
            </a:r>
            <a:r>
              <a:rPr lang="en-US" altLang="zh-CN" sz="3200" dirty="0" smtClean="0"/>
              <a:t/>
            </a:r>
            <a:br>
              <a:rPr lang="en-US" altLang="zh-CN" sz="3200" dirty="0" smtClean="0"/>
            </a:br>
            <a:r>
              <a:rPr lang="en-US" altLang="zh-CN" sz="3200" dirty="0" smtClean="0"/>
              <a:t/>
            </a:r>
            <a:br>
              <a:rPr lang="en-US" altLang="zh-CN" sz="3200" dirty="0" smtClean="0"/>
            </a:br>
            <a:r>
              <a:rPr lang="en-US" altLang="zh-CN" sz="2800" dirty="0">
                <a:solidFill>
                  <a:schemeClr val="tx1"/>
                </a:solidFill>
              </a:rPr>
              <a:t>A</a:t>
            </a:r>
            <a:r>
              <a:rPr lang="zh-CN" altLang="en-US" sz="2800" dirty="0">
                <a:solidFill>
                  <a:schemeClr val="tx1"/>
                </a:solidFill>
              </a:rPr>
              <a:t> </a:t>
            </a:r>
            <a:r>
              <a:rPr lang="en-US" altLang="zh-CN" sz="2800" dirty="0">
                <a:solidFill>
                  <a:schemeClr val="tx1"/>
                </a:solidFill>
              </a:rPr>
              <a:t>musician</a:t>
            </a:r>
            <a:r>
              <a:rPr lang="zh-CN" altLang="en-US" sz="2800" dirty="0">
                <a:solidFill>
                  <a:schemeClr val="tx1"/>
                </a:solidFill>
              </a:rPr>
              <a:t> </a:t>
            </a:r>
            <a:r>
              <a:rPr lang="en-US" altLang="zh-CN" sz="2800" dirty="0">
                <a:solidFill>
                  <a:schemeClr val="tx1"/>
                </a:solidFill>
              </a:rPr>
              <a:t>can</a:t>
            </a:r>
            <a:r>
              <a:rPr lang="zh-CN" altLang="en-US" sz="2800" dirty="0">
                <a:solidFill>
                  <a:schemeClr val="tx1"/>
                </a:solidFill>
              </a:rPr>
              <a:t> </a:t>
            </a:r>
            <a:r>
              <a:rPr lang="en-US" altLang="zh-CN" sz="2800" dirty="0">
                <a:solidFill>
                  <a:schemeClr val="tx1"/>
                </a:solidFill>
              </a:rPr>
              <a:t>input</a:t>
            </a:r>
            <a:r>
              <a:rPr lang="zh-CN" altLang="en-US" sz="2800" dirty="0">
                <a:solidFill>
                  <a:schemeClr val="tx1"/>
                </a:solidFill>
              </a:rPr>
              <a:t> </a:t>
            </a:r>
            <a:r>
              <a:rPr lang="en-US" altLang="zh-CN" sz="2800" dirty="0">
                <a:solidFill>
                  <a:schemeClr val="tx1"/>
                </a:solidFill>
              </a:rPr>
              <a:t>his/her</a:t>
            </a:r>
            <a:r>
              <a:rPr lang="zh-CN" altLang="en-US" sz="2800" dirty="0">
                <a:solidFill>
                  <a:schemeClr val="tx1"/>
                </a:solidFill>
              </a:rPr>
              <a:t> </a:t>
            </a:r>
            <a:r>
              <a:rPr lang="en-US" altLang="zh-CN" sz="2800" dirty="0">
                <a:solidFill>
                  <a:schemeClr val="tx1"/>
                </a:solidFill>
              </a:rPr>
              <a:t>songs</a:t>
            </a:r>
            <a:r>
              <a:rPr lang="zh-CN" altLang="en-US" sz="2800" dirty="0">
                <a:solidFill>
                  <a:schemeClr val="tx1"/>
                </a:solidFill>
              </a:rPr>
              <a:t> </a:t>
            </a:r>
            <a:r>
              <a:rPr lang="en-US" altLang="zh-CN" sz="2800" dirty="0">
                <a:solidFill>
                  <a:schemeClr val="tx1"/>
                </a:solidFill>
              </a:rPr>
              <a:t>to</a:t>
            </a:r>
            <a:r>
              <a:rPr lang="zh-CN" altLang="en-US" sz="2800" dirty="0">
                <a:solidFill>
                  <a:schemeClr val="tx1"/>
                </a:solidFill>
              </a:rPr>
              <a:t> </a:t>
            </a:r>
            <a:r>
              <a:rPr lang="en-US" altLang="zh-CN" sz="2800" dirty="0">
                <a:solidFill>
                  <a:schemeClr val="tx1"/>
                </a:solidFill>
              </a:rPr>
              <a:t>generate</a:t>
            </a:r>
            <a:r>
              <a:rPr lang="zh-CN" altLang="en-US" sz="2800" dirty="0">
                <a:solidFill>
                  <a:schemeClr val="tx1"/>
                </a:solidFill>
              </a:rPr>
              <a:t> </a:t>
            </a:r>
            <a:r>
              <a:rPr lang="en-US" altLang="zh-CN" sz="2800" dirty="0">
                <a:solidFill>
                  <a:schemeClr val="tx1"/>
                </a:solidFill>
              </a:rPr>
              <a:t>music</a:t>
            </a:r>
            <a:r>
              <a:rPr lang="zh-CN" altLang="en-US" sz="2800" dirty="0">
                <a:solidFill>
                  <a:schemeClr val="tx1"/>
                </a:solidFill>
              </a:rPr>
              <a:t> </a:t>
            </a:r>
            <a:r>
              <a:rPr lang="en-US" altLang="zh-CN" sz="2800" dirty="0">
                <a:solidFill>
                  <a:schemeClr val="tx1"/>
                </a:solidFill>
              </a:rPr>
              <a:t>in</a:t>
            </a:r>
            <a:r>
              <a:rPr lang="zh-CN" altLang="en-US" sz="2800" dirty="0">
                <a:solidFill>
                  <a:schemeClr val="tx1"/>
                </a:solidFill>
              </a:rPr>
              <a:t> </a:t>
            </a:r>
            <a:r>
              <a:rPr lang="en-US" altLang="zh-CN" sz="2800" dirty="0">
                <a:solidFill>
                  <a:schemeClr val="tx1"/>
                </a:solidFill>
              </a:rPr>
              <a:t>his/her</a:t>
            </a:r>
            <a:r>
              <a:rPr lang="zh-CN" altLang="en-US" sz="2800" dirty="0">
                <a:solidFill>
                  <a:schemeClr val="tx1"/>
                </a:solidFill>
              </a:rPr>
              <a:t> </a:t>
            </a:r>
            <a:r>
              <a:rPr lang="en-US" altLang="zh-CN" sz="2800" dirty="0">
                <a:solidFill>
                  <a:schemeClr val="tx1"/>
                </a:solidFill>
              </a:rPr>
              <a:t>style</a:t>
            </a:r>
            <a:r>
              <a:rPr lang="zh-CN" altLang="en-US" sz="2800" dirty="0">
                <a:solidFill>
                  <a:schemeClr val="tx1"/>
                </a:solidFill>
              </a:rPr>
              <a:t> </a:t>
            </a:r>
            <a:r>
              <a:rPr lang="en-US" altLang="zh-CN" sz="2800" dirty="0">
                <a:solidFill>
                  <a:schemeClr val="tx1"/>
                </a:solidFill>
              </a:rPr>
              <a:t/>
            </a:r>
            <a:br>
              <a:rPr lang="en-US" altLang="zh-CN" sz="2800" dirty="0">
                <a:solidFill>
                  <a:schemeClr val="tx1"/>
                </a:solidFill>
              </a:rPr>
            </a:br>
            <a:r>
              <a:rPr lang="en-US" altLang="zh-CN" sz="2800" dirty="0" smtClean="0">
                <a:solidFill>
                  <a:schemeClr val="tx1"/>
                </a:solidFill>
              </a:rPr>
              <a:t/>
            </a:r>
            <a:br>
              <a:rPr lang="en-US" altLang="zh-CN" sz="2800" dirty="0" smtClean="0">
                <a:solidFill>
                  <a:schemeClr val="tx1"/>
                </a:solidFill>
              </a:rPr>
            </a:br>
            <a:r>
              <a:rPr lang="en-US" altLang="zh-CN" sz="2800" dirty="0" smtClean="0">
                <a:solidFill>
                  <a:schemeClr val="tx1"/>
                </a:solidFill>
              </a:rPr>
              <a:t>In</a:t>
            </a:r>
            <a:r>
              <a:rPr lang="zh-CN" altLang="en-US" sz="2800" dirty="0" smtClean="0">
                <a:solidFill>
                  <a:schemeClr val="tx1"/>
                </a:solidFill>
              </a:rPr>
              <a:t> </a:t>
            </a:r>
            <a:r>
              <a:rPr lang="en-US" altLang="zh-CN" sz="2800" dirty="0" smtClean="0">
                <a:solidFill>
                  <a:schemeClr val="tx1"/>
                </a:solidFill>
              </a:rPr>
              <a:t>our</a:t>
            </a:r>
            <a:r>
              <a:rPr lang="zh-CN" altLang="en-US" sz="2800" dirty="0" smtClean="0">
                <a:solidFill>
                  <a:schemeClr val="tx1"/>
                </a:solidFill>
              </a:rPr>
              <a:t> </a:t>
            </a:r>
            <a:r>
              <a:rPr lang="en-US" altLang="zh-CN" sz="2800" dirty="0" smtClean="0">
                <a:solidFill>
                  <a:schemeClr val="tx1"/>
                </a:solidFill>
              </a:rPr>
              <a:t>project,</a:t>
            </a:r>
            <a:r>
              <a:rPr lang="zh-CN" altLang="en-US" sz="2800" dirty="0" smtClean="0">
                <a:solidFill>
                  <a:schemeClr val="tx1"/>
                </a:solidFill>
              </a:rPr>
              <a:t> </a:t>
            </a:r>
            <a:r>
              <a:rPr lang="en-US" altLang="zh-CN" sz="2800" dirty="0" smtClean="0">
                <a:solidFill>
                  <a:schemeClr val="tx1"/>
                </a:solidFill>
              </a:rPr>
              <a:t>we</a:t>
            </a:r>
            <a:r>
              <a:rPr lang="zh-CN" altLang="en-US" sz="2800" dirty="0" smtClean="0">
                <a:solidFill>
                  <a:schemeClr val="tx1"/>
                </a:solidFill>
              </a:rPr>
              <a:t> </a:t>
            </a:r>
            <a:r>
              <a:rPr lang="en-US" altLang="zh-CN" sz="2800" dirty="0" smtClean="0">
                <a:solidFill>
                  <a:schemeClr val="tx1"/>
                </a:solidFill>
              </a:rPr>
              <a:t>are</a:t>
            </a:r>
            <a:r>
              <a:rPr lang="zh-CN" altLang="en-US" sz="2800" dirty="0" smtClean="0">
                <a:solidFill>
                  <a:schemeClr val="tx1"/>
                </a:solidFill>
              </a:rPr>
              <a:t> </a:t>
            </a:r>
            <a:r>
              <a:rPr lang="en-US" altLang="zh-CN" sz="2800" dirty="0">
                <a:solidFill>
                  <a:schemeClr val="tx1"/>
                </a:solidFill>
              </a:rPr>
              <a:t>going</a:t>
            </a:r>
            <a:r>
              <a:rPr lang="zh-CN" altLang="en-US" sz="2800" dirty="0" smtClean="0">
                <a:solidFill>
                  <a:schemeClr val="tx1"/>
                </a:solidFill>
              </a:rPr>
              <a:t> </a:t>
            </a:r>
            <a:r>
              <a:rPr lang="en-US" altLang="zh-CN" sz="2800" dirty="0" smtClean="0">
                <a:solidFill>
                  <a:schemeClr val="tx1"/>
                </a:solidFill>
              </a:rPr>
              <a:t>to</a:t>
            </a:r>
            <a:r>
              <a:rPr lang="zh-CN" altLang="en-US" sz="2800" dirty="0" smtClean="0">
                <a:solidFill>
                  <a:schemeClr val="tx1"/>
                </a:solidFill>
              </a:rPr>
              <a:t> </a:t>
            </a:r>
            <a:r>
              <a:rPr lang="en-US" altLang="zh-CN" sz="2800" dirty="0" smtClean="0">
                <a:solidFill>
                  <a:schemeClr val="tx1"/>
                </a:solidFill>
              </a:rPr>
              <a:t>input</a:t>
            </a:r>
            <a:r>
              <a:rPr lang="zh-CN" altLang="en-US" sz="2800" dirty="0" smtClean="0">
                <a:solidFill>
                  <a:schemeClr val="tx1"/>
                </a:solidFill>
              </a:rPr>
              <a:t> </a:t>
            </a:r>
            <a:r>
              <a:rPr lang="en-US" altLang="zh-CN" sz="2800" dirty="0" smtClean="0">
                <a:solidFill>
                  <a:schemeClr val="tx1"/>
                </a:solidFill>
              </a:rPr>
              <a:t>audio</a:t>
            </a:r>
            <a:r>
              <a:rPr lang="zh-CN" altLang="en-US" sz="2800" dirty="0" smtClean="0">
                <a:solidFill>
                  <a:schemeClr val="tx1"/>
                </a:solidFill>
              </a:rPr>
              <a:t> </a:t>
            </a:r>
            <a:r>
              <a:rPr lang="en-US" altLang="zh-CN" sz="2800" dirty="0" smtClean="0">
                <a:solidFill>
                  <a:schemeClr val="tx1"/>
                </a:solidFill>
              </a:rPr>
              <a:t>file</a:t>
            </a:r>
            <a:r>
              <a:rPr lang="zh-CN" altLang="en-US" sz="2800" dirty="0" smtClean="0">
                <a:solidFill>
                  <a:schemeClr val="tx1"/>
                </a:solidFill>
              </a:rPr>
              <a:t> </a:t>
            </a:r>
            <a:r>
              <a:rPr lang="en-US" altLang="zh-CN" sz="2800" dirty="0" smtClean="0">
                <a:solidFill>
                  <a:schemeClr val="tx1"/>
                </a:solidFill>
              </a:rPr>
              <a:t>in</a:t>
            </a:r>
            <a:r>
              <a:rPr lang="zh-CN" altLang="en-US" sz="2800" dirty="0" smtClean="0">
                <a:solidFill>
                  <a:schemeClr val="tx1"/>
                </a:solidFill>
              </a:rPr>
              <a:t> </a:t>
            </a:r>
            <a:r>
              <a:rPr lang="en-US" altLang="zh-CN" sz="2800" dirty="0" smtClean="0">
                <a:solidFill>
                  <a:schemeClr val="tx1"/>
                </a:solidFill>
              </a:rPr>
              <a:t>format</a:t>
            </a:r>
            <a:r>
              <a:rPr lang="zh-CN" altLang="en-US" sz="2800" dirty="0" smtClean="0">
                <a:solidFill>
                  <a:schemeClr val="tx1"/>
                </a:solidFill>
              </a:rPr>
              <a:t> </a:t>
            </a:r>
            <a:r>
              <a:rPr lang="en-US" altLang="zh-CN" sz="2800" dirty="0" smtClean="0">
                <a:solidFill>
                  <a:schemeClr val="tx1"/>
                </a:solidFill>
              </a:rPr>
              <a:t>of</a:t>
            </a:r>
            <a:r>
              <a:rPr lang="zh-CN" altLang="en-US" sz="2800" dirty="0" smtClean="0">
                <a:solidFill>
                  <a:schemeClr val="tx1"/>
                </a:solidFill>
              </a:rPr>
              <a:t> </a:t>
            </a:r>
            <a:r>
              <a:rPr lang="en-US" altLang="zh-CN" sz="2800" dirty="0" smtClean="0">
                <a:solidFill>
                  <a:schemeClr val="tx1"/>
                </a:solidFill>
              </a:rPr>
              <a:t>MIDI</a:t>
            </a:r>
            <a:r>
              <a:rPr lang="zh-CN" altLang="en-US" sz="2800" dirty="0" smtClean="0">
                <a:solidFill>
                  <a:schemeClr val="tx1"/>
                </a:solidFill>
              </a:rPr>
              <a:t> </a:t>
            </a:r>
            <a:r>
              <a:rPr lang="en-US" altLang="zh-CN" sz="2800" dirty="0" smtClean="0">
                <a:solidFill>
                  <a:schemeClr val="tx1"/>
                </a:solidFill>
              </a:rPr>
              <a:t>and</a:t>
            </a:r>
            <a:r>
              <a:rPr lang="zh-CN" altLang="en-US" sz="2800" dirty="0" smtClean="0">
                <a:solidFill>
                  <a:schemeClr val="tx1"/>
                </a:solidFill>
              </a:rPr>
              <a:t> </a:t>
            </a:r>
            <a:r>
              <a:rPr lang="en-US" altLang="zh-CN" sz="2800" dirty="0" smtClean="0">
                <a:solidFill>
                  <a:schemeClr val="tx1"/>
                </a:solidFill>
              </a:rPr>
              <a:t>this</a:t>
            </a:r>
            <a:r>
              <a:rPr lang="zh-CN" altLang="en-US" sz="2800" dirty="0" smtClean="0">
                <a:solidFill>
                  <a:schemeClr val="tx1"/>
                </a:solidFill>
              </a:rPr>
              <a:t> </a:t>
            </a:r>
            <a:r>
              <a:rPr lang="en-US" altLang="zh-CN" sz="2800" dirty="0" smtClean="0">
                <a:solidFill>
                  <a:schemeClr val="tx1"/>
                </a:solidFill>
              </a:rPr>
              <a:t>time</a:t>
            </a:r>
            <a:r>
              <a:rPr lang="zh-CN" altLang="en-US" sz="2800" dirty="0" smtClean="0">
                <a:solidFill>
                  <a:schemeClr val="tx1"/>
                </a:solidFill>
              </a:rPr>
              <a:t> </a:t>
            </a:r>
            <a:r>
              <a:rPr lang="en-US" altLang="zh-CN" sz="2800" dirty="0" smtClean="0">
                <a:solidFill>
                  <a:schemeClr val="tx1"/>
                </a:solidFill>
              </a:rPr>
              <a:t>we</a:t>
            </a:r>
            <a:r>
              <a:rPr lang="zh-CN" altLang="en-US" sz="2800" dirty="0" smtClean="0">
                <a:solidFill>
                  <a:schemeClr val="tx1"/>
                </a:solidFill>
              </a:rPr>
              <a:t> </a:t>
            </a:r>
            <a:r>
              <a:rPr lang="en-US" altLang="zh-CN" sz="2800" dirty="0" smtClean="0">
                <a:solidFill>
                  <a:schemeClr val="tx1"/>
                </a:solidFill>
              </a:rPr>
              <a:t>focus</a:t>
            </a:r>
            <a:r>
              <a:rPr lang="zh-CN" altLang="en-US" sz="2800" dirty="0" smtClean="0">
                <a:solidFill>
                  <a:schemeClr val="tx1"/>
                </a:solidFill>
              </a:rPr>
              <a:t> </a:t>
            </a:r>
            <a:r>
              <a:rPr lang="en-US" altLang="zh-CN" sz="2800" dirty="0" smtClean="0">
                <a:solidFill>
                  <a:schemeClr val="tx1"/>
                </a:solidFill>
              </a:rPr>
              <a:t>on</a:t>
            </a:r>
            <a:r>
              <a:rPr lang="zh-CN" altLang="en-US" sz="2800" dirty="0" smtClean="0">
                <a:solidFill>
                  <a:schemeClr val="tx1"/>
                </a:solidFill>
              </a:rPr>
              <a:t> </a:t>
            </a:r>
            <a:r>
              <a:rPr lang="en-US" altLang="zh-CN" sz="2800" dirty="0" smtClean="0">
                <a:solidFill>
                  <a:schemeClr val="tx1"/>
                </a:solidFill>
              </a:rPr>
              <a:t>several</a:t>
            </a:r>
            <a:r>
              <a:rPr lang="zh-CN" altLang="en-US" sz="2800" dirty="0" smtClean="0">
                <a:solidFill>
                  <a:schemeClr val="tx1"/>
                </a:solidFill>
              </a:rPr>
              <a:t> </a:t>
            </a:r>
            <a:r>
              <a:rPr lang="en-US" altLang="zh-CN" sz="2800" dirty="0" smtClean="0">
                <a:solidFill>
                  <a:schemeClr val="tx1"/>
                </a:solidFill>
              </a:rPr>
              <a:t>styles</a:t>
            </a:r>
            <a:r>
              <a:rPr lang="zh-CN" altLang="en-US" sz="2800" dirty="0" smtClean="0">
                <a:solidFill>
                  <a:schemeClr val="tx1"/>
                </a:solidFill>
              </a:rPr>
              <a:t> </a:t>
            </a:r>
            <a:r>
              <a:rPr lang="en-US" altLang="zh-CN" sz="2800" dirty="0" smtClean="0">
                <a:solidFill>
                  <a:schemeClr val="tx1"/>
                </a:solidFill>
              </a:rPr>
              <a:t>of</a:t>
            </a:r>
            <a:r>
              <a:rPr lang="zh-CN" altLang="en-US" sz="2800" dirty="0" smtClean="0">
                <a:solidFill>
                  <a:schemeClr val="tx1"/>
                </a:solidFill>
              </a:rPr>
              <a:t> </a:t>
            </a:r>
            <a:r>
              <a:rPr lang="en-US" altLang="zh-CN" sz="2800" dirty="0" smtClean="0">
                <a:solidFill>
                  <a:schemeClr val="tx1"/>
                </a:solidFill>
              </a:rPr>
              <a:t>music(</a:t>
            </a:r>
            <a:r>
              <a:rPr lang="en-US" altLang="zh-CN" sz="2800" dirty="0">
                <a:solidFill>
                  <a:schemeClr val="tx1"/>
                </a:solidFill>
              </a:rPr>
              <a:t>P</a:t>
            </a:r>
            <a:r>
              <a:rPr lang="en-US" altLang="zh-CN" sz="2800" dirty="0" smtClean="0">
                <a:solidFill>
                  <a:schemeClr val="tx1"/>
                </a:solidFill>
              </a:rPr>
              <a:t>op, Jazz, Classical music, etc.).</a:t>
            </a:r>
            <a:r>
              <a:rPr lang="zh-CN" altLang="en-US" sz="2800" dirty="0" smtClean="0">
                <a:solidFill>
                  <a:schemeClr val="tx1"/>
                </a:solidFill>
              </a:rPr>
              <a:t> </a:t>
            </a:r>
            <a:r>
              <a:rPr lang="en-US" altLang="zh-CN" sz="2800" dirty="0" smtClean="0">
                <a:solidFill>
                  <a:schemeClr val="tx1"/>
                </a:solidFill>
              </a:rPr>
              <a:t>After</a:t>
            </a:r>
            <a:r>
              <a:rPr lang="zh-CN" altLang="en-US" sz="2800" dirty="0" smtClean="0">
                <a:solidFill>
                  <a:schemeClr val="tx1"/>
                </a:solidFill>
              </a:rPr>
              <a:t> </a:t>
            </a:r>
            <a:r>
              <a:rPr lang="en-US" altLang="zh-CN" sz="2800" dirty="0" smtClean="0">
                <a:solidFill>
                  <a:schemeClr val="tx1"/>
                </a:solidFill>
              </a:rPr>
              <a:t>processed</a:t>
            </a:r>
            <a:r>
              <a:rPr lang="zh-CN" altLang="en-US" sz="2800" dirty="0" smtClean="0">
                <a:solidFill>
                  <a:schemeClr val="tx1"/>
                </a:solidFill>
              </a:rPr>
              <a:t> </a:t>
            </a:r>
            <a:r>
              <a:rPr lang="en-US" altLang="zh-CN" sz="2800" dirty="0" smtClean="0">
                <a:solidFill>
                  <a:schemeClr val="tx1"/>
                </a:solidFill>
              </a:rPr>
              <a:t>by</a:t>
            </a:r>
            <a:r>
              <a:rPr lang="zh-CN" altLang="en-US" sz="2800" dirty="0" smtClean="0">
                <a:solidFill>
                  <a:schemeClr val="tx1"/>
                </a:solidFill>
              </a:rPr>
              <a:t> </a:t>
            </a:r>
            <a:r>
              <a:rPr lang="en-US" altLang="zh-CN" sz="2800" dirty="0" smtClean="0">
                <a:solidFill>
                  <a:schemeClr val="tx1"/>
                </a:solidFill>
              </a:rPr>
              <a:t>our</a:t>
            </a:r>
            <a:r>
              <a:rPr lang="zh-CN" altLang="en-US" sz="2800" dirty="0" smtClean="0">
                <a:solidFill>
                  <a:schemeClr val="tx1"/>
                </a:solidFill>
              </a:rPr>
              <a:t> </a:t>
            </a:r>
            <a:r>
              <a:rPr lang="en-US" altLang="zh-CN" sz="2800" dirty="0" smtClean="0">
                <a:solidFill>
                  <a:schemeClr val="tx1"/>
                </a:solidFill>
              </a:rPr>
              <a:t>functions,</a:t>
            </a:r>
            <a:r>
              <a:rPr lang="zh-CN" altLang="en-US" sz="2800" dirty="0" smtClean="0">
                <a:solidFill>
                  <a:schemeClr val="tx1"/>
                </a:solidFill>
              </a:rPr>
              <a:t> </a:t>
            </a:r>
            <a:r>
              <a:rPr lang="en-US" altLang="zh-CN" sz="2800" dirty="0" smtClean="0">
                <a:solidFill>
                  <a:schemeClr val="tx1"/>
                </a:solidFill>
              </a:rPr>
              <a:t>our</a:t>
            </a:r>
            <a:r>
              <a:rPr lang="zh-CN" altLang="en-US" sz="2800" dirty="0" smtClean="0">
                <a:solidFill>
                  <a:schemeClr val="tx1"/>
                </a:solidFill>
              </a:rPr>
              <a:t> </a:t>
            </a:r>
            <a:r>
              <a:rPr lang="en-US" altLang="zh-CN" sz="2800" dirty="0" smtClean="0">
                <a:solidFill>
                  <a:schemeClr val="tx1"/>
                </a:solidFill>
              </a:rPr>
              <a:t>project</a:t>
            </a:r>
            <a:r>
              <a:rPr lang="zh-CN" altLang="en-US" sz="2800" dirty="0" smtClean="0">
                <a:solidFill>
                  <a:schemeClr val="tx1"/>
                </a:solidFill>
              </a:rPr>
              <a:t> </a:t>
            </a:r>
            <a:r>
              <a:rPr lang="en-US" altLang="zh-CN" sz="2800" dirty="0" smtClean="0">
                <a:solidFill>
                  <a:schemeClr val="tx1"/>
                </a:solidFill>
              </a:rPr>
              <a:t>would</a:t>
            </a:r>
            <a:r>
              <a:rPr lang="zh-CN" altLang="en-US" sz="2800" dirty="0" smtClean="0">
                <a:solidFill>
                  <a:schemeClr val="tx1"/>
                </a:solidFill>
              </a:rPr>
              <a:t> </a:t>
            </a:r>
            <a:r>
              <a:rPr lang="en-US" altLang="zh-CN" sz="2800" dirty="0" smtClean="0">
                <a:solidFill>
                  <a:schemeClr val="tx1"/>
                </a:solidFill>
              </a:rPr>
              <a:t>generate</a:t>
            </a:r>
            <a:r>
              <a:rPr lang="zh-CN" altLang="en-US" sz="2800" dirty="0" smtClean="0">
                <a:solidFill>
                  <a:schemeClr val="tx1"/>
                </a:solidFill>
              </a:rPr>
              <a:t> </a:t>
            </a:r>
            <a:r>
              <a:rPr lang="en-US" altLang="zh-CN" sz="2800" dirty="0" smtClean="0">
                <a:solidFill>
                  <a:schemeClr val="tx1"/>
                </a:solidFill>
              </a:rPr>
              <a:t>a</a:t>
            </a:r>
            <a:r>
              <a:rPr lang="zh-CN" altLang="en-US" sz="2800" dirty="0" smtClean="0">
                <a:solidFill>
                  <a:schemeClr val="tx1"/>
                </a:solidFill>
              </a:rPr>
              <a:t> </a:t>
            </a:r>
            <a:r>
              <a:rPr lang="en-US" altLang="zh-CN" sz="2800" dirty="0" smtClean="0">
                <a:solidFill>
                  <a:schemeClr val="tx1"/>
                </a:solidFill>
              </a:rPr>
              <a:t>set</a:t>
            </a:r>
            <a:r>
              <a:rPr lang="zh-CN" altLang="en-US" sz="2800" dirty="0" smtClean="0">
                <a:solidFill>
                  <a:schemeClr val="tx1"/>
                </a:solidFill>
              </a:rPr>
              <a:t> </a:t>
            </a:r>
            <a:r>
              <a:rPr lang="en-US" altLang="zh-CN" sz="2800" dirty="0" smtClean="0">
                <a:solidFill>
                  <a:schemeClr val="tx1"/>
                </a:solidFill>
              </a:rPr>
              <a:t>number</a:t>
            </a:r>
            <a:r>
              <a:rPr lang="zh-CN" altLang="en-US" sz="2800" dirty="0" smtClean="0">
                <a:solidFill>
                  <a:schemeClr val="tx1"/>
                </a:solidFill>
              </a:rPr>
              <a:t> </a:t>
            </a:r>
            <a:r>
              <a:rPr lang="en-US" altLang="zh-CN" sz="2800" dirty="0" smtClean="0">
                <a:solidFill>
                  <a:schemeClr val="tx1"/>
                </a:solidFill>
              </a:rPr>
              <a:t>of</a:t>
            </a:r>
            <a:r>
              <a:rPr lang="zh-CN" altLang="en-US" sz="2800" dirty="0" smtClean="0">
                <a:solidFill>
                  <a:schemeClr val="tx1"/>
                </a:solidFill>
              </a:rPr>
              <a:t> </a:t>
            </a:r>
            <a:r>
              <a:rPr lang="en-US" altLang="zh-CN" sz="2800" dirty="0" smtClean="0">
                <a:solidFill>
                  <a:schemeClr val="tx1"/>
                </a:solidFill>
              </a:rPr>
              <a:t>new</a:t>
            </a:r>
            <a:r>
              <a:rPr lang="zh-CN" altLang="en-US" sz="2800" dirty="0" smtClean="0">
                <a:solidFill>
                  <a:schemeClr val="tx1"/>
                </a:solidFill>
              </a:rPr>
              <a:t> </a:t>
            </a:r>
            <a:r>
              <a:rPr lang="en-US" altLang="zh-CN" sz="2800" dirty="0" smtClean="0">
                <a:solidFill>
                  <a:schemeClr val="tx1"/>
                </a:solidFill>
              </a:rPr>
              <a:t>songs</a:t>
            </a:r>
            <a:r>
              <a:rPr lang="zh-CN" altLang="en-US" sz="2800" dirty="0" smtClean="0">
                <a:solidFill>
                  <a:schemeClr val="tx1"/>
                </a:solidFill>
              </a:rPr>
              <a:t> </a:t>
            </a:r>
            <a:r>
              <a:rPr lang="en-US" altLang="zh-CN" sz="2800" dirty="0" smtClean="0">
                <a:solidFill>
                  <a:schemeClr val="tx1"/>
                </a:solidFill>
              </a:rPr>
              <a:t>with</a:t>
            </a:r>
            <a:r>
              <a:rPr lang="zh-CN" altLang="en-US" sz="2800" dirty="0" smtClean="0">
                <a:solidFill>
                  <a:schemeClr val="tx1"/>
                </a:solidFill>
              </a:rPr>
              <a:t> </a:t>
            </a:r>
            <a:r>
              <a:rPr lang="en-US" altLang="zh-CN" sz="2800" dirty="0">
                <a:solidFill>
                  <a:schemeClr val="tx1"/>
                </a:solidFill>
              </a:rPr>
              <a:t>d</a:t>
            </a:r>
            <a:r>
              <a:rPr lang="en-US" altLang="zh-CN" sz="2800" dirty="0" smtClean="0">
                <a:solidFill>
                  <a:schemeClr val="tx1"/>
                </a:solidFill>
              </a:rPr>
              <a:t>ifferent</a:t>
            </a:r>
            <a:r>
              <a:rPr lang="zh-CN" altLang="en-US" sz="2800" dirty="0" smtClean="0">
                <a:solidFill>
                  <a:schemeClr val="tx1"/>
                </a:solidFill>
              </a:rPr>
              <a:t> </a:t>
            </a:r>
            <a:r>
              <a:rPr lang="en-US" altLang="zh-CN" sz="2800" dirty="0" smtClean="0">
                <a:solidFill>
                  <a:schemeClr val="tx1"/>
                </a:solidFill>
              </a:rPr>
              <a:t>styles.</a:t>
            </a:r>
            <a:r>
              <a:rPr lang="zh-CN" altLang="en-US" sz="2800" dirty="0" smtClean="0">
                <a:solidFill>
                  <a:schemeClr val="tx1"/>
                </a:solidFill>
              </a:rPr>
              <a:t> </a:t>
            </a:r>
            <a:endParaRPr lang="en-US" sz="3200" dirty="0">
              <a:solidFill>
                <a:schemeClr val="tx1"/>
              </a:solidFill>
            </a:endParaRPr>
          </a:p>
        </p:txBody>
      </p:sp>
    </p:spTree>
    <p:extLst>
      <p:ext uri="{BB962C8B-B14F-4D97-AF65-F5344CB8AC3E}">
        <p14:creationId xmlns:p14="http://schemas.microsoft.com/office/powerpoint/2010/main" val="41771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Methodology</a:t>
            </a:r>
          </a:p>
        </p:txBody>
      </p:sp>
      <p:sp>
        <p:nvSpPr>
          <p:cNvPr id="2" name="TextBox 1"/>
          <p:cNvSpPr txBox="1"/>
          <p:nvPr/>
        </p:nvSpPr>
        <p:spPr>
          <a:xfrm>
            <a:off x="677334" y="2278966"/>
            <a:ext cx="7721078" cy="3785652"/>
          </a:xfrm>
          <a:prstGeom prst="rect">
            <a:avLst/>
          </a:prstGeom>
          <a:noFill/>
        </p:spPr>
        <p:txBody>
          <a:bodyPr wrap="square" rtlCol="0">
            <a:spAutoFit/>
          </a:bodyPr>
          <a:lstStyle/>
          <a:p>
            <a:r>
              <a:rPr lang="en-US" altLang="zh-CN" sz="2400" dirty="0" smtClean="0"/>
              <a:t>·</a:t>
            </a:r>
            <a:r>
              <a:rPr lang="zh-CN" altLang="en-US" sz="2400" dirty="0" smtClean="0"/>
              <a:t> </a:t>
            </a:r>
            <a:r>
              <a:rPr lang="en-US" altLang="zh-CN" sz="2400" dirty="0" smtClean="0"/>
              <a:t>Spark</a:t>
            </a:r>
            <a:r>
              <a:rPr lang="zh-CN" altLang="en-US" sz="2400" dirty="0" smtClean="0"/>
              <a:t> </a:t>
            </a:r>
            <a:r>
              <a:rPr lang="en-US" altLang="zh-CN" sz="2400" dirty="0" smtClean="0"/>
              <a:t>Streaming</a:t>
            </a:r>
          </a:p>
          <a:p>
            <a:endParaRPr lang="en-US" sz="2400" dirty="0"/>
          </a:p>
          <a:p>
            <a:r>
              <a:rPr lang="en-US" altLang="zh-CN" sz="2400" dirty="0" smtClean="0"/>
              <a:t>·</a:t>
            </a:r>
            <a:r>
              <a:rPr lang="zh-CN" altLang="en-US" sz="2400" dirty="0" smtClean="0"/>
              <a:t> </a:t>
            </a:r>
            <a:r>
              <a:rPr lang="en-US" altLang="zh-CN" sz="2400" dirty="0" smtClean="0"/>
              <a:t>RDD</a:t>
            </a:r>
            <a:r>
              <a:rPr lang="zh-CN" altLang="en-US" sz="2400" dirty="0" smtClean="0"/>
              <a:t> </a:t>
            </a:r>
            <a:r>
              <a:rPr lang="en-US" altLang="zh-CN" sz="2400" dirty="0" smtClean="0"/>
              <a:t>to</a:t>
            </a:r>
            <a:r>
              <a:rPr lang="zh-CN" altLang="en-US" sz="2400" dirty="0" smtClean="0"/>
              <a:t> </a:t>
            </a:r>
            <a:r>
              <a:rPr lang="en-US" altLang="zh-CN" sz="2400" dirty="0" smtClean="0"/>
              <a:t>store</a:t>
            </a:r>
            <a:r>
              <a:rPr lang="zh-CN" altLang="en-US" sz="2400" dirty="0" smtClean="0"/>
              <a:t> </a:t>
            </a:r>
            <a:r>
              <a:rPr lang="en-US" altLang="zh-CN" sz="2400" dirty="0" smtClean="0"/>
              <a:t>data</a:t>
            </a:r>
          </a:p>
          <a:p>
            <a:endParaRPr lang="en-US" sz="2400" dirty="0"/>
          </a:p>
          <a:p>
            <a:r>
              <a:rPr lang="en-US" altLang="zh-CN" sz="2400" dirty="0" smtClean="0"/>
              <a:t>·</a:t>
            </a:r>
            <a:r>
              <a:rPr lang="zh-CN" altLang="en-US" sz="2400" dirty="0" smtClean="0"/>
              <a:t> </a:t>
            </a:r>
            <a:r>
              <a:rPr lang="en-US" altLang="zh-CN" sz="2400" dirty="0" smtClean="0"/>
              <a:t>Algorithm:</a:t>
            </a:r>
            <a:r>
              <a:rPr lang="zh-CN" altLang="en-US" sz="2400" dirty="0" smtClean="0"/>
              <a:t> </a:t>
            </a:r>
            <a:r>
              <a:rPr lang="en-US" altLang="zh-CN" sz="2400" dirty="0" smtClean="0"/>
              <a:t>Markov</a:t>
            </a:r>
            <a:r>
              <a:rPr lang="zh-CN" altLang="en-US" sz="2400" dirty="0" smtClean="0"/>
              <a:t> </a:t>
            </a:r>
            <a:r>
              <a:rPr lang="en-US" altLang="zh-CN" sz="2400" dirty="0" smtClean="0"/>
              <a:t>Chain,</a:t>
            </a:r>
            <a:r>
              <a:rPr lang="zh-CN" altLang="en-US" sz="2400" dirty="0" smtClean="0"/>
              <a:t> </a:t>
            </a:r>
            <a:r>
              <a:rPr lang="en-US" altLang="zh-CN" sz="2400" dirty="0" smtClean="0"/>
              <a:t>G</a:t>
            </a:r>
            <a:r>
              <a:rPr lang="en-US" sz="2400" dirty="0" smtClean="0"/>
              <a:t>enetic </a:t>
            </a:r>
            <a:r>
              <a:rPr lang="en-US" altLang="zh-CN" sz="2400" dirty="0"/>
              <a:t>A</a:t>
            </a:r>
            <a:r>
              <a:rPr lang="en-US" sz="2400" dirty="0" smtClean="0"/>
              <a:t>lgorithm</a:t>
            </a:r>
          </a:p>
          <a:p>
            <a:endParaRPr lang="en-US" sz="2400" dirty="0"/>
          </a:p>
          <a:p>
            <a:r>
              <a:rPr lang="en-US" altLang="zh-CN" sz="2400" dirty="0" smtClean="0"/>
              <a:t>·</a:t>
            </a:r>
            <a:r>
              <a:rPr lang="zh-CN" altLang="en-US" sz="2400" dirty="0" smtClean="0"/>
              <a:t> </a:t>
            </a:r>
            <a:r>
              <a:rPr lang="en-US" altLang="zh-CN" sz="2400" dirty="0" smtClean="0"/>
              <a:t>Tool:</a:t>
            </a:r>
            <a:r>
              <a:rPr lang="zh-CN" altLang="en-US" sz="2400" dirty="0" smtClean="0"/>
              <a:t> </a:t>
            </a:r>
            <a:r>
              <a:rPr lang="en-US" altLang="zh-CN" sz="2400" dirty="0" smtClean="0"/>
              <a:t>Spark,</a:t>
            </a:r>
            <a:r>
              <a:rPr lang="zh-CN" altLang="en-US" sz="2400" dirty="0" smtClean="0"/>
              <a:t> </a:t>
            </a:r>
            <a:r>
              <a:rPr lang="en-US" altLang="zh-CN" sz="2400" dirty="0" err="1" smtClean="0"/>
              <a:t>Mllib</a:t>
            </a:r>
          </a:p>
          <a:p>
            <a:endParaRPr lang="en-US" sz="2400" dirty="0" err="1"/>
          </a:p>
          <a:p>
            <a:r>
              <a:rPr lang="en-US" altLang="zh-CN" sz="2400" dirty="0"/>
              <a:t>We use Frescobaldi for </a:t>
            </a:r>
            <a:r>
              <a:rPr lang="en-US" altLang="zh-CN" sz="2400" dirty="0" err="1"/>
              <a:t>LilyPond</a:t>
            </a:r>
            <a:r>
              <a:rPr lang="en-US" altLang="zh-CN" sz="2400" dirty="0"/>
              <a:t> files' visualization.</a:t>
            </a:r>
          </a:p>
          <a:p>
            <a:endParaRPr lang="en-US" sz="2400" dirty="0"/>
          </a:p>
        </p:txBody>
      </p:sp>
    </p:spTree>
    <p:extLst>
      <p:ext uri="{BB962C8B-B14F-4D97-AF65-F5344CB8AC3E}">
        <p14:creationId xmlns:p14="http://schemas.microsoft.com/office/powerpoint/2010/main" val="1625361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0060" y="1111875"/>
            <a:ext cx="9465473" cy="4933071"/>
          </a:xfrm>
        </p:spPr>
        <p:txBody>
          <a:bodyPr>
            <a:normAutofit/>
          </a:bodyPr>
          <a:lstStyle/>
          <a:p>
            <a:r>
              <a:rPr lang="en-US" altLang="zh-CN" sz="3200" dirty="0" smtClean="0">
                <a:solidFill>
                  <a:schemeClr val="tx1"/>
                </a:solidFill>
              </a:rPr>
              <a:t>Our</a:t>
            </a:r>
            <a:r>
              <a:rPr lang="zh-CN" altLang="en-US" sz="3200" dirty="0" smtClean="0">
                <a:solidFill>
                  <a:schemeClr val="tx1"/>
                </a:solidFill>
              </a:rPr>
              <a:t> </a:t>
            </a:r>
            <a:r>
              <a:rPr lang="en-US" altLang="zh-CN" sz="3200" dirty="0" smtClean="0"/>
              <a:t>data</a:t>
            </a:r>
            <a:r>
              <a:rPr lang="zh-CN" altLang="en-US" sz="3200" dirty="0" smtClean="0"/>
              <a:t> </a:t>
            </a:r>
            <a:r>
              <a:rPr lang="en-US" altLang="zh-CN" sz="3200" dirty="0" smtClean="0"/>
              <a:t>source</a:t>
            </a:r>
            <a:r>
              <a:rPr lang="zh-CN" altLang="en-US" sz="3200" dirty="0" smtClean="0"/>
              <a:t> </a:t>
            </a:r>
            <a:r>
              <a:rPr lang="en-US" altLang="zh-CN" sz="3200" dirty="0" smtClean="0">
                <a:solidFill>
                  <a:schemeClr val="tx1"/>
                </a:solidFill>
              </a:rPr>
              <a:t>is</a:t>
            </a:r>
            <a:r>
              <a:rPr lang="zh-CN" altLang="en-US" sz="3200" dirty="0" smtClean="0">
                <a:solidFill>
                  <a:schemeClr val="tx1"/>
                </a:solidFill>
              </a:rPr>
              <a:t> </a:t>
            </a:r>
            <a:r>
              <a:rPr lang="en-US" altLang="zh-CN" sz="3200" dirty="0" smtClean="0">
                <a:solidFill>
                  <a:schemeClr val="tx1"/>
                </a:solidFill>
              </a:rPr>
              <a:t/>
            </a:r>
            <a:br>
              <a:rPr lang="en-US" altLang="zh-CN" sz="3200" dirty="0" smtClean="0">
                <a:solidFill>
                  <a:schemeClr val="tx1"/>
                </a:solidFill>
              </a:rPr>
            </a:br>
            <a:r>
              <a:rPr lang="en-US" altLang="zh-CN" sz="2800" u="sng" dirty="0" err="1" smtClean="0">
                <a:solidFill>
                  <a:srgbClr val="00B0F0"/>
                </a:solidFill>
              </a:rPr>
              <a:t>www.midiworld.com</a:t>
            </a:r>
            <a:r>
              <a:rPr lang="en-US" altLang="zh-CN" sz="2800" u="sng" dirty="0">
                <a:solidFill>
                  <a:srgbClr val="00B0F0"/>
                </a:solidFill>
              </a:rPr>
              <a:t>, </a:t>
            </a:r>
            <a:br>
              <a:rPr lang="en-US" altLang="zh-CN" sz="2800" u="sng" dirty="0">
                <a:solidFill>
                  <a:srgbClr val="00B0F0"/>
                </a:solidFill>
              </a:rPr>
            </a:br>
            <a:r>
              <a:rPr lang="en-US" altLang="zh-CN" sz="2800" u="sng" dirty="0" err="1">
                <a:solidFill>
                  <a:srgbClr val="00B0F0"/>
                </a:solidFill>
              </a:rPr>
              <a:t>freemidi.org</a:t>
            </a:r>
            <a:r>
              <a:rPr lang="zh-CN" altLang="en-US" sz="2800" u="sng" dirty="0" smtClean="0">
                <a:solidFill>
                  <a:srgbClr val="00B0F0"/>
                </a:solidFill>
              </a:rPr>
              <a:t> </a:t>
            </a:r>
            <a:r>
              <a:rPr lang="en-US" altLang="zh-CN" sz="3200" dirty="0" smtClean="0">
                <a:solidFill>
                  <a:schemeClr val="tx1"/>
                </a:solidFill>
              </a:rPr>
              <a:t/>
            </a:r>
            <a:br>
              <a:rPr lang="en-US" altLang="zh-CN" sz="3200" dirty="0" smtClean="0">
                <a:solidFill>
                  <a:schemeClr val="tx1"/>
                </a:solidFill>
              </a:rPr>
            </a:br>
            <a:r>
              <a:rPr lang="en-US" altLang="zh-CN" sz="3200" dirty="0" smtClean="0">
                <a:solidFill>
                  <a:schemeClr val="tx1"/>
                </a:solidFill>
              </a:rPr>
              <a:t>which</a:t>
            </a:r>
            <a:r>
              <a:rPr lang="zh-CN" altLang="en-US" sz="3200" dirty="0" smtClean="0">
                <a:solidFill>
                  <a:schemeClr val="tx1"/>
                </a:solidFill>
              </a:rPr>
              <a:t> </a:t>
            </a:r>
            <a:r>
              <a:rPr lang="en-US" altLang="zh-CN" sz="3200" dirty="0" smtClean="0">
                <a:solidFill>
                  <a:schemeClr val="tx1"/>
                </a:solidFill>
              </a:rPr>
              <a:t>are</a:t>
            </a:r>
            <a:r>
              <a:rPr lang="zh-CN" altLang="en-US" sz="3200" dirty="0" smtClean="0">
                <a:solidFill>
                  <a:schemeClr val="tx1"/>
                </a:solidFill>
              </a:rPr>
              <a:t> </a:t>
            </a:r>
            <a:r>
              <a:rPr lang="en-US" altLang="zh-CN" sz="3200" dirty="0" smtClean="0">
                <a:solidFill>
                  <a:schemeClr val="tx1"/>
                </a:solidFill>
              </a:rPr>
              <a:t>two</a:t>
            </a:r>
            <a:r>
              <a:rPr lang="zh-CN" altLang="en-US" sz="3200" dirty="0" smtClean="0">
                <a:solidFill>
                  <a:schemeClr val="tx1"/>
                </a:solidFill>
              </a:rPr>
              <a:t> </a:t>
            </a:r>
            <a:r>
              <a:rPr lang="en-US" altLang="zh-CN" sz="3200" dirty="0" smtClean="0">
                <a:solidFill>
                  <a:schemeClr val="tx1"/>
                </a:solidFill>
              </a:rPr>
              <a:t>websites</a:t>
            </a:r>
            <a:r>
              <a:rPr lang="zh-CN" altLang="en-US" sz="3200" dirty="0" smtClean="0">
                <a:solidFill>
                  <a:schemeClr val="tx1"/>
                </a:solidFill>
              </a:rPr>
              <a:t> </a:t>
            </a:r>
            <a:r>
              <a:rPr lang="en-US" altLang="zh-CN" sz="3200" dirty="0" smtClean="0">
                <a:solidFill>
                  <a:schemeClr val="tx1"/>
                </a:solidFill>
              </a:rPr>
              <a:t>both</a:t>
            </a:r>
            <a:r>
              <a:rPr lang="zh-CN" altLang="en-US" sz="3200" dirty="0" smtClean="0">
                <a:solidFill>
                  <a:schemeClr val="tx1"/>
                </a:solidFill>
              </a:rPr>
              <a:t> </a:t>
            </a:r>
            <a:r>
              <a:rPr lang="en-US" altLang="zh-CN" sz="3200" dirty="0" smtClean="0">
                <a:solidFill>
                  <a:schemeClr val="tx1"/>
                </a:solidFill>
              </a:rPr>
              <a:t>collect</a:t>
            </a:r>
            <a:r>
              <a:rPr lang="zh-CN" altLang="en-US" sz="3200" dirty="0" smtClean="0">
                <a:solidFill>
                  <a:schemeClr val="tx1"/>
                </a:solidFill>
              </a:rPr>
              <a:t> </a:t>
            </a:r>
            <a:r>
              <a:rPr lang="en-US" altLang="zh-CN" sz="3200" dirty="0" smtClean="0">
                <a:solidFill>
                  <a:schemeClr val="tx1"/>
                </a:solidFill>
              </a:rPr>
              <a:t>different</a:t>
            </a:r>
            <a:r>
              <a:rPr lang="zh-CN" altLang="en-US" sz="3200" dirty="0" smtClean="0">
                <a:solidFill>
                  <a:schemeClr val="tx1"/>
                </a:solidFill>
              </a:rPr>
              <a:t> </a:t>
            </a:r>
            <a:r>
              <a:rPr lang="en-US" altLang="zh-CN" sz="3200" dirty="0" smtClean="0">
                <a:solidFill>
                  <a:schemeClr val="tx1"/>
                </a:solidFill>
              </a:rPr>
              <a:t>styles</a:t>
            </a:r>
            <a:r>
              <a:rPr lang="zh-CN" altLang="en-US" sz="3200" dirty="0" smtClean="0">
                <a:solidFill>
                  <a:schemeClr val="tx1"/>
                </a:solidFill>
              </a:rPr>
              <a:t> </a:t>
            </a:r>
            <a:r>
              <a:rPr lang="en-US" altLang="zh-CN" sz="3200" dirty="0" smtClean="0">
                <a:solidFill>
                  <a:schemeClr val="tx1"/>
                </a:solidFill>
              </a:rPr>
              <a:t>of</a:t>
            </a:r>
            <a:r>
              <a:rPr lang="zh-CN" altLang="en-US" sz="3200" dirty="0" smtClean="0">
                <a:solidFill>
                  <a:schemeClr val="tx1"/>
                </a:solidFill>
              </a:rPr>
              <a:t> </a:t>
            </a:r>
            <a:r>
              <a:rPr lang="en-US" altLang="zh-CN" sz="3200" dirty="0" smtClean="0">
                <a:solidFill>
                  <a:schemeClr val="tx1"/>
                </a:solidFill>
              </a:rPr>
              <a:t>music</a:t>
            </a:r>
            <a:r>
              <a:rPr lang="zh-CN" altLang="en-US" sz="3200" dirty="0" smtClean="0">
                <a:solidFill>
                  <a:schemeClr val="tx1"/>
                </a:solidFill>
              </a:rPr>
              <a:t> </a:t>
            </a:r>
            <a:r>
              <a:rPr lang="en-US" altLang="zh-CN" sz="3200" dirty="0" smtClean="0">
                <a:solidFill>
                  <a:schemeClr val="tx1"/>
                </a:solidFill>
              </a:rPr>
              <a:t>in</a:t>
            </a:r>
            <a:r>
              <a:rPr lang="zh-CN" altLang="en-US" sz="3200" dirty="0" smtClean="0">
                <a:solidFill>
                  <a:schemeClr val="tx1"/>
                </a:solidFill>
              </a:rPr>
              <a:t> </a:t>
            </a:r>
            <a:r>
              <a:rPr lang="en-US" altLang="zh-CN" sz="3200" dirty="0" smtClean="0">
                <a:solidFill>
                  <a:schemeClr val="tx1"/>
                </a:solidFill>
              </a:rPr>
              <a:t>format</a:t>
            </a:r>
            <a:r>
              <a:rPr lang="zh-CN" altLang="en-US" sz="3200" dirty="0" smtClean="0">
                <a:solidFill>
                  <a:schemeClr val="tx1"/>
                </a:solidFill>
              </a:rPr>
              <a:t> </a:t>
            </a:r>
            <a:r>
              <a:rPr lang="en-US" altLang="zh-CN" sz="3200" dirty="0" smtClean="0">
                <a:solidFill>
                  <a:schemeClr val="tx1"/>
                </a:solidFill>
              </a:rPr>
              <a:t>of</a:t>
            </a:r>
            <a:r>
              <a:rPr lang="zh-CN" altLang="en-US" sz="3200" dirty="0" smtClean="0">
                <a:solidFill>
                  <a:schemeClr val="tx1"/>
                </a:solidFill>
              </a:rPr>
              <a:t> </a:t>
            </a:r>
            <a:r>
              <a:rPr lang="en-US" altLang="zh-CN" sz="3200" dirty="0" smtClean="0">
                <a:solidFill>
                  <a:schemeClr val="tx1"/>
                </a:solidFill>
              </a:rPr>
              <a:t>midi.</a:t>
            </a:r>
            <a:br>
              <a:rPr lang="en-US" altLang="zh-CN" sz="3200" dirty="0" smtClean="0">
                <a:solidFill>
                  <a:schemeClr val="tx1"/>
                </a:solidFill>
              </a:rPr>
            </a:br>
            <a:r>
              <a:rPr lang="en-US" altLang="zh-CN" sz="3200" dirty="0">
                <a:solidFill>
                  <a:schemeClr val="tx1"/>
                </a:solidFill>
              </a:rPr>
              <a:t/>
            </a:r>
            <a:br>
              <a:rPr lang="en-US" altLang="zh-CN" sz="3200" dirty="0">
                <a:solidFill>
                  <a:schemeClr val="tx1"/>
                </a:solidFill>
              </a:rPr>
            </a:br>
            <a:r>
              <a:rPr lang="en-US" altLang="zh-CN" sz="3200" dirty="0" smtClean="0">
                <a:solidFill>
                  <a:schemeClr val="tx1"/>
                </a:solidFill>
              </a:rPr>
              <a:t>We</a:t>
            </a:r>
            <a:r>
              <a:rPr lang="zh-CN" altLang="en-US" sz="3200" dirty="0" smtClean="0">
                <a:solidFill>
                  <a:schemeClr val="tx1"/>
                </a:solidFill>
              </a:rPr>
              <a:t> </a:t>
            </a:r>
            <a:r>
              <a:rPr lang="en-US" altLang="zh-CN" sz="3200" dirty="0" smtClean="0">
                <a:solidFill>
                  <a:schemeClr val="tx1"/>
                </a:solidFill>
              </a:rPr>
              <a:t>are</a:t>
            </a:r>
            <a:r>
              <a:rPr lang="zh-CN" altLang="en-US" sz="3200" dirty="0" smtClean="0">
                <a:solidFill>
                  <a:schemeClr val="tx1"/>
                </a:solidFill>
              </a:rPr>
              <a:t> </a:t>
            </a:r>
            <a:r>
              <a:rPr lang="en-US" altLang="zh-CN" sz="3200" dirty="0" smtClean="0">
                <a:solidFill>
                  <a:schemeClr val="tx1"/>
                </a:solidFill>
              </a:rPr>
              <a:t>about</a:t>
            </a:r>
            <a:r>
              <a:rPr lang="zh-CN" altLang="en-US" sz="3200" dirty="0" smtClean="0">
                <a:solidFill>
                  <a:schemeClr val="tx1"/>
                </a:solidFill>
              </a:rPr>
              <a:t> </a:t>
            </a:r>
            <a:r>
              <a:rPr lang="en-US" altLang="zh-CN" sz="3200" dirty="0" smtClean="0">
                <a:solidFill>
                  <a:schemeClr val="tx1"/>
                </a:solidFill>
              </a:rPr>
              <a:t>to</a:t>
            </a:r>
            <a:r>
              <a:rPr lang="zh-CN" altLang="en-US" sz="3200" dirty="0" smtClean="0">
                <a:solidFill>
                  <a:schemeClr val="tx1"/>
                </a:solidFill>
              </a:rPr>
              <a:t> </a:t>
            </a:r>
            <a:r>
              <a:rPr lang="en-US" altLang="zh-CN" sz="3200" dirty="0" smtClean="0">
                <a:solidFill>
                  <a:schemeClr val="tx1"/>
                </a:solidFill>
              </a:rPr>
              <a:t>process</a:t>
            </a:r>
            <a:r>
              <a:rPr lang="zh-CN" altLang="en-US" sz="3200" dirty="0" smtClean="0">
                <a:solidFill>
                  <a:schemeClr val="tx1"/>
                </a:solidFill>
              </a:rPr>
              <a:t> </a:t>
            </a:r>
            <a:r>
              <a:rPr lang="en-US" altLang="zh-CN" sz="3200" dirty="0" smtClean="0">
                <a:solidFill>
                  <a:schemeClr val="tx1"/>
                </a:solidFill>
              </a:rPr>
              <a:t>more</a:t>
            </a:r>
            <a:r>
              <a:rPr lang="zh-CN" altLang="en-US" sz="3200" dirty="0" smtClean="0">
                <a:solidFill>
                  <a:schemeClr val="tx1"/>
                </a:solidFill>
              </a:rPr>
              <a:t> </a:t>
            </a:r>
            <a:r>
              <a:rPr lang="en-US" altLang="zh-CN" sz="3200" dirty="0" smtClean="0">
                <a:solidFill>
                  <a:schemeClr val="tx1"/>
                </a:solidFill>
              </a:rPr>
              <a:t>than</a:t>
            </a:r>
            <a:r>
              <a:rPr lang="zh-CN" altLang="en-US" sz="3200" dirty="0" smtClean="0">
                <a:solidFill>
                  <a:schemeClr val="tx1"/>
                </a:solidFill>
              </a:rPr>
              <a:t> </a:t>
            </a:r>
            <a:r>
              <a:rPr lang="en-US" altLang="zh-CN" sz="3200" dirty="0" smtClean="0">
                <a:solidFill>
                  <a:schemeClr val="tx1"/>
                </a:solidFill>
              </a:rPr>
              <a:t>6000</a:t>
            </a:r>
            <a:r>
              <a:rPr lang="zh-CN" altLang="en-US" sz="3200" dirty="0" smtClean="0">
                <a:solidFill>
                  <a:schemeClr val="tx1"/>
                </a:solidFill>
              </a:rPr>
              <a:t> </a:t>
            </a:r>
            <a:r>
              <a:rPr lang="en-US" altLang="zh-CN" sz="3200" dirty="0" smtClean="0">
                <a:solidFill>
                  <a:schemeClr val="tx1"/>
                </a:solidFill>
              </a:rPr>
              <a:t>minutes</a:t>
            </a:r>
            <a:r>
              <a:rPr lang="zh-CN" altLang="en-US" sz="3200" dirty="0" smtClean="0">
                <a:solidFill>
                  <a:schemeClr val="tx1"/>
                </a:solidFill>
              </a:rPr>
              <a:t> </a:t>
            </a:r>
            <a:r>
              <a:rPr lang="en-US" altLang="zh-CN" sz="3200" dirty="0" smtClean="0">
                <a:solidFill>
                  <a:schemeClr val="tx1"/>
                </a:solidFill>
              </a:rPr>
              <a:t>of</a:t>
            </a:r>
            <a:r>
              <a:rPr lang="zh-CN" altLang="en-US" sz="3200" dirty="0" smtClean="0">
                <a:solidFill>
                  <a:schemeClr val="tx1"/>
                </a:solidFill>
              </a:rPr>
              <a:t> </a:t>
            </a:r>
            <a:r>
              <a:rPr lang="en-US" altLang="zh-CN" sz="3200" dirty="0" smtClean="0">
                <a:solidFill>
                  <a:schemeClr val="tx1"/>
                </a:solidFill>
              </a:rPr>
              <a:t>music.</a:t>
            </a:r>
            <a:endParaRPr lang="en-US" sz="3200" dirty="0">
              <a:solidFill>
                <a:schemeClr val="tx1"/>
              </a:solidFill>
            </a:endParaRPr>
          </a:p>
        </p:txBody>
      </p:sp>
    </p:spTree>
    <p:extLst>
      <p:ext uri="{BB962C8B-B14F-4D97-AF65-F5344CB8AC3E}">
        <p14:creationId xmlns:p14="http://schemas.microsoft.com/office/powerpoint/2010/main" val="1452232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720997"/>
            <a:ext cx="8596668" cy="1320800"/>
          </a:xfrm>
        </p:spPr>
        <p:txBody>
          <a:bodyPr>
            <a:normAutofit/>
          </a:bodyPr>
          <a:lstStyle/>
          <a:p>
            <a:r>
              <a:rPr lang="en-US" altLang="zh-CN" sz="4000" dirty="0" smtClean="0"/>
              <a:t>Milestone</a:t>
            </a:r>
            <a:endParaRPr lang="en-US" sz="4000" dirty="0"/>
          </a:p>
        </p:txBody>
      </p:sp>
      <p:sp>
        <p:nvSpPr>
          <p:cNvPr id="2" name="TextBox 1"/>
          <p:cNvSpPr txBox="1"/>
          <p:nvPr/>
        </p:nvSpPr>
        <p:spPr>
          <a:xfrm>
            <a:off x="677334" y="2041797"/>
            <a:ext cx="7158371" cy="4154984"/>
          </a:xfrm>
          <a:prstGeom prst="rect">
            <a:avLst/>
          </a:prstGeom>
          <a:noFill/>
        </p:spPr>
        <p:txBody>
          <a:bodyPr wrap="square" rtlCol="0">
            <a:spAutoFit/>
          </a:bodyPr>
          <a:lstStyle/>
          <a:p>
            <a:r>
              <a:rPr lang="en-US" altLang="zh-CN" sz="2400" dirty="0" smtClean="0"/>
              <a:t>·</a:t>
            </a:r>
            <a:r>
              <a:rPr lang="zh-CN" altLang="en-US" sz="2400" dirty="0" smtClean="0"/>
              <a:t> </a:t>
            </a:r>
            <a:r>
              <a:rPr lang="en-US" altLang="zh-CN" sz="2400" dirty="0" smtClean="0"/>
              <a:t>1st</a:t>
            </a:r>
            <a:r>
              <a:rPr lang="zh-CN" altLang="en-US" sz="2400" dirty="0" smtClean="0"/>
              <a:t> </a:t>
            </a:r>
            <a:r>
              <a:rPr lang="en-US" altLang="zh-CN" sz="2400" dirty="0" smtClean="0"/>
              <a:t>Week:</a:t>
            </a:r>
            <a:r>
              <a:rPr lang="zh-CN" altLang="en-US" sz="2400" dirty="0" smtClean="0"/>
              <a:t> </a:t>
            </a:r>
            <a:r>
              <a:rPr lang="en-US" altLang="zh-CN" sz="2400" dirty="0" smtClean="0"/>
              <a:t>collect</a:t>
            </a:r>
            <a:r>
              <a:rPr lang="zh-CN" altLang="en-US" sz="2400" dirty="0" smtClean="0"/>
              <a:t> </a:t>
            </a:r>
            <a:r>
              <a:rPr lang="en-US" altLang="zh-CN" sz="2400" dirty="0" smtClean="0"/>
              <a:t>midi</a:t>
            </a:r>
            <a:r>
              <a:rPr lang="zh-CN" altLang="en-US" sz="2400" dirty="0" smtClean="0"/>
              <a:t> </a:t>
            </a:r>
            <a:r>
              <a:rPr lang="en-US" altLang="zh-CN" sz="2400" dirty="0" smtClean="0"/>
              <a:t>files</a:t>
            </a:r>
            <a:r>
              <a:rPr lang="zh-CN" altLang="en-US" sz="2400" dirty="0" smtClean="0"/>
              <a:t> </a:t>
            </a:r>
            <a:r>
              <a:rPr lang="en-US" altLang="zh-CN" sz="2400" dirty="0" smtClean="0"/>
              <a:t>and</a:t>
            </a:r>
            <a:r>
              <a:rPr lang="zh-CN" altLang="en-US" sz="2400" dirty="0" smtClean="0"/>
              <a:t> </a:t>
            </a:r>
            <a:r>
              <a:rPr lang="en-US" altLang="zh-CN" sz="2400" dirty="0" smtClean="0"/>
              <a:t>convert</a:t>
            </a:r>
            <a:r>
              <a:rPr lang="zh-CN" altLang="en-US" sz="2400" dirty="0" smtClean="0"/>
              <a:t> </a:t>
            </a:r>
            <a:r>
              <a:rPr lang="en-US" altLang="zh-CN" sz="2400" dirty="0" smtClean="0"/>
              <a:t>them</a:t>
            </a:r>
            <a:r>
              <a:rPr lang="zh-CN" altLang="en-US" sz="2400" dirty="0" smtClean="0"/>
              <a:t> </a:t>
            </a:r>
            <a:r>
              <a:rPr lang="en-US" altLang="zh-CN" sz="2400" dirty="0" smtClean="0"/>
              <a:t>into</a:t>
            </a:r>
            <a:r>
              <a:rPr lang="zh-CN" altLang="en-US" sz="2400" dirty="0" smtClean="0"/>
              <a:t> </a:t>
            </a:r>
            <a:r>
              <a:rPr lang="en-US" altLang="zh-CN" sz="2400" dirty="0" err="1" smtClean="0"/>
              <a:t>LilyPond</a:t>
            </a:r>
            <a:r>
              <a:rPr lang="zh-CN" altLang="en-US" sz="2400" dirty="0" smtClean="0"/>
              <a:t> </a:t>
            </a:r>
            <a:r>
              <a:rPr lang="en-US" altLang="zh-CN" sz="2400" dirty="0" smtClean="0"/>
              <a:t>file</a:t>
            </a:r>
            <a:r>
              <a:rPr lang="zh-CN" altLang="en-US" sz="2400" dirty="0" smtClean="0"/>
              <a:t> </a:t>
            </a:r>
            <a:r>
              <a:rPr lang="en-US" altLang="zh-CN" sz="2400" dirty="0" smtClean="0"/>
              <a:t>,</a:t>
            </a:r>
            <a:r>
              <a:rPr lang="zh-CN" altLang="en-US" sz="2400" dirty="0" smtClean="0"/>
              <a:t> </a:t>
            </a:r>
            <a:r>
              <a:rPr lang="en-US" altLang="zh-CN" sz="2400" dirty="0" smtClean="0"/>
              <a:t>which</a:t>
            </a:r>
            <a:r>
              <a:rPr lang="zh-CN" altLang="en-US" sz="2400" dirty="0" smtClean="0"/>
              <a:t> </a:t>
            </a:r>
            <a:r>
              <a:rPr lang="en-US" altLang="zh-CN" sz="2400" dirty="0" smtClean="0"/>
              <a:t>is</a:t>
            </a:r>
            <a:r>
              <a:rPr lang="zh-CN" altLang="en-US" sz="2400" dirty="0" smtClean="0"/>
              <a:t> </a:t>
            </a:r>
            <a:r>
              <a:rPr lang="en-US" altLang="zh-CN" sz="2400" dirty="0" smtClean="0"/>
              <a:t>editable</a:t>
            </a:r>
            <a:r>
              <a:rPr lang="zh-CN" altLang="en-US" sz="2400" dirty="0" smtClean="0"/>
              <a:t> </a:t>
            </a:r>
            <a:r>
              <a:rPr lang="en-US" altLang="zh-CN" sz="2400" dirty="0" smtClean="0"/>
              <a:t>and</a:t>
            </a:r>
            <a:r>
              <a:rPr lang="zh-CN" altLang="en-US" sz="2400" dirty="0" smtClean="0"/>
              <a:t> </a:t>
            </a:r>
            <a:r>
              <a:rPr lang="en-US" altLang="zh-CN" sz="2400" dirty="0" smtClean="0"/>
              <a:t>readable</a:t>
            </a:r>
          </a:p>
          <a:p>
            <a:endParaRPr lang="en-US" altLang="zh-CN" sz="2400" dirty="0" smtClean="0"/>
          </a:p>
          <a:p>
            <a:r>
              <a:rPr lang="en-US" altLang="zh-CN" sz="2400" dirty="0" smtClean="0"/>
              <a:t>·</a:t>
            </a:r>
            <a:r>
              <a:rPr lang="zh-CN" altLang="en-US" sz="2400" dirty="0" smtClean="0"/>
              <a:t> </a:t>
            </a:r>
            <a:r>
              <a:rPr lang="en-US" altLang="zh-CN" sz="2400" dirty="0" smtClean="0"/>
              <a:t>2nd</a:t>
            </a:r>
            <a:r>
              <a:rPr lang="zh-CN" altLang="en-US" sz="2400" dirty="0" smtClean="0"/>
              <a:t> </a:t>
            </a:r>
            <a:r>
              <a:rPr lang="en-US" altLang="zh-CN" sz="2400" dirty="0" smtClean="0"/>
              <a:t>Week:</a:t>
            </a:r>
            <a:r>
              <a:rPr lang="zh-CN" altLang="en-US" sz="2400" dirty="0" smtClean="0"/>
              <a:t> </a:t>
            </a:r>
            <a:r>
              <a:rPr lang="en-US" altLang="zh-CN" sz="2400" dirty="0" smtClean="0"/>
              <a:t>implement</a:t>
            </a:r>
            <a:r>
              <a:rPr lang="zh-CN" altLang="en-US" sz="2400" dirty="0" smtClean="0"/>
              <a:t> </a:t>
            </a:r>
            <a:r>
              <a:rPr lang="en-US" altLang="zh-CN" sz="2400" dirty="0" smtClean="0"/>
              <a:t>and</a:t>
            </a:r>
            <a:r>
              <a:rPr lang="zh-CN" altLang="en-US" sz="2400" dirty="0" smtClean="0"/>
              <a:t> </a:t>
            </a:r>
            <a:r>
              <a:rPr lang="en-US" altLang="zh-CN" sz="2400" dirty="0" smtClean="0"/>
              <a:t>revise</a:t>
            </a:r>
            <a:r>
              <a:rPr lang="zh-CN" altLang="en-US" sz="2400" dirty="0" smtClean="0"/>
              <a:t> </a:t>
            </a:r>
            <a:r>
              <a:rPr lang="en-US" altLang="zh-CN" sz="2400" dirty="0" smtClean="0"/>
              <a:t>our</a:t>
            </a:r>
            <a:r>
              <a:rPr lang="zh-CN" altLang="en-US" sz="2400" dirty="0" smtClean="0"/>
              <a:t> </a:t>
            </a:r>
            <a:r>
              <a:rPr lang="en-US" altLang="zh-CN" sz="2400" dirty="0" smtClean="0"/>
              <a:t>Scala</a:t>
            </a:r>
            <a:r>
              <a:rPr lang="zh-CN" altLang="en-US" sz="2400" dirty="0" smtClean="0"/>
              <a:t> </a:t>
            </a:r>
            <a:r>
              <a:rPr lang="en-US" altLang="zh-CN" sz="2400" dirty="0" smtClean="0"/>
              <a:t>function</a:t>
            </a:r>
            <a:r>
              <a:rPr lang="zh-CN" altLang="en-US" sz="2400" dirty="0" smtClean="0"/>
              <a:t> </a:t>
            </a:r>
            <a:r>
              <a:rPr lang="en-US" altLang="zh-CN" sz="2400" dirty="0" smtClean="0"/>
              <a:t>that</a:t>
            </a:r>
            <a:r>
              <a:rPr lang="zh-CN" altLang="en-US" sz="2400" dirty="0" smtClean="0"/>
              <a:t> </a:t>
            </a:r>
            <a:r>
              <a:rPr lang="en-US" altLang="zh-CN" sz="2400" dirty="0" smtClean="0"/>
              <a:t>we</a:t>
            </a:r>
            <a:r>
              <a:rPr lang="zh-CN" altLang="en-US" sz="2400" dirty="0" smtClean="0"/>
              <a:t> </a:t>
            </a:r>
            <a:r>
              <a:rPr lang="en-US" altLang="zh-CN" sz="2400" dirty="0" smtClean="0"/>
              <a:t>need</a:t>
            </a:r>
            <a:r>
              <a:rPr lang="zh-CN" altLang="en-US" sz="2400" dirty="0" smtClean="0"/>
              <a:t> </a:t>
            </a:r>
            <a:r>
              <a:rPr lang="en-US" altLang="zh-CN" sz="2400" dirty="0" smtClean="0"/>
              <a:t>to</a:t>
            </a:r>
            <a:r>
              <a:rPr lang="zh-CN" altLang="en-US" sz="2400" dirty="0" smtClean="0"/>
              <a:t> </a:t>
            </a:r>
            <a:r>
              <a:rPr lang="en-US" altLang="zh-CN" sz="2400" dirty="0" smtClean="0"/>
              <a:t>use</a:t>
            </a:r>
            <a:r>
              <a:rPr lang="zh-CN" altLang="en-US" sz="2400" dirty="0" smtClean="0"/>
              <a:t> </a:t>
            </a:r>
            <a:r>
              <a:rPr lang="en-US" altLang="zh-CN" sz="2400" dirty="0" smtClean="0"/>
              <a:t>in</a:t>
            </a:r>
            <a:r>
              <a:rPr lang="zh-CN" altLang="en-US" sz="2400" dirty="0" smtClean="0"/>
              <a:t> </a:t>
            </a:r>
            <a:r>
              <a:rPr lang="en-US" altLang="zh-CN" sz="2400" dirty="0" smtClean="0"/>
              <a:t>our</a:t>
            </a:r>
            <a:r>
              <a:rPr lang="zh-CN" altLang="en-US" sz="2400" dirty="0" smtClean="0"/>
              <a:t> </a:t>
            </a:r>
            <a:r>
              <a:rPr lang="en-US" altLang="zh-CN" sz="2400" dirty="0" smtClean="0"/>
              <a:t>project</a:t>
            </a:r>
          </a:p>
          <a:p>
            <a:endParaRPr lang="en-US" sz="2400" dirty="0"/>
          </a:p>
          <a:p>
            <a:r>
              <a:rPr lang="en-US" altLang="zh-CN" sz="2400" dirty="0" smtClean="0"/>
              <a:t>·</a:t>
            </a:r>
            <a:r>
              <a:rPr lang="zh-CN" altLang="en-US" sz="2400" dirty="0" smtClean="0"/>
              <a:t> </a:t>
            </a:r>
            <a:r>
              <a:rPr lang="en-US" altLang="zh-CN" sz="2400" dirty="0" smtClean="0"/>
              <a:t>3rd</a:t>
            </a:r>
            <a:r>
              <a:rPr lang="zh-CN" altLang="en-US" sz="2400" dirty="0" smtClean="0"/>
              <a:t> </a:t>
            </a:r>
            <a:r>
              <a:rPr lang="en-US" altLang="zh-CN" sz="2400" dirty="0" smtClean="0"/>
              <a:t>Week:</a:t>
            </a:r>
            <a:r>
              <a:rPr lang="zh-CN" altLang="en-US" sz="2400" dirty="0" smtClean="0"/>
              <a:t> </a:t>
            </a:r>
            <a:r>
              <a:rPr lang="en-US" altLang="zh-CN" sz="2400" dirty="0" smtClean="0"/>
              <a:t>create</a:t>
            </a:r>
            <a:r>
              <a:rPr lang="zh-CN" altLang="en-US" sz="2400" dirty="0" smtClean="0"/>
              <a:t> </a:t>
            </a:r>
            <a:r>
              <a:rPr lang="en-US" altLang="zh-CN" sz="2400" dirty="0"/>
              <a:t>a interface for</a:t>
            </a:r>
            <a:r>
              <a:rPr lang="zh-CN" altLang="en-US" sz="2400" dirty="0" smtClean="0"/>
              <a:t> </a:t>
            </a:r>
            <a:r>
              <a:rPr lang="en-US" altLang="zh-CN" sz="2400" dirty="0" smtClean="0"/>
              <a:t>importing</a:t>
            </a:r>
            <a:r>
              <a:rPr lang="zh-CN" altLang="en-US" sz="2400" dirty="0" smtClean="0"/>
              <a:t> </a:t>
            </a:r>
            <a:r>
              <a:rPr lang="en-US" altLang="zh-CN" sz="2400" dirty="0" smtClean="0"/>
              <a:t>data</a:t>
            </a:r>
            <a:r>
              <a:rPr lang="zh-CN" altLang="en-US" sz="2400" dirty="0" smtClean="0"/>
              <a:t> </a:t>
            </a:r>
            <a:r>
              <a:rPr lang="en-US" altLang="zh-CN" sz="2400" dirty="0" smtClean="0"/>
              <a:t>from</a:t>
            </a:r>
            <a:r>
              <a:rPr lang="zh-CN" altLang="en-US" sz="2400" dirty="0" smtClean="0"/>
              <a:t> </a:t>
            </a:r>
            <a:r>
              <a:rPr lang="en-US" altLang="zh-CN" sz="2400" dirty="0"/>
              <a:t>audio data sets </a:t>
            </a:r>
            <a:r>
              <a:rPr lang="en-US" altLang="zh-CN" sz="2400" dirty="0" smtClean="0"/>
              <a:t>to</a:t>
            </a:r>
            <a:r>
              <a:rPr lang="zh-CN" altLang="en-US" sz="2400" dirty="0" smtClean="0"/>
              <a:t> </a:t>
            </a:r>
            <a:r>
              <a:rPr lang="en-US" altLang="zh-CN" sz="2400" dirty="0" smtClean="0"/>
              <a:t>run our</a:t>
            </a:r>
            <a:r>
              <a:rPr lang="zh-CN" altLang="en-US" sz="2400" dirty="0" smtClean="0"/>
              <a:t> </a:t>
            </a:r>
            <a:r>
              <a:rPr lang="en-US" altLang="zh-CN" sz="2400" dirty="0" smtClean="0"/>
              <a:t>main function</a:t>
            </a:r>
          </a:p>
          <a:p>
            <a:endParaRPr lang="en-US" sz="2400" dirty="0"/>
          </a:p>
          <a:p>
            <a:r>
              <a:rPr lang="en-US" altLang="zh-CN" sz="2400" dirty="0" smtClean="0"/>
              <a:t>·</a:t>
            </a:r>
            <a:r>
              <a:rPr lang="zh-CN" altLang="en-US" sz="2400" dirty="0" smtClean="0"/>
              <a:t> </a:t>
            </a:r>
            <a:r>
              <a:rPr lang="en-US" altLang="zh-CN" sz="2400" dirty="0" smtClean="0"/>
              <a:t>4th</a:t>
            </a:r>
            <a:r>
              <a:rPr lang="zh-CN" altLang="en-US" sz="2400" dirty="0" smtClean="0"/>
              <a:t> </a:t>
            </a:r>
            <a:r>
              <a:rPr lang="en-US" altLang="zh-CN" sz="2400" dirty="0" smtClean="0"/>
              <a:t>Week:</a:t>
            </a:r>
            <a:r>
              <a:rPr lang="zh-CN" altLang="en-US" sz="2400" dirty="0" smtClean="0"/>
              <a:t> </a:t>
            </a:r>
            <a:r>
              <a:rPr lang="en-US" altLang="zh-CN" sz="2400" dirty="0" smtClean="0"/>
              <a:t>debug</a:t>
            </a:r>
            <a:r>
              <a:rPr lang="zh-CN" altLang="en-US" sz="2400" dirty="0" smtClean="0"/>
              <a:t> </a:t>
            </a:r>
            <a:r>
              <a:rPr lang="en-US" altLang="zh-CN" sz="2400" dirty="0" smtClean="0"/>
              <a:t>project</a:t>
            </a:r>
            <a:r>
              <a:rPr lang="zh-CN" altLang="en-US" sz="2400" dirty="0" smtClean="0"/>
              <a:t> </a:t>
            </a:r>
            <a:r>
              <a:rPr lang="en-US" altLang="zh-CN" sz="2400" dirty="0" smtClean="0"/>
              <a:t>by</a:t>
            </a:r>
            <a:r>
              <a:rPr lang="zh-CN" altLang="en-US" sz="2400" dirty="0" smtClean="0"/>
              <a:t> </a:t>
            </a:r>
            <a:r>
              <a:rPr lang="en-US" altLang="zh-CN" sz="2400" dirty="0" smtClean="0"/>
              <a:t>testing</a:t>
            </a:r>
            <a:r>
              <a:rPr lang="zh-CN" altLang="en-US" sz="2400" dirty="0" smtClean="0"/>
              <a:t> </a:t>
            </a:r>
            <a:r>
              <a:rPr lang="en-US" altLang="zh-CN" sz="2400" dirty="0" smtClean="0"/>
              <a:t>and</a:t>
            </a:r>
            <a:r>
              <a:rPr lang="zh-CN" altLang="en-US" sz="2400" dirty="0" smtClean="0"/>
              <a:t> </a:t>
            </a:r>
            <a:r>
              <a:rPr lang="en-US" altLang="zh-CN" sz="2400" dirty="0" smtClean="0"/>
              <a:t>preparing</a:t>
            </a:r>
            <a:r>
              <a:rPr lang="zh-CN" altLang="en-US" sz="2400" dirty="0" smtClean="0"/>
              <a:t> </a:t>
            </a:r>
            <a:r>
              <a:rPr lang="en-US" altLang="zh-CN" sz="2400" dirty="0" smtClean="0"/>
              <a:t>final</a:t>
            </a:r>
            <a:r>
              <a:rPr lang="zh-CN" altLang="en-US" sz="2400" dirty="0" smtClean="0"/>
              <a:t> </a:t>
            </a:r>
            <a:r>
              <a:rPr lang="en-US" altLang="zh-CN" sz="2400" dirty="0" smtClean="0"/>
              <a:t>presentation</a:t>
            </a:r>
            <a:endParaRPr lang="en-US" sz="2400" dirty="0"/>
          </a:p>
        </p:txBody>
      </p:sp>
    </p:spTree>
    <p:extLst>
      <p:ext uri="{BB962C8B-B14F-4D97-AF65-F5344CB8AC3E}">
        <p14:creationId xmlns:p14="http://schemas.microsoft.com/office/powerpoint/2010/main" val="1725982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4455" y="764146"/>
            <a:ext cx="8311921" cy="5059680"/>
          </a:xfrm>
        </p:spPr>
        <p:txBody>
          <a:bodyPr>
            <a:normAutofit/>
          </a:bodyPr>
          <a:lstStyle/>
          <a:p>
            <a:r>
              <a:rPr lang="en-US" altLang="zh-CN" sz="3200" dirty="0" smtClean="0">
                <a:solidFill>
                  <a:schemeClr val="tx1"/>
                </a:solidFill>
              </a:rPr>
              <a:t>Basically,</a:t>
            </a:r>
            <a:r>
              <a:rPr lang="zh-CN" altLang="en-US" sz="3200" dirty="0" smtClean="0">
                <a:solidFill>
                  <a:schemeClr val="tx1"/>
                </a:solidFill>
              </a:rPr>
              <a:t> </a:t>
            </a:r>
            <a:r>
              <a:rPr lang="en-US" altLang="zh-CN" sz="3200" dirty="0" smtClean="0">
                <a:solidFill>
                  <a:schemeClr val="tx1"/>
                </a:solidFill>
              </a:rPr>
              <a:t>we</a:t>
            </a:r>
            <a:r>
              <a:rPr lang="zh-CN" altLang="en-US" sz="3200" dirty="0" smtClean="0">
                <a:solidFill>
                  <a:schemeClr val="tx1"/>
                </a:solidFill>
              </a:rPr>
              <a:t> </a:t>
            </a:r>
            <a:r>
              <a:rPr lang="en-US" altLang="zh-CN" sz="3200" dirty="0" smtClean="0">
                <a:solidFill>
                  <a:schemeClr val="tx1"/>
                </a:solidFill>
              </a:rPr>
              <a:t>plan</a:t>
            </a:r>
            <a:r>
              <a:rPr lang="zh-CN" altLang="en-US" sz="3200" dirty="0" smtClean="0">
                <a:solidFill>
                  <a:schemeClr val="tx1"/>
                </a:solidFill>
              </a:rPr>
              <a:t> </a:t>
            </a:r>
            <a:r>
              <a:rPr lang="en-US" altLang="zh-CN" sz="3200" dirty="0" smtClean="0">
                <a:solidFill>
                  <a:schemeClr val="tx1"/>
                </a:solidFill>
              </a:rPr>
              <a:t>to</a:t>
            </a:r>
            <a:r>
              <a:rPr lang="zh-CN" altLang="en-US" sz="3200" dirty="0" smtClean="0">
                <a:solidFill>
                  <a:schemeClr val="tx1"/>
                </a:solidFill>
              </a:rPr>
              <a:t> </a:t>
            </a:r>
            <a:r>
              <a:rPr lang="en-US" altLang="zh-CN" sz="3200" dirty="0" smtClean="0">
                <a:solidFill>
                  <a:schemeClr val="tx1"/>
                </a:solidFill>
              </a:rPr>
              <a:t>implement</a:t>
            </a:r>
            <a:r>
              <a:rPr lang="zh-CN" altLang="en-US" sz="3200" dirty="0" smtClean="0">
                <a:solidFill>
                  <a:schemeClr val="tx1"/>
                </a:solidFill>
              </a:rPr>
              <a:t> </a:t>
            </a:r>
            <a:r>
              <a:rPr lang="en-US" altLang="zh-CN" sz="3200" dirty="0" smtClean="0">
                <a:solidFill>
                  <a:schemeClr val="tx1"/>
                </a:solidFill>
              </a:rPr>
              <a:t>some</a:t>
            </a:r>
            <a:r>
              <a:rPr lang="zh-CN" altLang="en-US" sz="3200" dirty="0" smtClean="0">
                <a:solidFill>
                  <a:schemeClr val="tx1"/>
                </a:solidFill>
              </a:rPr>
              <a:t> </a:t>
            </a:r>
            <a:r>
              <a:rPr lang="en-US" altLang="zh-CN" sz="3200" dirty="0" smtClean="0"/>
              <a:t>functions</a:t>
            </a:r>
            <a:r>
              <a:rPr lang="zh-CN" altLang="en-US" sz="3200" dirty="0" smtClean="0"/>
              <a:t> </a:t>
            </a:r>
            <a:r>
              <a:rPr lang="en-US" altLang="zh-CN" sz="3200" dirty="0" smtClean="0">
                <a:solidFill>
                  <a:schemeClr val="tx1"/>
                </a:solidFill>
              </a:rPr>
              <a:t>that</a:t>
            </a:r>
            <a:r>
              <a:rPr lang="zh-CN" altLang="en-US" sz="3200" dirty="0" smtClean="0">
                <a:solidFill>
                  <a:schemeClr val="tx1"/>
                </a:solidFill>
              </a:rPr>
              <a:t> </a:t>
            </a:r>
            <a:r>
              <a:rPr lang="en-US" altLang="zh-CN" sz="3200" dirty="0" smtClean="0">
                <a:solidFill>
                  <a:schemeClr val="tx1"/>
                </a:solidFill>
              </a:rPr>
              <a:t>based</a:t>
            </a:r>
            <a:r>
              <a:rPr lang="zh-CN" altLang="en-US" sz="3200" dirty="0" smtClean="0">
                <a:solidFill>
                  <a:schemeClr val="tx1"/>
                </a:solidFill>
              </a:rPr>
              <a:t> </a:t>
            </a:r>
            <a:r>
              <a:rPr lang="en-US" altLang="zh-CN" sz="3200" dirty="0" smtClean="0">
                <a:solidFill>
                  <a:schemeClr val="tx1"/>
                </a:solidFill>
              </a:rPr>
              <a:t>on</a:t>
            </a:r>
            <a:r>
              <a:rPr lang="zh-CN" altLang="en-US" sz="3200" dirty="0" smtClean="0">
                <a:solidFill>
                  <a:schemeClr val="tx1"/>
                </a:solidFill>
              </a:rPr>
              <a:t> </a:t>
            </a:r>
            <a:r>
              <a:rPr lang="en-US" altLang="zh-CN" sz="3200" dirty="0" smtClean="0">
                <a:solidFill>
                  <a:schemeClr val="tx1"/>
                </a:solidFill>
              </a:rPr>
              <a:t>Markov</a:t>
            </a:r>
            <a:r>
              <a:rPr lang="zh-CN" altLang="en-US" sz="3200" dirty="0" smtClean="0">
                <a:solidFill>
                  <a:schemeClr val="tx1"/>
                </a:solidFill>
              </a:rPr>
              <a:t> </a:t>
            </a:r>
            <a:r>
              <a:rPr lang="en-US" altLang="zh-CN" sz="3200" dirty="0" smtClean="0">
                <a:solidFill>
                  <a:schemeClr val="tx1"/>
                </a:solidFill>
              </a:rPr>
              <a:t>Chain</a:t>
            </a:r>
            <a:r>
              <a:rPr lang="zh-CN" altLang="en-US" sz="3200" dirty="0" smtClean="0">
                <a:solidFill>
                  <a:schemeClr val="tx1"/>
                </a:solidFill>
              </a:rPr>
              <a:t> </a:t>
            </a:r>
            <a:r>
              <a:rPr lang="en-US" altLang="zh-CN" sz="3200" dirty="0" smtClean="0">
                <a:solidFill>
                  <a:schemeClr val="tx1"/>
                </a:solidFill>
              </a:rPr>
              <a:t>make</a:t>
            </a:r>
            <a:r>
              <a:rPr lang="zh-CN" altLang="en-US" sz="3200" dirty="0" smtClean="0">
                <a:solidFill>
                  <a:schemeClr val="tx1"/>
                </a:solidFill>
              </a:rPr>
              <a:t> </a:t>
            </a:r>
            <a:r>
              <a:rPr lang="en-US" altLang="zh-CN" sz="3200" dirty="0" smtClean="0">
                <a:solidFill>
                  <a:schemeClr val="tx1"/>
                </a:solidFill>
              </a:rPr>
              <a:t>thousands</a:t>
            </a:r>
            <a:r>
              <a:rPr lang="zh-CN" altLang="en-US" sz="3200" dirty="0" smtClean="0">
                <a:solidFill>
                  <a:schemeClr val="tx1"/>
                </a:solidFill>
              </a:rPr>
              <a:t> </a:t>
            </a:r>
            <a:r>
              <a:rPr lang="en-US" altLang="zh-CN" sz="3200" dirty="0" smtClean="0">
                <a:solidFill>
                  <a:schemeClr val="tx1"/>
                </a:solidFill>
              </a:rPr>
              <a:t>of</a:t>
            </a:r>
            <a:r>
              <a:rPr lang="zh-CN" altLang="en-US" sz="3200" dirty="0" smtClean="0">
                <a:solidFill>
                  <a:schemeClr val="tx1"/>
                </a:solidFill>
              </a:rPr>
              <a:t> </a:t>
            </a:r>
            <a:r>
              <a:rPr lang="en-US" altLang="zh-CN" sz="3200" dirty="0" err="1" smtClean="0">
                <a:solidFill>
                  <a:schemeClr val="tx1"/>
                </a:solidFill>
              </a:rPr>
              <a:t>LilyPond</a:t>
            </a:r>
            <a:r>
              <a:rPr lang="zh-CN" altLang="en-US" sz="3200" dirty="0" smtClean="0">
                <a:solidFill>
                  <a:schemeClr val="tx1"/>
                </a:solidFill>
              </a:rPr>
              <a:t> </a:t>
            </a:r>
            <a:r>
              <a:rPr lang="en-US" altLang="zh-CN" sz="3200" dirty="0" smtClean="0">
                <a:solidFill>
                  <a:schemeClr val="tx1"/>
                </a:solidFill>
              </a:rPr>
              <a:t>file</a:t>
            </a:r>
            <a:r>
              <a:rPr lang="zh-CN" altLang="en-US" sz="3200" dirty="0" smtClean="0">
                <a:solidFill>
                  <a:schemeClr val="tx1"/>
                </a:solidFill>
              </a:rPr>
              <a:t> </a:t>
            </a:r>
            <a:r>
              <a:rPr lang="en-US" altLang="zh-CN" sz="3200" dirty="0" smtClean="0">
                <a:solidFill>
                  <a:schemeClr val="tx1"/>
                </a:solidFill>
              </a:rPr>
              <a:t>into</a:t>
            </a:r>
            <a:r>
              <a:rPr lang="zh-CN" altLang="en-US" sz="3200" dirty="0" smtClean="0">
                <a:solidFill>
                  <a:schemeClr val="tx1"/>
                </a:solidFill>
              </a:rPr>
              <a:t> </a:t>
            </a:r>
            <a:r>
              <a:rPr lang="en-US" altLang="zh-CN" sz="3200" dirty="0" smtClean="0">
                <a:solidFill>
                  <a:schemeClr val="tx1"/>
                </a:solidFill>
              </a:rPr>
              <a:t>new</a:t>
            </a:r>
            <a:r>
              <a:rPr lang="zh-CN" altLang="en-US" sz="3200" dirty="0" smtClean="0">
                <a:solidFill>
                  <a:schemeClr val="tx1"/>
                </a:solidFill>
              </a:rPr>
              <a:t> </a:t>
            </a:r>
            <a:r>
              <a:rPr lang="en-US" altLang="zh-CN" sz="3200" dirty="0" smtClean="0">
                <a:solidFill>
                  <a:schemeClr val="tx1"/>
                </a:solidFill>
              </a:rPr>
              <a:t>collections</a:t>
            </a:r>
            <a:r>
              <a:rPr lang="zh-CN" altLang="en-US" sz="3200" dirty="0" smtClean="0">
                <a:solidFill>
                  <a:schemeClr val="tx1"/>
                </a:solidFill>
              </a:rPr>
              <a:t> </a:t>
            </a:r>
            <a:r>
              <a:rPr lang="en-US" altLang="zh-CN" sz="3200" dirty="0" smtClean="0">
                <a:solidFill>
                  <a:schemeClr val="tx1"/>
                </a:solidFill>
              </a:rPr>
              <a:t>by</a:t>
            </a:r>
            <a:r>
              <a:rPr lang="zh-CN" altLang="en-US" sz="3200" dirty="0" smtClean="0">
                <a:solidFill>
                  <a:schemeClr val="tx1"/>
                </a:solidFill>
              </a:rPr>
              <a:t> </a:t>
            </a:r>
            <a:r>
              <a:rPr lang="en-US" altLang="zh-CN" sz="3200" dirty="0" smtClean="0">
                <a:solidFill>
                  <a:schemeClr val="tx1"/>
                </a:solidFill>
              </a:rPr>
              <a:t>the</a:t>
            </a:r>
            <a:r>
              <a:rPr lang="zh-CN" altLang="en-US" sz="3200" dirty="0" smtClean="0">
                <a:solidFill>
                  <a:schemeClr val="tx1"/>
                </a:solidFill>
              </a:rPr>
              <a:t> </a:t>
            </a:r>
            <a:r>
              <a:rPr lang="en-US" altLang="zh-CN" sz="3200" dirty="0" smtClean="0">
                <a:solidFill>
                  <a:schemeClr val="tx1"/>
                </a:solidFill>
              </a:rPr>
              <a:t>rules</a:t>
            </a:r>
            <a:r>
              <a:rPr lang="zh-CN" altLang="en-US" sz="3200" dirty="0" smtClean="0">
                <a:solidFill>
                  <a:schemeClr val="tx1"/>
                </a:solidFill>
              </a:rPr>
              <a:t> </a:t>
            </a:r>
            <a:r>
              <a:rPr lang="en-US" altLang="zh-CN" sz="3200" dirty="0" smtClean="0">
                <a:solidFill>
                  <a:schemeClr val="tx1"/>
                </a:solidFill>
              </a:rPr>
              <a:t>that</a:t>
            </a:r>
            <a:r>
              <a:rPr lang="zh-CN" altLang="en-US" sz="3200" dirty="0" smtClean="0">
                <a:solidFill>
                  <a:schemeClr val="tx1"/>
                </a:solidFill>
              </a:rPr>
              <a:t> </a:t>
            </a:r>
            <a:r>
              <a:rPr lang="en-US" altLang="zh-CN" sz="3200" dirty="0" smtClean="0">
                <a:solidFill>
                  <a:schemeClr val="tx1"/>
                </a:solidFill>
              </a:rPr>
              <a:t>we</a:t>
            </a:r>
            <a:r>
              <a:rPr lang="zh-CN" altLang="en-US" sz="3200" dirty="0" smtClean="0">
                <a:solidFill>
                  <a:schemeClr val="tx1"/>
                </a:solidFill>
              </a:rPr>
              <a:t> </a:t>
            </a:r>
            <a:r>
              <a:rPr lang="en-US" altLang="zh-CN" sz="3200" dirty="0" smtClean="0">
                <a:solidFill>
                  <a:schemeClr val="tx1"/>
                </a:solidFill>
              </a:rPr>
              <a:t>pre-defined.</a:t>
            </a:r>
            <a:br>
              <a:rPr lang="en-US" altLang="zh-CN" sz="3200" dirty="0" smtClean="0">
                <a:solidFill>
                  <a:schemeClr val="tx1"/>
                </a:solidFill>
              </a:rPr>
            </a:br>
            <a:r>
              <a:rPr lang="en-US" altLang="zh-CN" sz="3200" dirty="0">
                <a:solidFill>
                  <a:schemeClr val="tx1"/>
                </a:solidFill>
              </a:rPr>
              <a:t/>
            </a:r>
            <a:br>
              <a:rPr lang="en-US" altLang="zh-CN" sz="3200" dirty="0">
                <a:solidFill>
                  <a:schemeClr val="tx1"/>
                </a:solidFill>
              </a:rPr>
            </a:br>
            <a:r>
              <a:rPr lang="en-US" altLang="zh-CN" sz="3200" dirty="0" smtClean="0">
                <a:solidFill>
                  <a:schemeClr val="tx1"/>
                </a:solidFill>
              </a:rPr>
              <a:t>Our</a:t>
            </a:r>
            <a:r>
              <a:rPr lang="zh-CN" altLang="en-US" sz="3200" dirty="0" smtClean="0">
                <a:solidFill>
                  <a:schemeClr val="tx1"/>
                </a:solidFill>
              </a:rPr>
              <a:t> </a:t>
            </a:r>
            <a:r>
              <a:rPr lang="en-US" altLang="zh-CN" sz="3200" dirty="0" smtClean="0">
                <a:solidFill>
                  <a:schemeClr val="tx1"/>
                </a:solidFill>
              </a:rPr>
              <a:t>code</a:t>
            </a:r>
            <a:r>
              <a:rPr lang="zh-CN" altLang="en-US" sz="3200" dirty="0" smtClean="0">
                <a:solidFill>
                  <a:schemeClr val="tx1"/>
                </a:solidFill>
              </a:rPr>
              <a:t> </a:t>
            </a:r>
            <a:r>
              <a:rPr lang="en-US" altLang="zh-CN" sz="3200" dirty="0" smtClean="0">
                <a:solidFill>
                  <a:schemeClr val="tx1"/>
                </a:solidFill>
              </a:rPr>
              <a:t>repository</a:t>
            </a:r>
            <a:r>
              <a:rPr lang="zh-CN" altLang="en-US" sz="3200" dirty="0" smtClean="0">
                <a:solidFill>
                  <a:schemeClr val="tx1"/>
                </a:solidFill>
              </a:rPr>
              <a:t> </a:t>
            </a:r>
            <a:r>
              <a:rPr lang="en-US" altLang="zh-CN" sz="3200" dirty="0" smtClean="0">
                <a:solidFill>
                  <a:schemeClr val="tx1"/>
                </a:solidFill>
              </a:rPr>
              <a:t>would</a:t>
            </a:r>
            <a:r>
              <a:rPr lang="zh-CN" altLang="en-US" sz="3200" dirty="0" smtClean="0">
                <a:solidFill>
                  <a:schemeClr val="tx1"/>
                </a:solidFill>
              </a:rPr>
              <a:t> </a:t>
            </a:r>
            <a:r>
              <a:rPr lang="en-US" altLang="zh-CN" sz="3200" dirty="0" smtClean="0">
                <a:solidFill>
                  <a:schemeClr val="tx1"/>
                </a:solidFill>
              </a:rPr>
              <a:t>be</a:t>
            </a:r>
            <a:r>
              <a:rPr lang="zh-CN" altLang="en-US" sz="3200" dirty="0" smtClean="0">
                <a:solidFill>
                  <a:schemeClr val="tx1"/>
                </a:solidFill>
              </a:rPr>
              <a:t> </a:t>
            </a:r>
            <a:r>
              <a:rPr lang="en-US" altLang="zh-CN" sz="3200" dirty="0" smtClean="0">
                <a:solidFill>
                  <a:schemeClr val="tx1"/>
                </a:solidFill>
              </a:rPr>
              <a:t>put</a:t>
            </a:r>
            <a:r>
              <a:rPr lang="zh-CN" altLang="en-US" sz="3200" dirty="0" smtClean="0">
                <a:solidFill>
                  <a:schemeClr val="tx1"/>
                </a:solidFill>
              </a:rPr>
              <a:t> </a:t>
            </a:r>
            <a:r>
              <a:rPr lang="en-US" altLang="zh-CN" sz="3200" dirty="0" smtClean="0">
                <a:solidFill>
                  <a:schemeClr val="tx1"/>
                </a:solidFill>
              </a:rPr>
              <a:t>in</a:t>
            </a:r>
            <a:r>
              <a:rPr lang="zh-CN" altLang="en-US" sz="3200" dirty="0" smtClean="0">
                <a:solidFill>
                  <a:schemeClr val="tx1"/>
                </a:solidFill>
              </a:rPr>
              <a:t> </a:t>
            </a:r>
            <a:r>
              <a:rPr lang="en-US" altLang="zh-CN" sz="3200" dirty="0" smtClean="0">
                <a:solidFill>
                  <a:schemeClr val="tx1"/>
                </a:solidFill>
              </a:rPr>
              <a:t>our</a:t>
            </a:r>
            <a:r>
              <a:rPr lang="zh-CN" altLang="en-US" sz="3200" dirty="0" smtClean="0">
                <a:solidFill>
                  <a:schemeClr val="tx1"/>
                </a:solidFill>
              </a:rPr>
              <a:t> </a:t>
            </a:r>
            <a:r>
              <a:rPr lang="en-US" altLang="zh-CN" sz="3200" dirty="0" smtClean="0">
                <a:solidFill>
                  <a:schemeClr val="tx1"/>
                </a:solidFill>
              </a:rPr>
              <a:t>team</a:t>
            </a:r>
            <a:r>
              <a:rPr lang="zh-CN" altLang="en-US" sz="3200" dirty="0" smtClean="0">
                <a:solidFill>
                  <a:schemeClr val="tx1"/>
                </a:solidFill>
              </a:rPr>
              <a:t> </a:t>
            </a:r>
            <a:r>
              <a:rPr lang="en-US" altLang="zh-CN" sz="3200" dirty="0" err="1" smtClean="0">
                <a:solidFill>
                  <a:schemeClr val="tx1"/>
                </a:solidFill>
              </a:rPr>
              <a:t>Github</a:t>
            </a:r>
            <a:r>
              <a:rPr lang="en-US" altLang="zh-CN" sz="3200" dirty="0">
                <a:solidFill>
                  <a:schemeClr val="tx1"/>
                </a:solidFill>
              </a:rPr>
              <a:t>.</a:t>
            </a:r>
            <a:br>
              <a:rPr lang="en-US" altLang="zh-CN" sz="3200" dirty="0">
                <a:solidFill>
                  <a:schemeClr val="tx1"/>
                </a:solidFill>
              </a:rPr>
            </a:br>
            <a:r>
              <a:rPr lang="en-US" altLang="zh-CN" sz="3200" u="sng" dirty="0">
                <a:solidFill>
                  <a:srgbClr val="00B0F0"/>
                </a:solidFill>
              </a:rPr>
              <a:t>github.com/JunxiFan/Team4-Final-Project</a:t>
            </a:r>
            <a:endParaRPr lang="en-US" sz="3200" u="sng" dirty="0">
              <a:solidFill>
                <a:srgbClr val="00B0F0"/>
              </a:solidFill>
            </a:endParaRPr>
          </a:p>
        </p:txBody>
      </p:sp>
    </p:spTree>
    <p:extLst>
      <p:ext uri="{BB962C8B-B14F-4D97-AF65-F5344CB8AC3E}">
        <p14:creationId xmlns:p14="http://schemas.microsoft.com/office/powerpoint/2010/main" val="2067640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Acceptance criteria</a:t>
            </a:r>
          </a:p>
        </p:txBody>
      </p:sp>
      <p:sp>
        <p:nvSpPr>
          <p:cNvPr id="2" name="TextBox 1"/>
          <p:cNvSpPr txBox="1"/>
          <p:nvPr/>
        </p:nvSpPr>
        <p:spPr>
          <a:xfrm>
            <a:off x="787791" y="1930400"/>
            <a:ext cx="7244861" cy="3046988"/>
          </a:xfrm>
          <a:prstGeom prst="rect">
            <a:avLst/>
          </a:prstGeom>
          <a:noFill/>
        </p:spPr>
        <p:txBody>
          <a:bodyPr wrap="square" rtlCol="0">
            <a:spAutoFit/>
          </a:bodyPr>
          <a:lstStyle/>
          <a:p>
            <a:r>
              <a:rPr lang="en-US" altLang="zh-CN" sz="2400" dirty="0" smtClean="0"/>
              <a:t>·</a:t>
            </a:r>
            <a:r>
              <a:rPr lang="zh-CN" altLang="en-US" sz="2400" dirty="0" smtClean="0"/>
              <a:t> </a:t>
            </a:r>
            <a:r>
              <a:rPr lang="en-US" altLang="zh-CN" sz="2400" dirty="0" smtClean="0"/>
              <a:t>Our</a:t>
            </a:r>
            <a:r>
              <a:rPr lang="zh-CN" altLang="en-US" sz="2400" dirty="0" smtClean="0"/>
              <a:t> </a:t>
            </a:r>
            <a:r>
              <a:rPr lang="en-US" altLang="zh-CN" sz="2400" dirty="0" smtClean="0"/>
              <a:t>project</a:t>
            </a:r>
            <a:r>
              <a:rPr lang="zh-CN" altLang="en-US" sz="2400" dirty="0" smtClean="0"/>
              <a:t> </a:t>
            </a:r>
            <a:r>
              <a:rPr lang="en-US" altLang="zh-CN" sz="2400" dirty="0" smtClean="0"/>
              <a:t>would</a:t>
            </a:r>
            <a:r>
              <a:rPr lang="zh-CN" altLang="en-US" sz="2400" dirty="0" smtClean="0"/>
              <a:t> </a:t>
            </a:r>
            <a:r>
              <a:rPr lang="en-US" altLang="zh-CN" sz="2400" dirty="0" smtClean="0"/>
              <a:t>generate</a:t>
            </a:r>
            <a:r>
              <a:rPr lang="zh-CN" altLang="en-US" sz="2400" dirty="0" smtClean="0"/>
              <a:t> </a:t>
            </a:r>
            <a:r>
              <a:rPr lang="en-US" altLang="zh-CN" sz="2400" dirty="0" smtClean="0"/>
              <a:t>lots</a:t>
            </a:r>
            <a:r>
              <a:rPr lang="zh-CN" altLang="en-US" sz="2400" dirty="0" smtClean="0"/>
              <a:t> </a:t>
            </a:r>
            <a:r>
              <a:rPr lang="en-US" altLang="zh-CN" sz="2400" dirty="0" smtClean="0"/>
              <a:t>of</a:t>
            </a:r>
            <a:r>
              <a:rPr lang="zh-CN" altLang="en-US" sz="2400" dirty="0" smtClean="0"/>
              <a:t>  </a:t>
            </a:r>
            <a:r>
              <a:rPr lang="en-US" altLang="zh-CN" sz="2400" dirty="0" smtClean="0"/>
              <a:t>three-minute</a:t>
            </a:r>
            <a:r>
              <a:rPr lang="zh-CN" altLang="en-US" sz="2400" dirty="0" smtClean="0"/>
              <a:t> </a:t>
            </a:r>
            <a:r>
              <a:rPr lang="en-US" altLang="zh-CN" sz="2400" dirty="0" smtClean="0"/>
              <a:t>songs,</a:t>
            </a:r>
            <a:r>
              <a:rPr lang="zh-CN" altLang="en-US" sz="2400" dirty="0" smtClean="0"/>
              <a:t> </a:t>
            </a:r>
            <a:r>
              <a:rPr lang="en-US" altLang="zh-CN" sz="2400" dirty="0" smtClean="0"/>
              <a:t>we</a:t>
            </a:r>
            <a:r>
              <a:rPr lang="zh-CN" altLang="en-US" sz="2400" dirty="0" smtClean="0"/>
              <a:t> </a:t>
            </a:r>
            <a:r>
              <a:rPr lang="en-US" altLang="zh-CN" sz="2400" dirty="0" smtClean="0"/>
              <a:t>will</a:t>
            </a:r>
            <a:r>
              <a:rPr lang="zh-CN" altLang="en-US" sz="2400" dirty="0" smtClean="0"/>
              <a:t> </a:t>
            </a:r>
            <a:r>
              <a:rPr lang="en-US" altLang="zh-CN" sz="2400" dirty="0" smtClean="0"/>
              <a:t>select</a:t>
            </a:r>
            <a:r>
              <a:rPr lang="zh-CN" altLang="en-US" sz="2400" dirty="0" smtClean="0"/>
              <a:t> </a:t>
            </a:r>
            <a:r>
              <a:rPr lang="en-US" altLang="zh-CN" sz="2400" dirty="0" smtClean="0"/>
              <a:t>some</a:t>
            </a:r>
            <a:r>
              <a:rPr lang="zh-CN" altLang="en-US" sz="2400" dirty="0" smtClean="0"/>
              <a:t> </a:t>
            </a:r>
            <a:r>
              <a:rPr lang="en-US" altLang="zh-CN" sz="2400" dirty="0" smtClean="0"/>
              <a:t>songs</a:t>
            </a:r>
            <a:r>
              <a:rPr lang="zh-CN" altLang="en-US" sz="2400" dirty="0" smtClean="0"/>
              <a:t> </a:t>
            </a:r>
            <a:r>
              <a:rPr lang="en-US" altLang="zh-CN" sz="2400" dirty="0" smtClean="0"/>
              <a:t>which</a:t>
            </a:r>
            <a:r>
              <a:rPr lang="zh-CN" altLang="en-US" sz="2400" dirty="0" smtClean="0"/>
              <a:t> </a:t>
            </a:r>
            <a:r>
              <a:rPr lang="en-US" altLang="zh-CN" sz="2400" dirty="0" smtClean="0"/>
              <a:t>sound</a:t>
            </a:r>
            <a:r>
              <a:rPr lang="zh-CN" altLang="en-US" sz="2400" dirty="0" smtClean="0"/>
              <a:t> </a:t>
            </a:r>
            <a:r>
              <a:rPr lang="en-US" altLang="zh-CN" sz="2400" dirty="0" smtClean="0"/>
              <a:t>normal</a:t>
            </a:r>
            <a:r>
              <a:rPr lang="zh-CN" altLang="en-US" sz="2400" dirty="0" smtClean="0"/>
              <a:t> </a:t>
            </a:r>
            <a:r>
              <a:rPr lang="en-US" altLang="zh-CN" sz="2400" dirty="0" smtClean="0"/>
              <a:t>and</a:t>
            </a:r>
            <a:r>
              <a:rPr lang="zh-CN" altLang="en-US" sz="2400" dirty="0" smtClean="0"/>
              <a:t> </a:t>
            </a:r>
            <a:r>
              <a:rPr lang="en-US" altLang="zh-CN" sz="2400" dirty="0" smtClean="0"/>
              <a:t>pleasing</a:t>
            </a:r>
            <a:endParaRPr lang="en-US" sz="2400" dirty="0" smtClean="0"/>
          </a:p>
          <a:p>
            <a:endParaRPr lang="en-US" sz="2400" dirty="0"/>
          </a:p>
          <a:p>
            <a:r>
              <a:rPr lang="en-US" altLang="zh-CN" sz="2400" dirty="0" smtClean="0"/>
              <a:t>·In</a:t>
            </a:r>
            <a:r>
              <a:rPr lang="zh-CN" altLang="en-US" sz="2400" dirty="0" smtClean="0"/>
              <a:t> </a:t>
            </a:r>
            <a:r>
              <a:rPr lang="en-US" altLang="zh-CN" sz="2400" dirty="0" smtClean="0"/>
              <a:t>the</a:t>
            </a:r>
            <a:r>
              <a:rPr lang="zh-CN" altLang="en-US" sz="2400" dirty="0" smtClean="0"/>
              <a:t> </a:t>
            </a:r>
            <a:r>
              <a:rPr lang="en-US" altLang="zh-CN" sz="2400" dirty="0" smtClean="0"/>
              <a:t>end</a:t>
            </a:r>
            <a:r>
              <a:rPr lang="en-US" altLang="zh-CN" sz="2400" dirty="0"/>
              <a:t>,</a:t>
            </a:r>
            <a:r>
              <a:rPr lang="zh-CN" altLang="en-US" sz="2400" dirty="0"/>
              <a:t> </a:t>
            </a:r>
            <a:r>
              <a:rPr lang="en-US" altLang="zh-CN" sz="2400" dirty="0"/>
              <a:t>we</a:t>
            </a:r>
            <a:r>
              <a:rPr lang="zh-CN" altLang="en-US" sz="2400" dirty="0"/>
              <a:t> </a:t>
            </a:r>
            <a:r>
              <a:rPr lang="en-US" altLang="zh-CN" sz="2400" dirty="0"/>
              <a:t>will</a:t>
            </a:r>
            <a:r>
              <a:rPr lang="zh-CN" altLang="en-US" sz="2400" dirty="0"/>
              <a:t> </a:t>
            </a:r>
            <a:r>
              <a:rPr lang="en-US" altLang="zh-CN" sz="2400" dirty="0"/>
              <a:t>do</a:t>
            </a:r>
            <a:r>
              <a:rPr lang="zh-CN" altLang="en-US" sz="2400" dirty="0"/>
              <a:t> </a:t>
            </a:r>
            <a:r>
              <a:rPr lang="en-US" altLang="zh-CN" sz="2400" dirty="0"/>
              <a:t>a</a:t>
            </a:r>
            <a:r>
              <a:rPr lang="zh-CN" altLang="en-US" sz="2400" dirty="0"/>
              <a:t> </a:t>
            </a:r>
            <a:r>
              <a:rPr lang="en-US" altLang="zh-CN" sz="2400" dirty="0"/>
              <a:t>questionair</a:t>
            </a:r>
            <a:r>
              <a:rPr lang="zh-CN" altLang="en-US" sz="2400" dirty="0"/>
              <a:t> </a:t>
            </a:r>
            <a:r>
              <a:rPr lang="en-US" altLang="zh-CN" sz="2400" dirty="0"/>
              <a:t>of</a:t>
            </a:r>
            <a:r>
              <a:rPr lang="zh-CN" altLang="en-US" sz="2400" dirty="0"/>
              <a:t> </a:t>
            </a:r>
            <a:r>
              <a:rPr lang="en-US" altLang="zh-CN" sz="2400" dirty="0"/>
              <a:t>on</a:t>
            </a:r>
            <a:r>
              <a:rPr lang="zh-CN" altLang="en-US" sz="2400" dirty="0"/>
              <a:t> </a:t>
            </a:r>
            <a:r>
              <a:rPr lang="en-US" altLang="zh-CN" sz="2400" dirty="0"/>
              <a:t>two</a:t>
            </a:r>
            <a:r>
              <a:rPr lang="zh-CN" altLang="en-US" sz="2400" dirty="0"/>
              <a:t> </a:t>
            </a:r>
            <a:r>
              <a:rPr lang="en-US" altLang="zh-CN" sz="2400" dirty="0"/>
              <a:t>songs,</a:t>
            </a:r>
            <a:r>
              <a:rPr lang="zh-CN" altLang="en-US" sz="2400" dirty="0"/>
              <a:t> </a:t>
            </a:r>
            <a:r>
              <a:rPr lang="en-US" altLang="zh-CN" sz="2400" dirty="0"/>
              <a:t>one</a:t>
            </a:r>
            <a:r>
              <a:rPr lang="zh-CN" altLang="en-US" sz="2400" dirty="0"/>
              <a:t> </a:t>
            </a:r>
            <a:r>
              <a:rPr lang="en-US" altLang="zh-CN" sz="2400" dirty="0"/>
              <a:t>is</a:t>
            </a:r>
            <a:r>
              <a:rPr lang="zh-CN" altLang="en-US" sz="2400" dirty="0"/>
              <a:t> </a:t>
            </a:r>
            <a:r>
              <a:rPr lang="en-US" altLang="zh-CN" sz="2400" dirty="0"/>
              <a:t>composed</a:t>
            </a:r>
            <a:r>
              <a:rPr lang="zh-CN" altLang="en-US" sz="2400" dirty="0"/>
              <a:t> </a:t>
            </a:r>
            <a:r>
              <a:rPr lang="en-US" altLang="zh-CN" sz="2400" dirty="0"/>
              <a:t>by</a:t>
            </a:r>
            <a:r>
              <a:rPr lang="zh-CN" altLang="en-US" sz="2400" dirty="0"/>
              <a:t> </a:t>
            </a:r>
            <a:r>
              <a:rPr lang="en-US" altLang="zh-CN" sz="2400" dirty="0"/>
              <a:t>computer,</a:t>
            </a:r>
            <a:r>
              <a:rPr lang="zh-CN" altLang="en-US" sz="2400" dirty="0"/>
              <a:t> </a:t>
            </a:r>
            <a:r>
              <a:rPr lang="en-US" altLang="zh-CN" sz="2400" dirty="0"/>
              <a:t>and</a:t>
            </a:r>
            <a:r>
              <a:rPr lang="zh-CN" altLang="en-US" sz="2400" dirty="0"/>
              <a:t> </a:t>
            </a:r>
            <a:r>
              <a:rPr lang="en-US" altLang="zh-CN" sz="2400" dirty="0"/>
              <a:t>one</a:t>
            </a:r>
            <a:r>
              <a:rPr lang="zh-CN" altLang="en-US" sz="2400" dirty="0"/>
              <a:t> </a:t>
            </a:r>
            <a:r>
              <a:rPr lang="en-US" altLang="zh-CN" sz="2400" dirty="0"/>
              <a:t>is</a:t>
            </a:r>
            <a:r>
              <a:rPr lang="zh-CN" altLang="en-US" sz="2400" dirty="0"/>
              <a:t> </a:t>
            </a:r>
            <a:r>
              <a:rPr lang="en-US" altLang="zh-CN" sz="2400" dirty="0"/>
              <a:t>origenol</a:t>
            </a:r>
            <a:r>
              <a:rPr lang="zh-CN" altLang="en-US" sz="2400" dirty="0"/>
              <a:t> </a:t>
            </a:r>
            <a:r>
              <a:rPr lang="en-US" altLang="zh-CN" sz="2400" dirty="0"/>
              <a:t>MIDI</a:t>
            </a:r>
            <a:r>
              <a:rPr lang="zh-CN" altLang="en-US" sz="2400" dirty="0"/>
              <a:t> </a:t>
            </a:r>
            <a:r>
              <a:rPr lang="en-US" altLang="zh-CN" sz="2400" dirty="0"/>
              <a:t>song.</a:t>
            </a:r>
            <a:r>
              <a:rPr lang="zh-CN" altLang="en-US" sz="2400" dirty="0"/>
              <a:t> </a:t>
            </a:r>
            <a:r>
              <a:rPr lang="en-US" altLang="zh-CN" sz="2400" dirty="0"/>
              <a:t>If</a:t>
            </a:r>
            <a:r>
              <a:rPr lang="zh-CN" altLang="en-US" sz="2400" dirty="0"/>
              <a:t> </a:t>
            </a:r>
            <a:r>
              <a:rPr lang="en-US" altLang="zh-CN" sz="2400" dirty="0"/>
              <a:t>70%</a:t>
            </a:r>
            <a:r>
              <a:rPr lang="zh-CN" altLang="en-US" sz="2400" dirty="0"/>
              <a:t> </a:t>
            </a:r>
            <a:r>
              <a:rPr lang="en-US" altLang="zh-CN" sz="2400" dirty="0"/>
              <a:t>people</a:t>
            </a:r>
            <a:r>
              <a:rPr lang="zh-CN" altLang="en-US" sz="2400" dirty="0"/>
              <a:t> </a:t>
            </a:r>
            <a:r>
              <a:rPr lang="en-US" altLang="zh-CN" sz="2400" dirty="0"/>
              <a:t>can</a:t>
            </a:r>
            <a:r>
              <a:rPr lang="zh-CN" altLang="en-US" sz="2400" dirty="0"/>
              <a:t> </a:t>
            </a:r>
            <a:r>
              <a:rPr lang="en-US" altLang="zh-CN" sz="2400" dirty="0"/>
              <a:t>not</a:t>
            </a:r>
            <a:r>
              <a:rPr lang="zh-CN" altLang="en-US" sz="2400" dirty="0"/>
              <a:t> </a:t>
            </a:r>
            <a:r>
              <a:rPr lang="en-US" altLang="zh-CN" sz="2400" dirty="0"/>
              <a:t>tell</a:t>
            </a:r>
            <a:r>
              <a:rPr lang="zh-CN" altLang="en-US" sz="2400" dirty="0"/>
              <a:t> </a:t>
            </a:r>
            <a:r>
              <a:rPr lang="en-US" altLang="zh-CN" sz="2400" dirty="0"/>
              <a:t>the</a:t>
            </a:r>
            <a:r>
              <a:rPr lang="zh-CN" altLang="en-US" sz="2400" dirty="0"/>
              <a:t> </a:t>
            </a:r>
            <a:r>
              <a:rPr lang="en-US" altLang="zh-CN" sz="2400" dirty="0"/>
              <a:t>difference,</a:t>
            </a:r>
            <a:r>
              <a:rPr lang="zh-CN" altLang="en-US" sz="2400" dirty="0"/>
              <a:t> </a:t>
            </a:r>
            <a:r>
              <a:rPr lang="en-US" altLang="zh-CN" sz="2400" dirty="0"/>
              <a:t>then</a:t>
            </a:r>
            <a:r>
              <a:rPr lang="zh-CN" altLang="en-US" sz="2400" dirty="0"/>
              <a:t> </a:t>
            </a:r>
            <a:r>
              <a:rPr lang="en-US" altLang="zh-CN" sz="2400" dirty="0"/>
              <a:t>our</a:t>
            </a:r>
            <a:r>
              <a:rPr lang="zh-CN" altLang="en-US" sz="2400" dirty="0"/>
              <a:t> </a:t>
            </a:r>
            <a:r>
              <a:rPr lang="en-US" altLang="zh-CN" sz="2400" dirty="0"/>
              <a:t>project</a:t>
            </a:r>
            <a:r>
              <a:rPr lang="zh-CN" altLang="en-US" sz="2400" dirty="0"/>
              <a:t> </a:t>
            </a:r>
            <a:r>
              <a:rPr lang="en-US" altLang="zh-CN" sz="2400" dirty="0"/>
              <a:t>goal</a:t>
            </a:r>
            <a:r>
              <a:rPr lang="zh-CN" altLang="en-US" sz="2400" dirty="0"/>
              <a:t> </a:t>
            </a:r>
            <a:r>
              <a:rPr lang="en-US" altLang="zh-CN" sz="2400" dirty="0"/>
              <a:t>is</a:t>
            </a:r>
            <a:r>
              <a:rPr lang="zh-CN" altLang="en-US" sz="2400" dirty="0"/>
              <a:t> </a:t>
            </a:r>
            <a:r>
              <a:rPr lang="en-US" altLang="zh-CN" sz="2400" dirty="0"/>
              <a:t>completed</a:t>
            </a:r>
            <a:endParaRPr lang="en-US" sz="2400" dirty="0"/>
          </a:p>
        </p:txBody>
      </p:sp>
    </p:spTree>
    <p:extLst>
      <p:ext uri="{BB962C8B-B14F-4D97-AF65-F5344CB8AC3E}">
        <p14:creationId xmlns:p14="http://schemas.microsoft.com/office/powerpoint/2010/main" val="291539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Goals</a:t>
            </a:r>
            <a:r>
              <a:rPr lang="en-US" sz="4000" dirty="0">
                <a:solidFill>
                  <a:schemeClr val="tx1"/>
                </a:solidFill>
              </a:rPr>
              <a:t> of the project</a:t>
            </a:r>
          </a:p>
        </p:txBody>
      </p:sp>
      <p:sp>
        <p:nvSpPr>
          <p:cNvPr id="2" name="TextBox 1"/>
          <p:cNvSpPr txBox="1"/>
          <p:nvPr/>
        </p:nvSpPr>
        <p:spPr>
          <a:xfrm>
            <a:off x="677334" y="2623723"/>
            <a:ext cx="7779434" cy="2677656"/>
          </a:xfrm>
          <a:prstGeom prst="rect">
            <a:avLst/>
          </a:prstGeom>
          <a:noFill/>
        </p:spPr>
        <p:txBody>
          <a:bodyPr wrap="square" rtlCol="0">
            <a:spAutoFit/>
          </a:bodyPr>
          <a:lstStyle/>
          <a:p>
            <a:r>
              <a:rPr lang="en-US" altLang="zh-CN" sz="2800" dirty="0"/>
              <a:t>·</a:t>
            </a:r>
            <a:r>
              <a:rPr lang="zh-CN" altLang="en-US" sz="2800" dirty="0"/>
              <a:t> </a:t>
            </a:r>
            <a:r>
              <a:rPr lang="en-US" altLang="zh-CN" sz="2800" dirty="0"/>
              <a:t>Basic</a:t>
            </a:r>
            <a:r>
              <a:rPr lang="zh-CN" altLang="en-US" sz="2800" dirty="0"/>
              <a:t> </a:t>
            </a:r>
            <a:r>
              <a:rPr lang="en-US" altLang="zh-CN" sz="2800" dirty="0"/>
              <a:t>criteria</a:t>
            </a:r>
            <a:r>
              <a:rPr lang="zh-CN" altLang="en-US" sz="2800" dirty="0"/>
              <a:t> </a:t>
            </a:r>
            <a:r>
              <a:rPr lang="en-US" altLang="zh-CN" sz="2800" dirty="0"/>
              <a:t>is</a:t>
            </a:r>
            <a:r>
              <a:rPr lang="zh-CN" altLang="en-US" sz="2800" dirty="0"/>
              <a:t> </a:t>
            </a:r>
            <a:r>
              <a:rPr lang="en-US" altLang="zh-CN" sz="2800" dirty="0"/>
              <a:t>that</a:t>
            </a:r>
            <a:r>
              <a:rPr lang="zh-CN" altLang="en-US" sz="2800" dirty="0"/>
              <a:t> </a:t>
            </a:r>
            <a:r>
              <a:rPr lang="en-US" altLang="zh-CN" sz="2800" dirty="0"/>
              <a:t>our</a:t>
            </a:r>
            <a:r>
              <a:rPr lang="zh-CN" altLang="en-US" sz="2800" dirty="0"/>
              <a:t> </a:t>
            </a:r>
            <a:r>
              <a:rPr lang="en-US" altLang="zh-CN" sz="2800" dirty="0"/>
              <a:t>music</a:t>
            </a:r>
            <a:r>
              <a:rPr lang="zh-CN" altLang="en-US" sz="2800" dirty="0"/>
              <a:t> </a:t>
            </a:r>
            <a:r>
              <a:rPr lang="en-US" altLang="zh-CN" sz="2800" dirty="0"/>
              <a:t>generator</a:t>
            </a:r>
            <a:r>
              <a:rPr lang="zh-CN" altLang="en-US" sz="2800" dirty="0"/>
              <a:t> </a:t>
            </a:r>
            <a:r>
              <a:rPr lang="en-US" altLang="zh-CN" sz="2800" dirty="0"/>
              <a:t>would</a:t>
            </a:r>
            <a:r>
              <a:rPr lang="zh-CN" altLang="en-US" sz="2800" dirty="0"/>
              <a:t> </a:t>
            </a:r>
            <a:r>
              <a:rPr lang="en-US" altLang="zh-CN" sz="2800" dirty="0"/>
              <a:t>produce</a:t>
            </a:r>
            <a:r>
              <a:rPr lang="zh-CN" altLang="en-US" sz="2800" dirty="0"/>
              <a:t> </a:t>
            </a:r>
            <a:r>
              <a:rPr lang="en-US" altLang="zh-CN" sz="2800" dirty="0"/>
              <a:t>a</a:t>
            </a:r>
            <a:r>
              <a:rPr lang="zh-CN" altLang="en-US" sz="2800" dirty="0"/>
              <a:t> </a:t>
            </a:r>
            <a:r>
              <a:rPr lang="en-US" altLang="zh-CN" sz="2800" dirty="0"/>
              <a:t>complete</a:t>
            </a:r>
            <a:r>
              <a:rPr lang="zh-CN" altLang="en-US" sz="2800" dirty="0"/>
              <a:t> </a:t>
            </a:r>
            <a:r>
              <a:rPr lang="en-US" altLang="zh-CN" sz="2800" dirty="0"/>
              <a:t>song</a:t>
            </a:r>
            <a:r>
              <a:rPr lang="zh-CN" altLang="en-US" sz="2800" dirty="0"/>
              <a:t> </a:t>
            </a:r>
            <a:r>
              <a:rPr lang="en-US" altLang="zh-CN" sz="2800" dirty="0"/>
              <a:t>without</a:t>
            </a:r>
            <a:r>
              <a:rPr lang="zh-CN" altLang="en-US" sz="2800" dirty="0"/>
              <a:t> </a:t>
            </a:r>
            <a:r>
              <a:rPr lang="en-US" altLang="zh-CN" sz="2800" dirty="0"/>
              <a:t>any</a:t>
            </a:r>
            <a:r>
              <a:rPr lang="zh-CN" altLang="en-US" sz="2800" dirty="0"/>
              <a:t> </a:t>
            </a:r>
            <a:r>
              <a:rPr lang="en-US" altLang="zh-CN" sz="2800" dirty="0"/>
              <a:t>noise or unpleasing rhythm.</a:t>
            </a:r>
            <a:r>
              <a:rPr lang="zh-CN" altLang="en-US" sz="2800" dirty="0"/>
              <a:t> </a:t>
            </a:r>
            <a:endParaRPr lang="en-US" sz="2800" dirty="0"/>
          </a:p>
          <a:p>
            <a:endParaRPr lang="en-US" sz="2800" dirty="0"/>
          </a:p>
          <a:p>
            <a:r>
              <a:rPr lang="en-US" altLang="zh-CN" sz="2800" dirty="0"/>
              <a:t>·</a:t>
            </a:r>
            <a:r>
              <a:rPr lang="zh-CN" altLang="en-US" sz="2800" dirty="0"/>
              <a:t> </a:t>
            </a:r>
            <a:r>
              <a:rPr lang="en-US" altLang="zh-CN" sz="2800" dirty="0"/>
              <a:t>Furthermore,</a:t>
            </a:r>
            <a:r>
              <a:rPr lang="zh-CN" altLang="en-US" sz="2800" dirty="0"/>
              <a:t> </a:t>
            </a:r>
            <a:r>
              <a:rPr lang="en-US" altLang="zh-CN" sz="2800" dirty="0"/>
              <a:t>our</a:t>
            </a:r>
            <a:r>
              <a:rPr lang="zh-CN" altLang="en-US" sz="2800" dirty="0"/>
              <a:t> </a:t>
            </a:r>
            <a:r>
              <a:rPr lang="en-US" altLang="zh-CN" sz="2800" dirty="0"/>
              <a:t>songs</a:t>
            </a:r>
            <a:r>
              <a:rPr lang="zh-CN" altLang="en-US" sz="2800" dirty="0"/>
              <a:t> </a:t>
            </a:r>
            <a:r>
              <a:rPr lang="en-US" altLang="zh-CN" sz="2800" dirty="0"/>
              <a:t>would</a:t>
            </a:r>
            <a:r>
              <a:rPr lang="zh-CN" altLang="en-US" sz="2800" dirty="0"/>
              <a:t> </a:t>
            </a:r>
            <a:r>
              <a:rPr lang="en-US" altLang="zh-CN" sz="2800" dirty="0"/>
              <a:t>sound</a:t>
            </a:r>
            <a:r>
              <a:rPr lang="zh-CN" altLang="en-US" sz="2800" dirty="0"/>
              <a:t> </a:t>
            </a:r>
            <a:r>
              <a:rPr lang="en-US" altLang="zh-CN" sz="2800" dirty="0"/>
              <a:t>beautiful</a:t>
            </a:r>
            <a:r>
              <a:rPr lang="zh-CN" altLang="en-US" sz="2800" dirty="0"/>
              <a:t> </a:t>
            </a:r>
            <a:r>
              <a:rPr lang="en-US" altLang="zh-CN" sz="2800" dirty="0"/>
              <a:t>and</a:t>
            </a:r>
            <a:r>
              <a:rPr lang="zh-CN" altLang="en-US" sz="2800" dirty="0"/>
              <a:t> </a:t>
            </a:r>
            <a:r>
              <a:rPr lang="en-US" altLang="zh-CN" sz="2800" dirty="0"/>
              <a:t>be</a:t>
            </a:r>
            <a:r>
              <a:rPr lang="zh-CN" altLang="en-US" sz="2800" dirty="0"/>
              <a:t> </a:t>
            </a:r>
            <a:r>
              <a:rPr lang="en-US" altLang="zh-CN" sz="2800" dirty="0"/>
              <a:t>rhythmical</a:t>
            </a:r>
            <a:endParaRPr lang="en-US" sz="2800" dirty="0"/>
          </a:p>
        </p:txBody>
      </p:sp>
    </p:spTree>
    <p:extLst>
      <p:ext uri="{BB962C8B-B14F-4D97-AF65-F5344CB8AC3E}">
        <p14:creationId xmlns:p14="http://schemas.microsoft.com/office/powerpoint/2010/main" val="627095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6427" y="1871729"/>
            <a:ext cx="8596668" cy="1320800"/>
          </a:xfrm>
        </p:spPr>
        <p:txBody>
          <a:bodyPr/>
          <a:lstStyle/>
          <a:p>
            <a:r>
              <a:rPr lang="en-US" altLang="zh-CN"/>
              <a:t>Thank</a:t>
            </a:r>
            <a:r>
              <a:rPr lang="zh-CN" altLang="en-US"/>
              <a:t> </a:t>
            </a:r>
            <a:r>
              <a:rPr lang="en-US" altLang="zh-CN"/>
              <a:t>You</a:t>
            </a:r>
            <a:r>
              <a:rPr lang="zh-CN" altLang="en-US"/>
              <a:t> </a:t>
            </a:r>
            <a:r>
              <a:rPr lang="en-US" altLang="zh-CN"/>
              <a:t>!</a:t>
            </a:r>
            <a:endParaRPr lang="en-US"/>
          </a:p>
        </p:txBody>
      </p:sp>
    </p:spTree>
    <p:extLst>
      <p:ext uri="{BB962C8B-B14F-4D97-AF65-F5344CB8AC3E}">
        <p14:creationId xmlns:p14="http://schemas.microsoft.com/office/powerpoint/2010/main" val="1903517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3525</TotalTime>
  <Words>242</Words>
  <Application>Microsoft Macintosh PowerPoint</Application>
  <PresentationFormat>宽屏</PresentationFormat>
  <Paragraphs>35</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Calibri</vt:lpstr>
      <vt:lpstr>Trebuchet MS</vt:lpstr>
      <vt:lpstr>Wingdings 3</vt:lpstr>
      <vt:lpstr>方正姚体</vt:lpstr>
      <vt:lpstr>华文新魏</vt:lpstr>
      <vt:lpstr>Arial</vt:lpstr>
      <vt:lpstr>Facet</vt:lpstr>
      <vt:lpstr>Smart Music Composer  Project planning Team 4 </vt:lpstr>
      <vt:lpstr>Use Case  A musician can input his/her songs to generate music in his/her style   In our project, we are going to input audio file in format of MIDI and this time we focus on several styles of music(Pop, Jazz, Classical music, etc.). After processed by our functions, our project would generate a set number of new songs with different styles. </vt:lpstr>
      <vt:lpstr>Methodology</vt:lpstr>
      <vt:lpstr>Our data source is  www.midiworld.com,  freemidi.org  which are two websites both collect different styles of music in format of midi.  We are about to process more than 6000 minutes of music.</vt:lpstr>
      <vt:lpstr>Milestone</vt:lpstr>
      <vt:lpstr>Basically, we plan to implement some functions that based on Markov Chain make thousands of LilyPond file into new collections by the rules that we pre-defined.  Our code repository would be put in our team Github. github.com/JunxiFan/Team4-Final-Project</vt:lpstr>
      <vt:lpstr>Acceptance criteria</vt:lpstr>
      <vt:lpstr>Goals of the project</vt:lpstr>
      <vt:lpstr>Thank You !</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Endangered Animals Monitoring System</dc:title>
  <dc:creator>Rahat Kazi</dc:creator>
  <cp:lastModifiedBy>Max Gao</cp:lastModifiedBy>
  <cp:revision>107</cp:revision>
  <dcterms:created xsi:type="dcterms:W3CDTF">2017-02-24T05:38:54Z</dcterms:created>
  <dcterms:modified xsi:type="dcterms:W3CDTF">2017-11-10T23:25:48Z</dcterms:modified>
</cp:coreProperties>
</file>