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1" r:id="rId2"/>
    <p:sldId id="282" r:id="rId3"/>
    <p:sldId id="294" r:id="rId4"/>
    <p:sldId id="285" r:id="rId5"/>
    <p:sldId id="322" r:id="rId6"/>
    <p:sldId id="295" r:id="rId7"/>
    <p:sldId id="308" r:id="rId8"/>
    <p:sldId id="309" r:id="rId9"/>
    <p:sldId id="310" r:id="rId10"/>
    <p:sldId id="323" r:id="rId11"/>
    <p:sldId id="296" r:id="rId12"/>
    <p:sldId id="317" r:id="rId13"/>
    <p:sldId id="318" r:id="rId14"/>
    <p:sldId id="319" r:id="rId15"/>
    <p:sldId id="320" r:id="rId16"/>
    <p:sldId id="321" r:id="rId17"/>
    <p:sldId id="297" r:id="rId18"/>
    <p:sldId id="300" r:id="rId19"/>
    <p:sldId id="303" r:id="rId20"/>
    <p:sldId id="324" r:id="rId21"/>
    <p:sldId id="325" r:id="rId22"/>
    <p:sldId id="304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C49"/>
    <a:srgbClr val="FDA907"/>
    <a:srgbClr val="1A7BAE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/>
    <p:restoredTop sz="38980" autoAdjust="0"/>
  </p:normalViewPr>
  <p:slideViewPr>
    <p:cSldViewPr>
      <p:cViewPr varScale="1">
        <p:scale>
          <a:sx n="137" d="100"/>
          <a:sy n="137" d="100"/>
        </p:scale>
        <p:origin x="72" y="414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fb1b737b52f705a" providerId="LiveId" clId="{75FFE01E-2A85-42E5-ADF9-C547E08B7125}"/>
    <pc:docChg chg="undo custSel addSld delSld modSld sldOrd">
      <pc:chgData name="" userId="8fb1b737b52f705a" providerId="LiveId" clId="{75FFE01E-2A85-42E5-ADF9-C547E08B7125}" dt="2017-12-13T22:57:34.851" v="834" actId="20577"/>
      <pc:docMkLst>
        <pc:docMk/>
      </pc:docMkLst>
      <pc:sldChg chg="modSp">
        <pc:chgData name="" userId="8fb1b737b52f705a" providerId="LiveId" clId="{75FFE01E-2A85-42E5-ADF9-C547E08B7125}" dt="2017-12-13T22:28:38.143" v="235" actId="20577"/>
        <pc:sldMkLst>
          <pc:docMk/>
          <pc:sldMk cId="4286131810" sldId="282"/>
        </pc:sldMkLst>
        <pc:spChg chg="mod">
          <ac:chgData name="" userId="8fb1b737b52f705a" providerId="LiveId" clId="{75FFE01E-2A85-42E5-ADF9-C547E08B7125}" dt="2017-12-13T22:09:26.783" v="10" actId="20577"/>
          <ac:spMkLst>
            <pc:docMk/>
            <pc:sldMk cId="4286131810" sldId="282"/>
            <ac:spMk id="20" creationId="{00000000-0000-0000-0000-000000000000}"/>
          </ac:spMkLst>
        </pc:spChg>
        <pc:spChg chg="mod">
          <ac:chgData name="" userId="8fb1b737b52f705a" providerId="LiveId" clId="{75FFE01E-2A85-42E5-ADF9-C547E08B7125}" dt="2017-12-13T22:12:42.990" v="46" actId="20577"/>
          <ac:spMkLst>
            <pc:docMk/>
            <pc:sldMk cId="4286131810" sldId="282"/>
            <ac:spMk id="23" creationId="{00000000-0000-0000-0000-000000000000}"/>
          </ac:spMkLst>
        </pc:spChg>
        <pc:spChg chg="mod">
          <ac:chgData name="" userId="8fb1b737b52f705a" providerId="LiveId" clId="{75FFE01E-2A85-42E5-ADF9-C547E08B7125}" dt="2017-12-13T22:28:38.143" v="235" actId="20577"/>
          <ac:spMkLst>
            <pc:docMk/>
            <pc:sldMk cId="4286131810" sldId="282"/>
            <ac:spMk id="26" creationId="{00000000-0000-0000-0000-000000000000}"/>
          </ac:spMkLst>
        </pc:spChg>
      </pc:sldChg>
      <pc:sldChg chg="del modTransition">
        <pc:chgData name="" userId="8fb1b737b52f705a" providerId="LiveId" clId="{75FFE01E-2A85-42E5-ADF9-C547E08B7125}" dt="2017-12-13T22:26:38.166" v="219" actId="2696"/>
        <pc:sldMkLst>
          <pc:docMk/>
          <pc:sldMk cId="2465805579" sldId="284"/>
        </pc:sldMkLst>
      </pc:sldChg>
      <pc:sldChg chg="addSp delSp modSp">
        <pc:chgData name="" userId="8fb1b737b52f705a" providerId="LiveId" clId="{75FFE01E-2A85-42E5-ADF9-C547E08B7125}" dt="2017-12-13T22:41:55.268" v="306" actId="20577"/>
        <pc:sldMkLst>
          <pc:docMk/>
          <pc:sldMk cId="358005730" sldId="285"/>
        </pc:sldMkLst>
        <pc:spChg chg="del">
          <ac:chgData name="" userId="8fb1b737b52f705a" providerId="LiveId" clId="{75FFE01E-2A85-42E5-ADF9-C547E08B7125}" dt="2017-12-13T22:41:11.881" v="278" actId="478"/>
          <ac:spMkLst>
            <pc:docMk/>
            <pc:sldMk cId="358005730" sldId="285"/>
            <ac:spMk id="7" creationId="{00000000-0000-0000-0000-000000000000}"/>
          </ac:spMkLst>
        </pc:spChg>
        <pc:spChg chg="mod">
          <ac:chgData name="" userId="8fb1b737b52f705a" providerId="LiveId" clId="{75FFE01E-2A85-42E5-ADF9-C547E08B7125}" dt="2017-12-13T22:34:28.414" v="241" actId="20577"/>
          <ac:spMkLst>
            <pc:docMk/>
            <pc:sldMk cId="358005730" sldId="285"/>
            <ac:spMk id="9" creationId="{00000000-0000-0000-0000-000000000000}"/>
          </ac:spMkLst>
        </pc:spChg>
        <pc:spChg chg="del">
          <ac:chgData name="" userId="8fb1b737b52f705a" providerId="LiveId" clId="{75FFE01E-2A85-42E5-ADF9-C547E08B7125}" dt="2017-12-13T22:41:25.699" v="281" actId="478"/>
          <ac:spMkLst>
            <pc:docMk/>
            <pc:sldMk cId="358005730" sldId="285"/>
            <ac:spMk id="12" creationId="{00000000-0000-0000-0000-000000000000}"/>
          </ac:spMkLst>
        </pc:spChg>
        <pc:spChg chg="add mod">
          <ac:chgData name="" userId="8fb1b737b52f705a" providerId="LiveId" clId="{75FFE01E-2A85-42E5-ADF9-C547E08B7125}" dt="2017-12-13T22:41:55.268" v="306" actId="20577"/>
          <ac:spMkLst>
            <pc:docMk/>
            <pc:sldMk cId="358005730" sldId="285"/>
            <ac:spMk id="15" creationId="{9D029E3C-150E-4E37-9E5F-BC29AD52E434}"/>
          </ac:spMkLst>
        </pc:spChg>
      </pc:sldChg>
      <pc:sldChg chg="del modTransition">
        <pc:chgData name="" userId="8fb1b737b52f705a" providerId="LiveId" clId="{75FFE01E-2A85-42E5-ADF9-C547E08B7125}" dt="2017-12-13T22:27:03.891" v="227" actId="2696"/>
        <pc:sldMkLst>
          <pc:docMk/>
          <pc:sldMk cId="2369458840" sldId="286"/>
        </pc:sldMkLst>
      </pc:sldChg>
      <pc:sldChg chg="del modTransition">
        <pc:chgData name="" userId="8fb1b737b52f705a" providerId="LiveId" clId="{75FFE01E-2A85-42E5-ADF9-C547E08B7125}" dt="2017-12-13T22:26:38.180" v="220" actId="2696"/>
        <pc:sldMkLst>
          <pc:docMk/>
          <pc:sldMk cId="520297644" sldId="287"/>
        </pc:sldMkLst>
      </pc:sldChg>
      <pc:sldChg chg="del modTransition">
        <pc:chgData name="" userId="8fb1b737b52f705a" providerId="LiveId" clId="{75FFE01E-2A85-42E5-ADF9-C547E08B7125}" dt="2017-12-13T22:26:38.185" v="221" actId="2696"/>
        <pc:sldMkLst>
          <pc:docMk/>
          <pc:sldMk cId="3872694645" sldId="288"/>
        </pc:sldMkLst>
      </pc:sldChg>
      <pc:sldChg chg="del modTransition">
        <pc:chgData name="" userId="8fb1b737b52f705a" providerId="LiveId" clId="{75FFE01E-2A85-42E5-ADF9-C547E08B7125}" dt="2017-12-13T22:27:03.881" v="226" actId="2696"/>
        <pc:sldMkLst>
          <pc:docMk/>
          <pc:sldMk cId="1005451943" sldId="289"/>
        </pc:sldMkLst>
      </pc:sldChg>
      <pc:sldChg chg="del modTransition">
        <pc:chgData name="" userId="8fb1b737b52f705a" providerId="LiveId" clId="{75FFE01E-2A85-42E5-ADF9-C547E08B7125}" dt="2017-12-13T22:26:52.043" v="223" actId="2696"/>
        <pc:sldMkLst>
          <pc:docMk/>
          <pc:sldMk cId="2148713044" sldId="290"/>
        </pc:sldMkLst>
      </pc:sldChg>
      <pc:sldChg chg="del modTransition">
        <pc:chgData name="" userId="8fb1b737b52f705a" providerId="LiveId" clId="{75FFE01E-2A85-42E5-ADF9-C547E08B7125}" dt="2017-12-13T22:26:52.045" v="224" actId="2696"/>
        <pc:sldMkLst>
          <pc:docMk/>
          <pc:sldMk cId="2240754392" sldId="291"/>
        </pc:sldMkLst>
      </pc:sldChg>
      <pc:sldChg chg="del modTransition">
        <pc:chgData name="" userId="8fb1b737b52f705a" providerId="LiveId" clId="{75FFE01E-2A85-42E5-ADF9-C547E08B7125}" dt="2017-12-13T22:26:52.047" v="225" actId="2696"/>
        <pc:sldMkLst>
          <pc:docMk/>
          <pc:sldMk cId="2058182481" sldId="292"/>
        </pc:sldMkLst>
      </pc:sldChg>
      <pc:sldChg chg="del modTransition">
        <pc:chgData name="" userId="8fb1b737b52f705a" providerId="LiveId" clId="{75FFE01E-2A85-42E5-ADF9-C547E08B7125}" dt="2017-12-13T22:26:52.039" v="222" actId="2696"/>
        <pc:sldMkLst>
          <pc:docMk/>
          <pc:sldMk cId="923697880" sldId="293"/>
        </pc:sldMkLst>
      </pc:sldChg>
      <pc:sldChg chg="delSp">
        <pc:chgData name="" userId="8fb1b737b52f705a" providerId="LiveId" clId="{75FFE01E-2A85-42E5-ADF9-C547E08B7125}" dt="2017-12-13T22:10:14.114" v="12" actId="478"/>
        <pc:sldMkLst>
          <pc:docMk/>
          <pc:sldMk cId="1178352161" sldId="294"/>
        </pc:sldMkLst>
        <pc:spChg chg="del">
          <ac:chgData name="" userId="8fb1b737b52f705a" providerId="LiveId" clId="{75FFE01E-2A85-42E5-ADF9-C547E08B7125}" dt="2017-12-13T22:10:14.114" v="12" actId="478"/>
          <ac:spMkLst>
            <pc:docMk/>
            <pc:sldMk cId="1178352161" sldId="294"/>
            <ac:spMk id="25" creationId="{00000000-0000-0000-0000-000000000000}"/>
          </ac:spMkLst>
        </pc:spChg>
      </pc:sldChg>
      <pc:sldChg chg="addSp delSp ord">
        <pc:chgData name="" userId="8fb1b737b52f705a" providerId="LiveId" clId="{75FFE01E-2A85-42E5-ADF9-C547E08B7125}" dt="2017-12-13T22:08:57.439" v="8" actId="20577"/>
        <pc:sldMkLst>
          <pc:docMk/>
          <pc:sldMk cId="1966888761" sldId="295"/>
        </pc:sldMkLst>
        <pc:spChg chg="del">
          <ac:chgData name="" userId="8fb1b737b52f705a" providerId="LiveId" clId="{75FFE01E-2A85-42E5-ADF9-C547E08B7125}" dt="2017-12-13T22:08:35.765" v="5" actId="478"/>
          <ac:spMkLst>
            <pc:docMk/>
            <pc:sldMk cId="1966888761" sldId="295"/>
            <ac:spMk id="5" creationId="{00000000-0000-0000-0000-000000000000}"/>
          </ac:spMkLst>
        </pc:spChg>
        <pc:spChg chg="add del">
          <ac:chgData name="" userId="8fb1b737b52f705a" providerId="LiveId" clId="{75FFE01E-2A85-42E5-ADF9-C547E08B7125}" dt="2017-12-13T22:08:27.870" v="4" actId="478"/>
          <ac:spMkLst>
            <pc:docMk/>
            <pc:sldMk cId="1966888761" sldId="295"/>
            <ac:spMk id="6" creationId="{00000000-0000-0000-0000-000000000000}"/>
          </ac:spMkLst>
        </pc:spChg>
        <pc:spChg chg="add del">
          <ac:chgData name="" userId="8fb1b737b52f705a" providerId="LiveId" clId="{75FFE01E-2A85-42E5-ADF9-C547E08B7125}" dt="2017-12-13T22:08:26.985" v="3" actId="20577"/>
          <ac:spMkLst>
            <pc:docMk/>
            <pc:sldMk cId="1966888761" sldId="295"/>
            <ac:spMk id="7" creationId="{83609748-2C21-4DC0-B196-D0776D6B2166}"/>
          </ac:spMkLst>
        </pc:spChg>
        <pc:spChg chg="add">
          <ac:chgData name="" userId="8fb1b737b52f705a" providerId="LiveId" clId="{75FFE01E-2A85-42E5-ADF9-C547E08B7125}" dt="2017-12-13T22:08:35.982" v="6" actId="20577"/>
          <ac:spMkLst>
            <pc:docMk/>
            <pc:sldMk cId="1966888761" sldId="295"/>
            <ac:spMk id="8" creationId="{5F219C57-810D-4105-B7F5-3F1DCAF379FD}"/>
          </ac:spMkLst>
        </pc:spChg>
        <pc:spChg chg="del">
          <ac:chgData name="" userId="8fb1b737b52f705a" providerId="LiveId" clId="{75FFE01E-2A85-42E5-ADF9-C547E08B7125}" dt="2017-12-13T22:08:41.418" v="7" actId="478"/>
          <ac:spMkLst>
            <pc:docMk/>
            <pc:sldMk cId="1966888761" sldId="295"/>
            <ac:spMk id="25" creationId="{00000000-0000-0000-0000-000000000000}"/>
          </ac:spMkLst>
        </pc:spChg>
      </pc:sldChg>
      <pc:sldChg chg="delSp modSp">
        <pc:chgData name="" userId="8fb1b737b52f705a" providerId="LiveId" clId="{75FFE01E-2A85-42E5-ADF9-C547E08B7125}" dt="2017-12-13T22:12:25.974" v="29" actId="20577"/>
        <pc:sldMkLst>
          <pc:docMk/>
          <pc:sldMk cId="4223966995" sldId="296"/>
        </pc:sldMkLst>
        <pc:spChg chg="mod">
          <ac:chgData name="" userId="8fb1b737b52f705a" providerId="LiveId" clId="{75FFE01E-2A85-42E5-ADF9-C547E08B7125}" dt="2017-12-13T22:12:25.974" v="29" actId="20577"/>
          <ac:spMkLst>
            <pc:docMk/>
            <pc:sldMk cId="4223966995" sldId="296"/>
            <ac:spMk id="5" creationId="{00000000-0000-0000-0000-000000000000}"/>
          </ac:spMkLst>
        </pc:spChg>
        <pc:spChg chg="del">
          <ac:chgData name="" userId="8fb1b737b52f705a" providerId="LiveId" clId="{75FFE01E-2A85-42E5-ADF9-C547E08B7125}" dt="2017-12-13T22:10:05.906" v="11" actId="478"/>
          <ac:spMkLst>
            <pc:docMk/>
            <pc:sldMk cId="4223966995" sldId="296"/>
            <ac:spMk id="25" creationId="{00000000-0000-0000-0000-000000000000}"/>
          </ac:spMkLst>
        </pc:spChg>
      </pc:sldChg>
      <pc:sldChg chg="delSp modSp">
        <pc:chgData name="" userId="8fb1b737b52f705a" providerId="LiveId" clId="{75FFE01E-2A85-42E5-ADF9-C547E08B7125}" dt="2017-12-13T22:51:41.653" v="567" actId="20577"/>
        <pc:sldMkLst>
          <pc:docMk/>
          <pc:sldMk cId="2681729627" sldId="297"/>
        </pc:sldMkLst>
        <pc:spChg chg="mod">
          <ac:chgData name="" userId="8fb1b737b52f705a" providerId="LiveId" clId="{75FFE01E-2A85-42E5-ADF9-C547E08B7125}" dt="2017-12-13T22:26:17.967" v="218" actId="20577"/>
          <ac:spMkLst>
            <pc:docMk/>
            <pc:sldMk cId="2681729627" sldId="297"/>
            <ac:spMk id="3" creationId="{00000000-0000-0000-0000-000000000000}"/>
          </ac:spMkLst>
        </pc:spChg>
        <pc:spChg chg="mod">
          <ac:chgData name="" userId="8fb1b737b52f705a" providerId="LiveId" clId="{75FFE01E-2A85-42E5-ADF9-C547E08B7125}" dt="2017-12-13T22:51:16.369" v="565" actId="1076"/>
          <ac:spMkLst>
            <pc:docMk/>
            <pc:sldMk cId="2681729627" sldId="297"/>
            <ac:spMk id="4" creationId="{00000000-0000-0000-0000-000000000000}"/>
          </ac:spMkLst>
        </pc:spChg>
        <pc:spChg chg="mod">
          <ac:chgData name="" userId="8fb1b737b52f705a" providerId="LiveId" clId="{75FFE01E-2A85-42E5-ADF9-C547E08B7125}" dt="2017-12-13T22:26:02.774" v="204" actId="20577"/>
          <ac:spMkLst>
            <pc:docMk/>
            <pc:sldMk cId="2681729627" sldId="297"/>
            <ac:spMk id="5" creationId="{00000000-0000-0000-0000-000000000000}"/>
          </ac:spMkLst>
        </pc:spChg>
        <pc:spChg chg="mod">
          <ac:chgData name="" userId="8fb1b737b52f705a" providerId="LiveId" clId="{75FFE01E-2A85-42E5-ADF9-C547E08B7125}" dt="2017-12-13T22:51:41.653" v="567" actId="20577"/>
          <ac:spMkLst>
            <pc:docMk/>
            <pc:sldMk cId="2681729627" sldId="297"/>
            <ac:spMk id="6" creationId="{00000000-0000-0000-0000-000000000000}"/>
          </ac:spMkLst>
        </pc:spChg>
        <pc:spChg chg="del">
          <ac:chgData name="" userId="8fb1b737b52f705a" providerId="LiveId" clId="{75FFE01E-2A85-42E5-ADF9-C547E08B7125}" dt="2017-12-13T22:24:50.175" v="191" actId="478"/>
          <ac:spMkLst>
            <pc:docMk/>
            <pc:sldMk cId="2681729627" sldId="297"/>
            <ac:spMk id="25" creationId="{00000000-0000-0000-0000-000000000000}"/>
          </ac:spMkLst>
        </pc:spChg>
      </pc:sldChg>
      <pc:sldChg chg="del modTransition">
        <pc:chgData name="" userId="8fb1b737b52f705a" providerId="LiveId" clId="{75FFE01E-2A85-42E5-ADF9-C547E08B7125}" dt="2017-12-13T22:27:03.902" v="228" actId="2696"/>
        <pc:sldMkLst>
          <pc:docMk/>
          <pc:sldMk cId="1225798925" sldId="298"/>
        </pc:sldMkLst>
      </pc:sldChg>
      <pc:sldChg chg="del modTransition">
        <pc:chgData name="" userId="8fb1b737b52f705a" providerId="LiveId" clId="{75FFE01E-2A85-42E5-ADF9-C547E08B7125}" dt="2017-12-13T22:27:03.907" v="229" actId="2696"/>
        <pc:sldMkLst>
          <pc:docMk/>
          <pc:sldMk cId="3662129803" sldId="299"/>
        </pc:sldMkLst>
      </pc:sldChg>
      <pc:sldChg chg="delSp modSp">
        <pc:chgData name="" userId="8fb1b737b52f705a" providerId="LiveId" clId="{75FFE01E-2A85-42E5-ADF9-C547E08B7125}" dt="2017-12-13T22:25:22.709" v="199" actId="20577"/>
        <pc:sldMkLst>
          <pc:docMk/>
          <pc:sldMk cId="3046022437" sldId="304"/>
        </pc:sldMkLst>
        <pc:spChg chg="mod">
          <ac:chgData name="" userId="8fb1b737b52f705a" providerId="LiveId" clId="{75FFE01E-2A85-42E5-ADF9-C547E08B7125}" dt="2017-12-13T22:25:22.709" v="199" actId="20577"/>
          <ac:spMkLst>
            <pc:docMk/>
            <pc:sldMk cId="3046022437" sldId="304"/>
            <ac:spMk id="28" creationId="{00000000-0000-0000-0000-000000000000}"/>
          </ac:spMkLst>
        </pc:spChg>
        <pc:spChg chg="del">
          <ac:chgData name="" userId="8fb1b737b52f705a" providerId="LiveId" clId="{75FFE01E-2A85-42E5-ADF9-C547E08B7125}" dt="2017-12-13T22:25:01.975" v="193" actId="478"/>
          <ac:spMkLst>
            <pc:docMk/>
            <pc:sldMk cId="3046022437" sldId="304"/>
            <ac:spMk id="29" creationId="{00000000-0000-0000-0000-000000000000}"/>
          </ac:spMkLst>
        </pc:spChg>
        <pc:grpChg chg="mod">
          <ac:chgData name="" userId="8fb1b737b52f705a" providerId="LiveId" clId="{75FFE01E-2A85-42E5-ADF9-C547E08B7125}" dt="2017-12-13T22:25:11.261" v="194" actId="1076"/>
          <ac:grpSpMkLst>
            <pc:docMk/>
            <pc:sldMk cId="3046022437" sldId="304"/>
            <ac:grpSpMk id="19" creationId="{00000000-0000-0000-0000-000000000000}"/>
          </ac:grpSpMkLst>
        </pc:grpChg>
      </pc:sldChg>
      <pc:sldChg chg="del">
        <pc:chgData name="" userId="8fb1b737b52f705a" providerId="LiveId" clId="{75FFE01E-2A85-42E5-ADF9-C547E08B7125}" dt="2017-12-13T22:24:56.581" v="192" actId="2696"/>
        <pc:sldMkLst>
          <pc:docMk/>
          <pc:sldMk cId="3707604230" sldId="306"/>
        </pc:sldMkLst>
      </pc:sldChg>
      <pc:sldChg chg="add del setBg">
        <pc:chgData name="" userId="8fb1b737b52f705a" providerId="LiveId" clId="{75FFE01E-2A85-42E5-ADF9-C547E08B7125}" dt="2017-12-13T22:09:00.289" v="9" actId="2696"/>
        <pc:sldMkLst>
          <pc:docMk/>
          <pc:sldMk cId="605062744" sldId="307"/>
        </pc:sldMkLst>
      </pc:sldChg>
      <pc:sldChg chg="modSp add">
        <pc:chgData name="" userId="8fb1b737b52f705a" providerId="LiveId" clId="{75FFE01E-2A85-42E5-ADF9-C547E08B7125}" dt="2017-12-13T22:38:23.360" v="271" actId="20577"/>
        <pc:sldMkLst>
          <pc:docMk/>
          <pc:sldMk cId="304803496" sldId="308"/>
        </pc:sldMkLst>
        <pc:spChg chg="mod">
          <ac:chgData name="" userId="8fb1b737b52f705a" providerId="LiveId" clId="{75FFE01E-2A85-42E5-ADF9-C547E08B7125}" dt="2017-12-13T22:38:23.360" v="271" actId="20577"/>
          <ac:spMkLst>
            <pc:docMk/>
            <pc:sldMk cId="304803496" sldId="308"/>
            <ac:spMk id="7" creationId="{00000000-0000-0000-0000-000000000000}"/>
          </ac:spMkLst>
        </pc:spChg>
      </pc:sldChg>
      <pc:sldChg chg="add">
        <pc:chgData name="" userId="8fb1b737b52f705a" providerId="LiveId" clId="{75FFE01E-2A85-42E5-ADF9-C547E08B7125}" dt="2017-12-13T22:07:42.007" v="0" actId="20577"/>
        <pc:sldMkLst>
          <pc:docMk/>
          <pc:sldMk cId="3608102848" sldId="309"/>
        </pc:sldMkLst>
      </pc:sldChg>
      <pc:sldChg chg="add">
        <pc:chgData name="" userId="8fb1b737b52f705a" providerId="LiveId" clId="{75FFE01E-2A85-42E5-ADF9-C547E08B7125}" dt="2017-12-13T22:07:42.007" v="0" actId="20577"/>
        <pc:sldMkLst>
          <pc:docMk/>
          <pc:sldMk cId="2820293766" sldId="310"/>
        </pc:sldMkLst>
      </pc:sldChg>
      <pc:sldChg chg="delSp add del">
        <pc:chgData name="" userId="8fb1b737b52f705a" providerId="LiveId" clId="{75FFE01E-2A85-42E5-ADF9-C547E08B7125}" dt="2017-12-13T22:18:33.854" v="137" actId="2696"/>
        <pc:sldMkLst>
          <pc:docMk/>
          <pc:sldMk cId="2105594315" sldId="311"/>
        </pc:sldMkLst>
        <pc:spChg chg="del">
          <ac:chgData name="" userId="8fb1b737b52f705a" providerId="LiveId" clId="{75FFE01E-2A85-42E5-ADF9-C547E08B7125}" dt="2017-12-13T22:13:10.389" v="48" actId="478"/>
          <ac:spMkLst>
            <pc:docMk/>
            <pc:sldMk cId="2105594315" sldId="311"/>
            <ac:spMk id="12" creationId="{00000000-0000-0000-0000-000000000000}"/>
          </ac:spMkLst>
        </pc:spChg>
      </pc:sldChg>
      <pc:sldChg chg="addSp delSp modSp add del">
        <pc:chgData name="" userId="8fb1b737b52f705a" providerId="LiveId" clId="{75FFE01E-2A85-42E5-ADF9-C547E08B7125}" dt="2017-12-13T22:22:25.185" v="165" actId="2696"/>
        <pc:sldMkLst>
          <pc:docMk/>
          <pc:sldMk cId="2179178227" sldId="312"/>
        </pc:sldMkLst>
        <pc:spChg chg="del mod">
          <ac:chgData name="" userId="8fb1b737b52f705a" providerId="LiveId" clId="{75FFE01E-2A85-42E5-ADF9-C547E08B7125}" dt="2017-12-13T22:21:09.697" v="154" actId="478"/>
          <ac:spMkLst>
            <pc:docMk/>
            <pc:sldMk cId="2179178227" sldId="312"/>
            <ac:spMk id="2" creationId="{00000000-0000-0000-0000-000000000000}"/>
          </ac:spMkLst>
        </pc:spChg>
        <pc:spChg chg="mod">
          <ac:chgData name="" userId="8fb1b737b52f705a" providerId="LiveId" clId="{75FFE01E-2A85-42E5-ADF9-C547E08B7125}" dt="2017-12-13T22:19:51.537" v="147" actId="2696"/>
          <ac:spMkLst>
            <pc:docMk/>
            <pc:sldMk cId="2179178227" sldId="312"/>
            <ac:spMk id="3" creationId="{00000000-0000-0000-0000-000000000000}"/>
          </ac:spMkLst>
        </pc:spChg>
        <pc:spChg chg="add mod">
          <ac:chgData name="" userId="8fb1b737b52f705a" providerId="LiveId" clId="{75FFE01E-2A85-42E5-ADF9-C547E08B7125}" dt="2017-12-13T22:21:12.847" v="155" actId="1076"/>
          <ac:spMkLst>
            <pc:docMk/>
            <pc:sldMk cId="2179178227" sldId="312"/>
            <ac:spMk id="11" creationId="{630CE9BC-D3C6-404F-8E25-65A8AA5B0509}"/>
          </ac:spMkLst>
        </pc:spChg>
        <pc:spChg chg="del">
          <ac:chgData name="" userId="8fb1b737b52f705a" providerId="LiveId" clId="{75FFE01E-2A85-42E5-ADF9-C547E08B7125}" dt="2017-12-13T22:19:59.630" v="148" actId="478"/>
          <ac:spMkLst>
            <pc:docMk/>
            <pc:sldMk cId="2179178227" sldId="312"/>
            <ac:spMk id="12" creationId="{00000000-0000-0000-0000-000000000000}"/>
          </ac:spMkLst>
        </pc:spChg>
        <pc:spChg chg="add mod">
          <ac:chgData name="" userId="8fb1b737b52f705a" providerId="LiveId" clId="{75FFE01E-2A85-42E5-ADF9-C547E08B7125}" dt="2017-12-13T22:21:30.049" v="161" actId="20577"/>
          <ac:spMkLst>
            <pc:docMk/>
            <pc:sldMk cId="2179178227" sldId="312"/>
            <ac:spMk id="13" creationId="{7552C148-D977-43AE-B09E-36E392629D8C}"/>
          </ac:spMkLst>
        </pc:spChg>
        <pc:spChg chg="add">
          <ac:chgData name="" userId="8fb1b737b52f705a" providerId="LiveId" clId="{75FFE01E-2A85-42E5-ADF9-C547E08B7125}" dt="2017-12-13T22:22:05.059" v="163" actId="2696"/>
          <ac:spMkLst>
            <pc:docMk/>
            <pc:sldMk cId="2179178227" sldId="312"/>
            <ac:spMk id="14" creationId="{85881291-F68B-4D01-9E5E-4F8FF2F0E769}"/>
          </ac:spMkLst>
        </pc:spChg>
        <pc:spChg chg="mod">
          <ac:chgData name="" userId="8fb1b737b52f705a" providerId="LiveId" clId="{75FFE01E-2A85-42E5-ADF9-C547E08B7125}" dt="2017-12-13T22:19:48.458" v="146" actId="2696"/>
          <ac:spMkLst>
            <pc:docMk/>
            <pc:sldMk cId="2179178227" sldId="312"/>
            <ac:spMk id="20" creationId="{00000000-0000-0000-0000-000000000000}"/>
          </ac:spMkLst>
        </pc:spChg>
        <pc:spChg chg="del">
          <ac:chgData name="" userId="8fb1b737b52f705a" providerId="LiveId" clId="{75FFE01E-2A85-42E5-ADF9-C547E08B7125}" dt="2017-12-13T22:21:25.009" v="158" actId="478"/>
          <ac:spMkLst>
            <pc:docMk/>
            <pc:sldMk cId="2179178227" sldId="312"/>
            <ac:spMk id="25" creationId="{00000000-0000-0000-0000-000000000000}"/>
          </ac:spMkLst>
        </pc:spChg>
      </pc:sldChg>
      <pc:sldChg chg="modSp add del">
        <pc:chgData name="" userId="8fb1b737b52f705a" providerId="LiveId" clId="{75FFE01E-2A85-42E5-ADF9-C547E08B7125}" dt="2017-12-13T22:22:55.597" v="169" actId="2696"/>
        <pc:sldMkLst>
          <pc:docMk/>
          <pc:sldMk cId="2770173873" sldId="313"/>
        </pc:sldMkLst>
        <pc:spChg chg="mod">
          <ac:chgData name="" userId="8fb1b737b52f705a" providerId="LiveId" clId="{75FFE01E-2A85-42E5-ADF9-C547E08B7125}" dt="2017-12-13T22:22:43.706" v="167" actId="2696"/>
          <ac:spMkLst>
            <pc:docMk/>
            <pc:sldMk cId="2770173873" sldId="313"/>
            <ac:spMk id="27" creationId="{00000000-0000-0000-0000-000000000000}"/>
          </ac:spMkLst>
        </pc:spChg>
      </pc:sldChg>
      <pc:sldChg chg="modSp add del">
        <pc:chgData name="" userId="8fb1b737b52f705a" providerId="LiveId" clId="{75FFE01E-2A85-42E5-ADF9-C547E08B7125}" dt="2017-12-13T22:23:22.024" v="174" actId="2696"/>
        <pc:sldMkLst>
          <pc:docMk/>
          <pc:sldMk cId="839315074" sldId="314"/>
        </pc:sldMkLst>
        <pc:spChg chg="mod">
          <ac:chgData name="" userId="8fb1b737b52f705a" providerId="LiveId" clId="{75FFE01E-2A85-42E5-ADF9-C547E08B7125}" dt="2017-12-13T22:23:02.160" v="171" actId="403"/>
          <ac:spMkLst>
            <pc:docMk/>
            <pc:sldMk cId="839315074" sldId="314"/>
            <ac:spMk id="24" creationId="{00000000-0000-0000-0000-000000000000}"/>
          </ac:spMkLst>
        </pc:spChg>
      </pc:sldChg>
      <pc:sldChg chg="modSp add del">
        <pc:chgData name="" userId="8fb1b737b52f705a" providerId="LiveId" clId="{75FFE01E-2A85-42E5-ADF9-C547E08B7125}" dt="2017-12-13T22:23:43.650" v="179" actId="2696"/>
        <pc:sldMkLst>
          <pc:docMk/>
          <pc:sldMk cId="1707904083" sldId="315"/>
        </pc:sldMkLst>
        <pc:spChg chg="mod">
          <ac:chgData name="" userId="8fb1b737b52f705a" providerId="LiveId" clId="{75FFE01E-2A85-42E5-ADF9-C547E08B7125}" dt="2017-12-13T22:23:30.525" v="176" actId="403"/>
          <ac:spMkLst>
            <pc:docMk/>
            <pc:sldMk cId="1707904083" sldId="315"/>
            <ac:spMk id="27" creationId="{00000000-0000-0000-0000-000000000000}"/>
          </ac:spMkLst>
        </pc:spChg>
      </pc:sldChg>
      <pc:sldChg chg="addSp delSp modSp add del">
        <pc:chgData name="" userId="8fb1b737b52f705a" providerId="LiveId" clId="{75FFE01E-2A85-42E5-ADF9-C547E08B7125}" dt="2017-12-13T22:19:11.855" v="142" actId="2696"/>
        <pc:sldMkLst>
          <pc:docMk/>
          <pc:sldMk cId="99037769" sldId="316"/>
        </pc:sldMkLst>
        <pc:spChg chg="add mod">
          <ac:chgData name="" userId="8fb1b737b52f705a" providerId="LiveId" clId="{75FFE01E-2A85-42E5-ADF9-C547E08B7125}" dt="2017-12-13T22:18:47.207" v="139" actId="1076"/>
          <ac:spMkLst>
            <pc:docMk/>
            <pc:sldMk cId="99037769" sldId="316"/>
            <ac:spMk id="2" creationId="{7980A620-16F3-4073-B204-F07DDA83C2F8}"/>
          </ac:spMkLst>
        </pc:spChg>
        <pc:spChg chg="add del">
          <ac:chgData name="" userId="8fb1b737b52f705a" providerId="LiveId" clId="{75FFE01E-2A85-42E5-ADF9-C547E08B7125}" dt="2017-12-13T22:19:01.222" v="141" actId="2696"/>
          <ac:spMkLst>
            <pc:docMk/>
            <pc:sldMk cId="99037769" sldId="316"/>
            <ac:spMk id="3" creationId="{7C4FAABF-110B-4786-B7FA-F8B181FA7348}"/>
          </ac:spMkLst>
        </pc:spChg>
      </pc:sldChg>
      <pc:sldChg chg="addSp modSp add ord">
        <pc:chgData name="" userId="8fb1b737b52f705a" providerId="LiveId" clId="{75FFE01E-2A85-42E5-ADF9-C547E08B7125}" dt="2017-12-13T22:20:30.737" v="150" actId="20577"/>
        <pc:sldMkLst>
          <pc:docMk/>
          <pc:sldMk cId="2522996923" sldId="317"/>
        </pc:sldMkLst>
        <pc:spChg chg="add mod">
          <ac:chgData name="" userId="8fb1b737b52f705a" providerId="LiveId" clId="{75FFE01E-2A85-42E5-ADF9-C547E08B7125}" dt="2017-12-13T22:20:26.614" v="149" actId="1076"/>
          <ac:spMkLst>
            <pc:docMk/>
            <pc:sldMk cId="2522996923" sldId="317"/>
            <ac:spMk id="2" creationId="{705307EA-9F6C-4A01-AC79-4B82BAA66A60}"/>
          </ac:spMkLst>
        </pc:spChg>
        <pc:spChg chg="add mod">
          <ac:chgData name="" userId="8fb1b737b52f705a" providerId="LiveId" clId="{75FFE01E-2A85-42E5-ADF9-C547E08B7125}" dt="2017-12-13T22:15:57.168" v="68" actId="1076"/>
          <ac:spMkLst>
            <pc:docMk/>
            <pc:sldMk cId="2522996923" sldId="317"/>
            <ac:spMk id="3" creationId="{06643906-A181-4D52-B44C-B1010595768C}"/>
          </ac:spMkLst>
        </pc:spChg>
        <pc:spChg chg="add">
          <ac:chgData name="" userId="8fb1b737b52f705a" providerId="LiveId" clId="{75FFE01E-2A85-42E5-ADF9-C547E08B7125}" dt="2017-12-13T22:16:03.172" v="69" actId="20577"/>
          <ac:spMkLst>
            <pc:docMk/>
            <pc:sldMk cId="2522996923" sldId="317"/>
            <ac:spMk id="4" creationId="{446BCB4B-1B00-4CF8-BDE6-5FFE4E277874}"/>
          </ac:spMkLst>
        </pc:spChg>
        <pc:spChg chg="add mod">
          <ac:chgData name="" userId="8fb1b737b52f705a" providerId="LiveId" clId="{75FFE01E-2A85-42E5-ADF9-C547E08B7125}" dt="2017-12-13T22:17:35.436" v="105" actId="20577"/>
          <ac:spMkLst>
            <pc:docMk/>
            <pc:sldMk cId="2522996923" sldId="317"/>
            <ac:spMk id="5" creationId="{BBB0F0A4-7D28-4147-B61F-14B380EF9FEF}"/>
          </ac:spMkLst>
        </pc:spChg>
        <pc:spChg chg="add mod">
          <ac:chgData name="" userId="8fb1b737b52f705a" providerId="LiveId" clId="{75FFE01E-2A85-42E5-ADF9-C547E08B7125}" dt="2017-12-13T22:18:14.527" v="130" actId="20577"/>
          <ac:spMkLst>
            <pc:docMk/>
            <pc:sldMk cId="2522996923" sldId="317"/>
            <ac:spMk id="6" creationId="{F5A56E78-DBEC-4DB2-87FC-D50FF80EB57A}"/>
          </ac:spMkLst>
        </pc:spChg>
        <pc:spChg chg="add mod">
          <ac:chgData name="" userId="8fb1b737b52f705a" providerId="LiveId" clId="{75FFE01E-2A85-42E5-ADF9-C547E08B7125}" dt="2017-12-13T22:17:48.308" v="111" actId="20577"/>
          <ac:spMkLst>
            <pc:docMk/>
            <pc:sldMk cId="2522996923" sldId="317"/>
            <ac:spMk id="7" creationId="{A16523C5-D698-43EF-BB6B-0207DC565CCA}"/>
          </ac:spMkLst>
        </pc:spChg>
        <pc:spChg chg="add mod">
          <ac:chgData name="" userId="8fb1b737b52f705a" providerId="LiveId" clId="{75FFE01E-2A85-42E5-ADF9-C547E08B7125}" dt="2017-12-13T22:18:17.006" v="132" actId="20577"/>
          <ac:spMkLst>
            <pc:docMk/>
            <pc:sldMk cId="2522996923" sldId="317"/>
            <ac:spMk id="8" creationId="{83CC12DE-4291-41EA-A7B2-6B244A3CAADA}"/>
          </ac:spMkLst>
        </pc:spChg>
        <pc:spChg chg="add mod">
          <ac:chgData name="" userId="8fb1b737b52f705a" providerId="LiveId" clId="{75FFE01E-2A85-42E5-ADF9-C547E08B7125}" dt="2017-12-13T22:17:54.116" v="114" actId="20577"/>
          <ac:spMkLst>
            <pc:docMk/>
            <pc:sldMk cId="2522996923" sldId="317"/>
            <ac:spMk id="9" creationId="{A6F6EDBE-BEB8-48A7-BE52-30917A85E7B5}"/>
          </ac:spMkLst>
        </pc:spChg>
        <pc:spChg chg="add mod">
          <ac:chgData name="" userId="8fb1b737b52f705a" providerId="LiveId" clId="{75FFE01E-2A85-42E5-ADF9-C547E08B7125}" dt="2017-12-13T22:18:19.013" v="134" actId="20577"/>
          <ac:spMkLst>
            <pc:docMk/>
            <pc:sldMk cId="2522996923" sldId="317"/>
            <ac:spMk id="10" creationId="{D2BED5C8-79F9-4F7B-9538-7108C6A3CE35}"/>
          </ac:spMkLst>
        </pc:spChg>
        <pc:spChg chg="add mod">
          <ac:chgData name="" userId="8fb1b737b52f705a" providerId="LiveId" clId="{75FFE01E-2A85-42E5-ADF9-C547E08B7125}" dt="2017-12-13T22:18:03.099" v="121" actId="20577"/>
          <ac:spMkLst>
            <pc:docMk/>
            <pc:sldMk cId="2522996923" sldId="317"/>
            <ac:spMk id="11" creationId="{8143CEF2-E67B-4420-805F-D6773F3710DC}"/>
          </ac:spMkLst>
        </pc:spChg>
        <pc:spChg chg="add mod">
          <ac:chgData name="" userId="8fb1b737b52f705a" providerId="LiveId" clId="{75FFE01E-2A85-42E5-ADF9-C547E08B7125}" dt="2017-12-13T22:18:21.291" v="136" actId="20577"/>
          <ac:spMkLst>
            <pc:docMk/>
            <pc:sldMk cId="2522996923" sldId="317"/>
            <ac:spMk id="12" creationId="{A2104BC5-7A83-40C2-BDA4-D220C79A262B}"/>
          </ac:spMkLst>
        </pc:spChg>
        <pc:spChg chg="add mod">
          <ac:chgData name="" userId="8fb1b737b52f705a" providerId="LiveId" clId="{75FFE01E-2A85-42E5-ADF9-C547E08B7125}" dt="2017-12-13T22:18:09.128" v="128" actId="20577"/>
          <ac:spMkLst>
            <pc:docMk/>
            <pc:sldMk cId="2522996923" sldId="317"/>
            <ac:spMk id="13" creationId="{EFB353E4-6E78-4E14-83AE-3E631D03014B}"/>
          </ac:spMkLst>
        </pc:spChg>
        <pc:spChg chg="add">
          <ac:chgData name="" userId="8fb1b737b52f705a" providerId="LiveId" clId="{75FFE01E-2A85-42E5-ADF9-C547E08B7125}" dt="2017-12-13T22:20:30.737" v="150" actId="20577"/>
          <ac:spMkLst>
            <pc:docMk/>
            <pc:sldMk cId="2522996923" sldId="317"/>
            <ac:spMk id="15" creationId="{3EA702D0-305E-42FD-A8B4-568AF9D9EF24}"/>
          </ac:spMkLst>
        </pc:spChg>
        <pc:cxnChg chg="add mod">
          <ac:chgData name="" userId="8fb1b737b52f705a" providerId="LiveId" clId="{75FFE01E-2A85-42E5-ADF9-C547E08B7125}" dt="2017-12-13T22:17:17.861" v="89" actId="1076"/>
          <ac:cxnSpMkLst>
            <pc:docMk/>
            <pc:sldMk cId="2522996923" sldId="317"/>
            <ac:cxnSpMk id="14" creationId="{61DE8F34-C2DA-4B4E-9A85-71D44714105E}"/>
          </ac:cxnSpMkLst>
        </pc:cxnChg>
      </pc:sldChg>
      <pc:sldChg chg="addSp add">
        <pc:chgData name="" userId="8fb1b737b52f705a" providerId="LiveId" clId="{75FFE01E-2A85-42E5-ADF9-C547E08B7125}" dt="2017-12-13T22:22:16.555" v="164" actId="20577"/>
        <pc:sldMkLst>
          <pc:docMk/>
          <pc:sldMk cId="3213984995" sldId="318"/>
        </pc:sldMkLst>
        <pc:spChg chg="add">
          <ac:chgData name="" userId="8fb1b737b52f705a" providerId="LiveId" clId="{75FFE01E-2A85-42E5-ADF9-C547E08B7125}" dt="2017-12-13T22:22:16.555" v="164" actId="20577"/>
          <ac:spMkLst>
            <pc:docMk/>
            <pc:sldMk cId="3213984995" sldId="318"/>
            <ac:spMk id="2" creationId="{E57E7058-7D0C-49AF-8011-EB596F541819}"/>
          </ac:spMkLst>
        </pc:spChg>
        <pc:spChg chg="add">
          <ac:chgData name="" userId="8fb1b737b52f705a" providerId="LiveId" clId="{75FFE01E-2A85-42E5-ADF9-C547E08B7125}" dt="2017-12-13T22:22:16.555" v="164" actId="20577"/>
          <ac:spMkLst>
            <pc:docMk/>
            <pc:sldMk cId="3213984995" sldId="318"/>
            <ac:spMk id="3" creationId="{6CDB77C4-AD1D-473E-A907-F62686829E1D}"/>
          </ac:spMkLst>
        </pc:spChg>
        <pc:spChg chg="add">
          <ac:chgData name="" userId="8fb1b737b52f705a" providerId="LiveId" clId="{75FFE01E-2A85-42E5-ADF9-C547E08B7125}" dt="2017-12-13T22:22:16.555" v="164" actId="20577"/>
          <ac:spMkLst>
            <pc:docMk/>
            <pc:sldMk cId="3213984995" sldId="318"/>
            <ac:spMk id="4" creationId="{CC248664-983D-42B1-A597-ABB21F8F5BD9}"/>
          </ac:spMkLst>
        </pc:spChg>
        <pc:spChg chg="add">
          <ac:chgData name="" userId="8fb1b737b52f705a" providerId="LiveId" clId="{75FFE01E-2A85-42E5-ADF9-C547E08B7125}" dt="2017-12-13T22:22:16.555" v="164" actId="20577"/>
          <ac:spMkLst>
            <pc:docMk/>
            <pc:sldMk cId="3213984995" sldId="318"/>
            <ac:spMk id="7" creationId="{6A12B9CB-675F-436C-940E-022F97DFCBCB}"/>
          </ac:spMkLst>
        </pc:spChg>
        <pc:spChg chg="add">
          <ac:chgData name="" userId="8fb1b737b52f705a" providerId="LiveId" clId="{75FFE01E-2A85-42E5-ADF9-C547E08B7125}" dt="2017-12-13T22:22:16.555" v="164" actId="20577"/>
          <ac:spMkLst>
            <pc:docMk/>
            <pc:sldMk cId="3213984995" sldId="318"/>
            <ac:spMk id="8" creationId="{5FD197D3-D67B-4BC8-B02C-F208EF422586}"/>
          </ac:spMkLst>
        </pc:spChg>
        <pc:spChg chg="add">
          <ac:chgData name="" userId="8fb1b737b52f705a" providerId="LiveId" clId="{75FFE01E-2A85-42E5-ADF9-C547E08B7125}" dt="2017-12-13T22:22:16.555" v="164" actId="20577"/>
          <ac:spMkLst>
            <pc:docMk/>
            <pc:sldMk cId="3213984995" sldId="318"/>
            <ac:spMk id="9" creationId="{D4464F88-D7B0-4E4D-8FD2-603F4DEBC8F1}"/>
          </ac:spMkLst>
        </pc:spChg>
        <pc:spChg chg="add">
          <ac:chgData name="" userId="8fb1b737b52f705a" providerId="LiveId" clId="{75FFE01E-2A85-42E5-ADF9-C547E08B7125}" dt="2017-12-13T22:22:16.555" v="164" actId="20577"/>
          <ac:spMkLst>
            <pc:docMk/>
            <pc:sldMk cId="3213984995" sldId="318"/>
            <ac:spMk id="10" creationId="{735949CE-3B0E-4AB3-87E4-84799AB21CE5}"/>
          </ac:spMkLst>
        </pc:spChg>
        <pc:picChg chg="add">
          <ac:chgData name="" userId="8fb1b737b52f705a" providerId="LiveId" clId="{75FFE01E-2A85-42E5-ADF9-C547E08B7125}" dt="2017-12-13T22:22:16.555" v="164" actId="20577"/>
          <ac:picMkLst>
            <pc:docMk/>
            <pc:sldMk cId="3213984995" sldId="318"/>
            <ac:picMk id="5" creationId="{C601412B-F975-4395-BB86-8ED90B76B13B}"/>
          </ac:picMkLst>
        </pc:picChg>
        <pc:picChg chg="add">
          <ac:chgData name="" userId="8fb1b737b52f705a" providerId="LiveId" clId="{75FFE01E-2A85-42E5-ADF9-C547E08B7125}" dt="2017-12-13T22:22:16.555" v="164" actId="20577"/>
          <ac:picMkLst>
            <pc:docMk/>
            <pc:sldMk cId="3213984995" sldId="318"/>
            <ac:picMk id="6" creationId="{6CC02CA4-198B-4A06-9BF2-F567219FDDA1}"/>
          </ac:picMkLst>
        </pc:picChg>
      </pc:sldChg>
      <pc:sldChg chg="addSp add">
        <pc:chgData name="" userId="8fb1b737b52f705a" providerId="LiveId" clId="{75FFE01E-2A85-42E5-ADF9-C547E08B7125}" dt="2017-12-13T22:22:52.120" v="168" actId="20577"/>
        <pc:sldMkLst>
          <pc:docMk/>
          <pc:sldMk cId="684360759" sldId="319"/>
        </pc:sldMkLst>
        <pc:spChg chg="add">
          <ac:chgData name="" userId="8fb1b737b52f705a" providerId="LiveId" clId="{75FFE01E-2A85-42E5-ADF9-C547E08B7125}" dt="2017-12-13T22:22:52.120" v="168" actId="20577"/>
          <ac:spMkLst>
            <pc:docMk/>
            <pc:sldMk cId="684360759" sldId="319"/>
            <ac:spMk id="2" creationId="{EF5BE19A-8982-418A-AC47-E3BA4D3E3F2E}"/>
          </ac:spMkLst>
        </pc:spChg>
        <pc:spChg chg="add">
          <ac:chgData name="" userId="8fb1b737b52f705a" providerId="LiveId" clId="{75FFE01E-2A85-42E5-ADF9-C547E08B7125}" dt="2017-12-13T22:22:52.120" v="168" actId="20577"/>
          <ac:spMkLst>
            <pc:docMk/>
            <pc:sldMk cId="684360759" sldId="319"/>
            <ac:spMk id="3" creationId="{F2516B7B-6036-4D01-A23C-707BF27537B0}"/>
          </ac:spMkLst>
        </pc:spChg>
        <pc:spChg chg="add">
          <ac:chgData name="" userId="8fb1b737b52f705a" providerId="LiveId" clId="{75FFE01E-2A85-42E5-ADF9-C547E08B7125}" dt="2017-12-13T22:22:52.120" v="168" actId="20577"/>
          <ac:spMkLst>
            <pc:docMk/>
            <pc:sldMk cId="684360759" sldId="319"/>
            <ac:spMk id="4" creationId="{6BB5CEDE-0B0E-4C7C-8F1D-1DB16137C921}"/>
          </ac:spMkLst>
        </pc:spChg>
        <pc:picChg chg="add">
          <ac:chgData name="" userId="8fb1b737b52f705a" providerId="LiveId" clId="{75FFE01E-2A85-42E5-ADF9-C547E08B7125}" dt="2017-12-13T22:22:52.120" v="168" actId="20577"/>
          <ac:picMkLst>
            <pc:docMk/>
            <pc:sldMk cId="684360759" sldId="319"/>
            <ac:picMk id="5" creationId="{9CCEFD20-D1FA-4F2C-A0EB-8AA2CFCADB7E}"/>
          </ac:picMkLst>
        </pc:picChg>
      </pc:sldChg>
      <pc:sldChg chg="addSp add">
        <pc:chgData name="" userId="8fb1b737b52f705a" providerId="LiveId" clId="{75FFE01E-2A85-42E5-ADF9-C547E08B7125}" dt="2017-12-13T22:23:18.284" v="173" actId="20577"/>
        <pc:sldMkLst>
          <pc:docMk/>
          <pc:sldMk cId="259833511" sldId="320"/>
        </pc:sldMkLst>
        <pc:spChg chg="add">
          <ac:chgData name="" userId="8fb1b737b52f705a" providerId="LiveId" clId="{75FFE01E-2A85-42E5-ADF9-C547E08B7125}" dt="2017-12-13T22:23:18.284" v="173" actId="20577"/>
          <ac:spMkLst>
            <pc:docMk/>
            <pc:sldMk cId="259833511" sldId="320"/>
            <ac:spMk id="2" creationId="{AAA0C719-2EA1-42DF-865F-ADC82764A858}"/>
          </ac:spMkLst>
        </pc:spChg>
        <pc:spChg chg="add">
          <ac:chgData name="" userId="8fb1b737b52f705a" providerId="LiveId" clId="{75FFE01E-2A85-42E5-ADF9-C547E08B7125}" dt="2017-12-13T22:23:18.284" v="173" actId="20577"/>
          <ac:spMkLst>
            <pc:docMk/>
            <pc:sldMk cId="259833511" sldId="320"/>
            <ac:spMk id="3" creationId="{3867F941-5387-4BBE-A070-90D2497FF7DD}"/>
          </ac:spMkLst>
        </pc:spChg>
        <pc:spChg chg="add">
          <ac:chgData name="" userId="8fb1b737b52f705a" providerId="LiveId" clId="{75FFE01E-2A85-42E5-ADF9-C547E08B7125}" dt="2017-12-13T22:23:18.284" v="173" actId="20577"/>
          <ac:spMkLst>
            <pc:docMk/>
            <pc:sldMk cId="259833511" sldId="320"/>
            <ac:spMk id="4" creationId="{3C6752D6-B0E6-4C85-AAAF-7C5629B52D29}"/>
          </ac:spMkLst>
        </pc:spChg>
        <pc:spChg chg="add">
          <ac:chgData name="" userId="8fb1b737b52f705a" providerId="LiveId" clId="{75FFE01E-2A85-42E5-ADF9-C547E08B7125}" dt="2017-12-13T22:23:18.284" v="173" actId="20577"/>
          <ac:spMkLst>
            <pc:docMk/>
            <pc:sldMk cId="259833511" sldId="320"/>
            <ac:spMk id="6" creationId="{5257A26F-F37A-4817-924D-159F72806BC8}"/>
          </ac:spMkLst>
        </pc:spChg>
        <pc:picChg chg="add">
          <ac:chgData name="" userId="8fb1b737b52f705a" providerId="LiveId" clId="{75FFE01E-2A85-42E5-ADF9-C547E08B7125}" dt="2017-12-13T22:23:18.284" v="173" actId="20577"/>
          <ac:picMkLst>
            <pc:docMk/>
            <pc:sldMk cId="259833511" sldId="320"/>
            <ac:picMk id="5" creationId="{3E3DB14A-B009-4C6E-9560-98C81D62D73D}"/>
          </ac:picMkLst>
        </pc:picChg>
      </pc:sldChg>
      <pc:sldChg chg="addSp add">
        <pc:chgData name="" userId="8fb1b737b52f705a" providerId="LiveId" clId="{75FFE01E-2A85-42E5-ADF9-C547E08B7125}" dt="2017-12-13T22:23:40.267" v="178" actId="20577"/>
        <pc:sldMkLst>
          <pc:docMk/>
          <pc:sldMk cId="342829216" sldId="321"/>
        </pc:sldMkLst>
        <pc:spChg chg="add">
          <ac:chgData name="" userId="8fb1b737b52f705a" providerId="LiveId" clId="{75FFE01E-2A85-42E5-ADF9-C547E08B7125}" dt="2017-12-13T22:23:40.267" v="178" actId="20577"/>
          <ac:spMkLst>
            <pc:docMk/>
            <pc:sldMk cId="342829216" sldId="321"/>
            <ac:spMk id="2" creationId="{499F220E-B3AA-4D0D-AE06-E3811522B48C}"/>
          </ac:spMkLst>
        </pc:spChg>
        <pc:spChg chg="add">
          <ac:chgData name="" userId="8fb1b737b52f705a" providerId="LiveId" clId="{75FFE01E-2A85-42E5-ADF9-C547E08B7125}" dt="2017-12-13T22:23:40.267" v="178" actId="20577"/>
          <ac:spMkLst>
            <pc:docMk/>
            <pc:sldMk cId="342829216" sldId="321"/>
            <ac:spMk id="3" creationId="{60624B54-0445-4C8A-8BAA-0ACD50810D4C}"/>
          </ac:spMkLst>
        </pc:spChg>
        <pc:spChg chg="add">
          <ac:chgData name="" userId="8fb1b737b52f705a" providerId="LiveId" clId="{75FFE01E-2A85-42E5-ADF9-C547E08B7125}" dt="2017-12-13T22:23:40.267" v="178" actId="20577"/>
          <ac:spMkLst>
            <pc:docMk/>
            <pc:sldMk cId="342829216" sldId="321"/>
            <ac:spMk id="4" creationId="{A3CD1138-E5D3-483A-99BB-FABC90D7FAE8}"/>
          </ac:spMkLst>
        </pc:spChg>
        <pc:picChg chg="add">
          <ac:chgData name="" userId="8fb1b737b52f705a" providerId="LiveId" clId="{75FFE01E-2A85-42E5-ADF9-C547E08B7125}" dt="2017-12-13T22:23:40.267" v="178" actId="20577"/>
          <ac:picMkLst>
            <pc:docMk/>
            <pc:sldMk cId="342829216" sldId="321"/>
            <ac:picMk id="5" creationId="{53DBD09B-0E3D-43B2-A7AA-D6D54A2D8351}"/>
          </ac:picMkLst>
        </pc:picChg>
      </pc:sldChg>
      <pc:sldChg chg="addSp delSp modSp add modTransition">
        <pc:chgData name="" userId="8fb1b737b52f705a" providerId="LiveId" clId="{75FFE01E-2A85-42E5-ADF9-C547E08B7125}" dt="2017-12-13T22:57:34.851" v="834" actId="20577"/>
        <pc:sldMkLst>
          <pc:docMk/>
          <pc:sldMk cId="1807441529" sldId="322"/>
        </pc:sldMkLst>
        <pc:spChg chg="mod">
          <ac:chgData name="" userId="8fb1b737b52f705a" providerId="LiveId" clId="{75FFE01E-2A85-42E5-ADF9-C547E08B7125}" dt="2017-12-13T22:37:41.922" v="267" actId="20577"/>
          <ac:spMkLst>
            <pc:docMk/>
            <pc:sldMk cId="1807441529" sldId="322"/>
            <ac:spMk id="17" creationId="{00000000-0000-0000-0000-000000000000}"/>
          </ac:spMkLst>
        </pc:spChg>
        <pc:spChg chg="mod">
          <ac:chgData name="" userId="8fb1b737b52f705a" providerId="LiveId" clId="{75FFE01E-2A85-42E5-ADF9-C547E08B7125}" dt="2017-12-13T22:37:47.252" v="269" actId="20577"/>
          <ac:spMkLst>
            <pc:docMk/>
            <pc:sldMk cId="1807441529" sldId="322"/>
            <ac:spMk id="18" creationId="{00000000-0000-0000-0000-000000000000}"/>
          </ac:spMkLst>
        </pc:spChg>
        <pc:spChg chg="mod">
          <ac:chgData name="" userId="8fb1b737b52f705a" providerId="LiveId" clId="{75FFE01E-2A85-42E5-ADF9-C547E08B7125}" dt="2017-12-13T22:37:45.134" v="268" actId="20577"/>
          <ac:spMkLst>
            <pc:docMk/>
            <pc:sldMk cId="1807441529" sldId="322"/>
            <ac:spMk id="19" creationId="{00000000-0000-0000-0000-000000000000}"/>
          </ac:spMkLst>
        </pc:spChg>
        <pc:spChg chg="del">
          <ac:chgData name="" userId="8fb1b737b52f705a" providerId="LiveId" clId="{75FFE01E-2A85-42E5-ADF9-C547E08B7125}" dt="2017-12-13T22:42:08.205" v="308" actId="478"/>
          <ac:spMkLst>
            <pc:docMk/>
            <pc:sldMk cId="1807441529" sldId="322"/>
            <ac:spMk id="20" creationId="{00000000-0000-0000-0000-000000000000}"/>
          </ac:spMkLst>
        </pc:spChg>
        <pc:spChg chg="del">
          <ac:chgData name="" userId="8fb1b737b52f705a" providerId="LiveId" clId="{75FFE01E-2A85-42E5-ADF9-C547E08B7125}" dt="2017-12-13T22:42:06.493" v="307" actId="478"/>
          <ac:spMkLst>
            <pc:docMk/>
            <pc:sldMk cId="1807441529" sldId="322"/>
            <ac:spMk id="21" creationId="{00000000-0000-0000-0000-000000000000}"/>
          </ac:spMkLst>
        </pc:spChg>
        <pc:spChg chg="add mod">
          <ac:chgData name="" userId="8fb1b737b52f705a" providerId="LiveId" clId="{75FFE01E-2A85-42E5-ADF9-C547E08B7125}" dt="2017-12-13T22:42:28.941" v="333" actId="20577"/>
          <ac:spMkLst>
            <pc:docMk/>
            <pc:sldMk cId="1807441529" sldId="322"/>
            <ac:spMk id="22" creationId="{F9BD5052-79FE-4A36-BCBC-05E3E71ABA2B}"/>
          </ac:spMkLst>
        </pc:spChg>
        <pc:spChg chg="mod">
          <ac:chgData name="" userId="8fb1b737b52f705a" providerId="LiveId" clId="{75FFE01E-2A85-42E5-ADF9-C547E08B7125}" dt="2017-12-13T22:37:49.746" v="270" actId="20577"/>
          <ac:spMkLst>
            <pc:docMk/>
            <pc:sldMk cId="1807441529" sldId="322"/>
            <ac:spMk id="23" creationId="{00000000-0000-0000-0000-000000000000}"/>
          </ac:spMkLst>
        </pc:spChg>
        <pc:spChg chg="mod">
          <ac:chgData name="" userId="8fb1b737b52f705a" providerId="LiveId" clId="{75FFE01E-2A85-42E5-ADF9-C547E08B7125}" dt="2017-12-13T22:40:19.217" v="272" actId="20577"/>
          <ac:spMkLst>
            <pc:docMk/>
            <pc:sldMk cId="1807441529" sldId="322"/>
            <ac:spMk id="24" creationId="{00000000-0000-0000-0000-000000000000}"/>
          </ac:spMkLst>
        </pc:spChg>
        <pc:spChg chg="mod">
          <ac:chgData name="" userId="8fb1b737b52f705a" providerId="LiveId" clId="{75FFE01E-2A85-42E5-ADF9-C547E08B7125}" dt="2017-12-13T22:44:44.213" v="465" actId="20577"/>
          <ac:spMkLst>
            <pc:docMk/>
            <pc:sldMk cId="1807441529" sldId="322"/>
            <ac:spMk id="25" creationId="{00000000-0000-0000-0000-000000000000}"/>
          </ac:spMkLst>
        </pc:spChg>
        <pc:spChg chg="mod">
          <ac:chgData name="" userId="8fb1b737b52f705a" providerId="LiveId" clId="{75FFE01E-2A85-42E5-ADF9-C547E08B7125}" dt="2017-12-13T22:40:28.038" v="275" actId="20577"/>
          <ac:spMkLst>
            <pc:docMk/>
            <pc:sldMk cId="1807441529" sldId="322"/>
            <ac:spMk id="26" creationId="{00000000-0000-0000-0000-000000000000}"/>
          </ac:spMkLst>
        </pc:spChg>
        <pc:spChg chg="mod">
          <ac:chgData name="" userId="8fb1b737b52f705a" providerId="LiveId" clId="{75FFE01E-2A85-42E5-ADF9-C547E08B7125}" dt="2017-12-13T22:57:34.851" v="834" actId="20577"/>
          <ac:spMkLst>
            <pc:docMk/>
            <pc:sldMk cId="1807441529" sldId="322"/>
            <ac:spMk id="27" creationId="{00000000-0000-0000-0000-000000000000}"/>
          </ac:spMkLst>
        </pc:spChg>
        <pc:spChg chg="mod">
          <ac:chgData name="" userId="8fb1b737b52f705a" providerId="LiveId" clId="{75FFE01E-2A85-42E5-ADF9-C547E08B7125}" dt="2017-12-13T22:40:25.088" v="274" actId="120"/>
          <ac:spMkLst>
            <pc:docMk/>
            <pc:sldMk cId="1807441529" sldId="322"/>
            <ac:spMk id="28" creationId="{00000000-0000-0000-0000-000000000000}"/>
          </ac:spMkLst>
        </pc:spChg>
        <pc:spChg chg="mod">
          <ac:chgData name="" userId="8fb1b737b52f705a" providerId="LiveId" clId="{75FFE01E-2A85-42E5-ADF9-C547E08B7125}" dt="2017-12-13T22:56:24.404" v="795" actId="20577"/>
          <ac:spMkLst>
            <pc:docMk/>
            <pc:sldMk cId="1807441529" sldId="322"/>
            <ac:spMk id="29" creationId="{00000000-0000-0000-0000-000000000000}"/>
          </ac:spMkLst>
        </pc:spChg>
        <pc:spChg chg="mod">
          <ac:chgData name="" userId="8fb1b737b52f705a" providerId="LiveId" clId="{75FFE01E-2A85-42E5-ADF9-C547E08B7125}" dt="2017-12-13T22:40:31.934" v="277" actId="120"/>
          <ac:spMkLst>
            <pc:docMk/>
            <pc:sldMk cId="1807441529" sldId="322"/>
            <ac:spMk id="30" creationId="{00000000-0000-0000-0000-000000000000}"/>
          </ac:spMkLst>
        </pc:spChg>
        <pc:spChg chg="mod">
          <ac:chgData name="" userId="8fb1b737b52f705a" providerId="LiveId" clId="{75FFE01E-2A85-42E5-ADF9-C547E08B7125}" dt="2017-12-13T22:55:20.677" v="720" actId="20577"/>
          <ac:spMkLst>
            <pc:docMk/>
            <pc:sldMk cId="1807441529" sldId="322"/>
            <ac:spMk id="3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generate this two type.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Type Relate is the type of element  we use to predict what is next.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Here, Sized is a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 for a collection type witnessing that it has the statically specified length.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Nat is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trait for type level natural numbers,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can decide how many elements in the initial data are in a type Relate </a:t>
            </a:r>
            <a:endParaRPr lang="zh-CN" alt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Type </a:t>
            </a:r>
            <a:r>
              <a:rPr lang="en-US" altLang="zh-CN" dirty="0" err="1"/>
              <a:t>Dict</a:t>
            </a:r>
            <a:r>
              <a:rPr lang="en-US" altLang="zh-CN" dirty="0"/>
              <a:t> is a Map of type Relate and its follower. 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5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generate this two type.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Type Relate is the type of element  we use to predict what is next.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Here, Sized is a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 for a collection type witnessing that it has the statically specified length.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Nat is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trait for type level natural numbers,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can decide how many elements in the initial data are in a type Relate </a:t>
            </a:r>
            <a:endParaRPr lang="zh-CN" alt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Type </a:t>
            </a:r>
            <a:r>
              <a:rPr lang="en-US" altLang="zh-CN" dirty="0" err="1"/>
              <a:t>Dict</a:t>
            </a:r>
            <a:r>
              <a:rPr lang="en-US" altLang="zh-CN" dirty="0"/>
              <a:t> is a Map of type Relate and its follower.  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0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BF3420"/>
                </a:solidFill>
              </a:rPr>
              <a:t>    </a:t>
            </a:r>
            <a:r>
              <a:rPr lang="en-US" altLang="zh-CN" sz="2800">
                <a:solidFill>
                  <a:srgbClr val="BF3420"/>
                </a:solidFill>
              </a:rPr>
              <a:t>Project: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FDA907"/>
                </a:solidFill>
              </a:rPr>
              <a:t>Smart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95BC49"/>
                </a:solidFill>
              </a:rPr>
              <a:t>Music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1A7BAE"/>
                </a:solidFill>
              </a:rPr>
              <a:t>Composer</a:t>
            </a:r>
            <a:endParaRPr lang="zh-CN" altLang="en-US" sz="2800">
              <a:solidFill>
                <a:srgbClr val="1A7BA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member: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Junxi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Fan,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Kaixin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Gao,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Zhixin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Wang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Northeastern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csye7200-2017-Fall, Instructor: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Robin Hillyard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E674C56-EF16-4940-8052-27B6BE0CDF72}"/>
              </a:ext>
            </a:extLst>
          </p:cNvPr>
          <p:cNvSpPr txBox="1"/>
          <p:nvPr/>
        </p:nvSpPr>
        <p:spPr>
          <a:xfrm>
            <a:off x="476520" y="236425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Unit Test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3" name="TextBox 57">
            <a:extLst>
              <a:ext uri="{FF2B5EF4-FFF2-40B4-BE49-F238E27FC236}">
                <a16:creationId xmlns:a16="http://schemas.microsoft.com/office/drawing/2014/main" id="{2DC117E4-E6F5-4A09-A516-962A1C16861F}"/>
              </a:ext>
            </a:extLst>
          </p:cNvPr>
          <p:cNvSpPr txBox="1"/>
          <p:nvPr/>
        </p:nvSpPr>
        <p:spPr>
          <a:xfrm>
            <a:off x="701571" y="1378757"/>
            <a:ext cx="441049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In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MarkovSpec.scala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we test every function in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Markov.scala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Input an assigned string and then run these functions, if the results are Consistent with the expectation, then these functions 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are correct.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326326-2A8B-4439-9854-23C33DEB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1725365"/>
            <a:ext cx="3269685" cy="16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387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Code Explain</a:t>
            </a: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07EA-9F6C-4A01-AC79-4B82BAA66A60}"/>
              </a:ext>
            </a:extLst>
          </p:cNvPr>
          <p:cNvSpPr txBox="1"/>
          <p:nvPr/>
        </p:nvSpPr>
        <p:spPr>
          <a:xfrm>
            <a:off x="521550" y="116294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1st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Step: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3" name="椭圆 31">
            <a:extLst>
              <a:ext uri="{FF2B5EF4-FFF2-40B4-BE49-F238E27FC236}">
                <a16:creationId xmlns:a16="http://schemas.microsoft.com/office/drawing/2014/main" id="{06643906-A181-4D52-B44C-B1010595768C}"/>
              </a:ext>
            </a:extLst>
          </p:cNvPr>
          <p:cNvSpPr/>
          <p:nvPr/>
        </p:nvSpPr>
        <p:spPr>
          <a:xfrm>
            <a:off x="521550" y="1609076"/>
            <a:ext cx="1395155" cy="13951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</a:rPr>
              <a:t>Common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Part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1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4" name="矩形 9">
            <a:extLst>
              <a:ext uri="{FF2B5EF4-FFF2-40B4-BE49-F238E27FC236}">
                <a16:creationId xmlns:a16="http://schemas.microsoft.com/office/drawing/2014/main" id="{446BCB4B-1B00-4CF8-BDE6-5FFE4E277874}"/>
              </a:ext>
            </a:extLst>
          </p:cNvPr>
          <p:cNvSpPr/>
          <p:nvPr/>
        </p:nvSpPr>
        <p:spPr>
          <a:xfrm>
            <a:off x="858811" y="872271"/>
            <a:ext cx="661576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After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our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analysis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on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Ly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files,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found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that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different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Ly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files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share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some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common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sections,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and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they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are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serialized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by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fixed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patterns.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椭圆 31">
            <a:extLst>
              <a:ext uri="{FF2B5EF4-FFF2-40B4-BE49-F238E27FC236}">
                <a16:creationId xmlns:a16="http://schemas.microsoft.com/office/drawing/2014/main" id="{BBB0F0A4-7D28-4147-B61F-14B380EF9FEF}"/>
              </a:ext>
            </a:extLst>
          </p:cNvPr>
          <p:cNvSpPr/>
          <p:nvPr/>
        </p:nvSpPr>
        <p:spPr>
          <a:xfrm>
            <a:off x="1601670" y="1609075"/>
            <a:ext cx="1395155" cy="13951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</a:rPr>
              <a:t>Tempo A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6" name="椭圆 31">
            <a:extLst>
              <a:ext uri="{FF2B5EF4-FFF2-40B4-BE49-F238E27FC236}">
                <a16:creationId xmlns:a16="http://schemas.microsoft.com/office/drawing/2014/main" id="{F5A56E78-DBEC-4DB2-87FC-D50FF80EB57A}"/>
              </a:ext>
            </a:extLst>
          </p:cNvPr>
          <p:cNvSpPr/>
          <p:nvPr/>
        </p:nvSpPr>
        <p:spPr>
          <a:xfrm>
            <a:off x="3176845" y="1609074"/>
            <a:ext cx="1395155" cy="13951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</a:rPr>
              <a:t>Common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Part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2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7" name="椭圆 31">
            <a:extLst>
              <a:ext uri="{FF2B5EF4-FFF2-40B4-BE49-F238E27FC236}">
                <a16:creationId xmlns:a16="http://schemas.microsoft.com/office/drawing/2014/main" id="{A16523C5-D698-43EF-BB6B-0207DC565CCA}"/>
              </a:ext>
            </a:extLst>
          </p:cNvPr>
          <p:cNvSpPr/>
          <p:nvPr/>
        </p:nvSpPr>
        <p:spPr>
          <a:xfrm>
            <a:off x="4301970" y="1609073"/>
            <a:ext cx="1395155" cy="13951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</a:rPr>
              <a:t>Tempo B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8" name="椭圆 31">
            <a:extLst>
              <a:ext uri="{FF2B5EF4-FFF2-40B4-BE49-F238E27FC236}">
                <a16:creationId xmlns:a16="http://schemas.microsoft.com/office/drawing/2014/main" id="{83CC12DE-4291-41EA-A7B2-6B244A3CAADA}"/>
              </a:ext>
            </a:extLst>
          </p:cNvPr>
          <p:cNvSpPr/>
          <p:nvPr/>
        </p:nvSpPr>
        <p:spPr>
          <a:xfrm>
            <a:off x="5903687" y="1609072"/>
            <a:ext cx="1395155" cy="13951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</a:rPr>
              <a:t>Common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Part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3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椭圆 31">
            <a:extLst>
              <a:ext uri="{FF2B5EF4-FFF2-40B4-BE49-F238E27FC236}">
                <a16:creationId xmlns:a16="http://schemas.microsoft.com/office/drawing/2014/main" id="{A6F6EDBE-BEB8-48A7-BE52-30917A85E7B5}"/>
              </a:ext>
            </a:extLst>
          </p:cNvPr>
          <p:cNvSpPr/>
          <p:nvPr/>
        </p:nvSpPr>
        <p:spPr>
          <a:xfrm>
            <a:off x="6983807" y="1609071"/>
            <a:ext cx="1395155" cy="13951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</a:rPr>
              <a:t>Tempo C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椭圆 31">
            <a:extLst>
              <a:ext uri="{FF2B5EF4-FFF2-40B4-BE49-F238E27FC236}">
                <a16:creationId xmlns:a16="http://schemas.microsoft.com/office/drawing/2014/main" id="{D2BED5C8-79F9-4F7B-9538-7108C6A3CE35}"/>
              </a:ext>
            </a:extLst>
          </p:cNvPr>
          <p:cNvSpPr/>
          <p:nvPr/>
        </p:nvSpPr>
        <p:spPr>
          <a:xfrm>
            <a:off x="526685" y="3291830"/>
            <a:ext cx="1395155" cy="13951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</a:rPr>
              <a:t>Common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Part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4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11" name="椭圆 31">
            <a:extLst>
              <a:ext uri="{FF2B5EF4-FFF2-40B4-BE49-F238E27FC236}">
                <a16:creationId xmlns:a16="http://schemas.microsoft.com/office/drawing/2014/main" id="{8143CEF2-E67B-4420-805F-D6773F3710DC}"/>
              </a:ext>
            </a:extLst>
          </p:cNvPr>
          <p:cNvSpPr/>
          <p:nvPr/>
        </p:nvSpPr>
        <p:spPr>
          <a:xfrm>
            <a:off x="1601669" y="3291829"/>
            <a:ext cx="1395155" cy="13951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</a:rPr>
              <a:t>Tempo D</a:t>
            </a:r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2104BC5-7A83-40C2-BDA4-D220C79A262B}"/>
              </a:ext>
            </a:extLst>
          </p:cNvPr>
          <p:cNvSpPr/>
          <p:nvPr/>
        </p:nvSpPr>
        <p:spPr>
          <a:xfrm>
            <a:off x="3176844" y="3291828"/>
            <a:ext cx="1395155" cy="13951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</a:rPr>
              <a:t>Common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Part</a:t>
            </a:r>
            <a:r>
              <a:rPr lang="zh-CN" altLang="en-US" sz="1050" b="1" dirty="0">
                <a:solidFill>
                  <a:schemeClr val="bg1"/>
                </a:solidFill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</a:rPr>
              <a:t>5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13" name="椭圆 31">
            <a:extLst>
              <a:ext uri="{FF2B5EF4-FFF2-40B4-BE49-F238E27FC236}">
                <a16:creationId xmlns:a16="http://schemas.microsoft.com/office/drawing/2014/main" id="{EFB353E4-6E78-4E14-83AE-3E631D03014B}"/>
              </a:ext>
            </a:extLst>
          </p:cNvPr>
          <p:cNvSpPr/>
          <p:nvPr/>
        </p:nvSpPr>
        <p:spPr>
          <a:xfrm>
            <a:off x="4301970" y="3291828"/>
            <a:ext cx="1395155" cy="13951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</a:rPr>
              <a:t>Tempo E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14" name="Elbow Connector 3">
            <a:extLst>
              <a:ext uri="{FF2B5EF4-FFF2-40B4-BE49-F238E27FC236}">
                <a16:creationId xmlns:a16="http://schemas.microsoft.com/office/drawing/2014/main" id="{61DE8F34-C2DA-4B4E-9A85-71D44714105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rot="5400000">
            <a:off x="4309022" y="-80533"/>
            <a:ext cx="287604" cy="6457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1">
            <a:extLst>
              <a:ext uri="{FF2B5EF4-FFF2-40B4-BE49-F238E27FC236}">
                <a16:creationId xmlns:a16="http://schemas.microsoft.com/office/drawing/2014/main" id="{3EA702D0-305E-42FD-A8B4-568AF9D9EF24}"/>
              </a:ext>
            </a:extLst>
          </p:cNvPr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Segment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Ly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operable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969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E7058-7D0C-49AF-8011-EB596F541819}"/>
              </a:ext>
            </a:extLst>
          </p:cNvPr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2nd</a:t>
            </a:r>
            <a:r>
              <a:rPr lang="zh-CN" altLang="en-US" sz="2000" baseline="3000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Step: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DB77C4-AD1D-473E-A907-F62686829E1D}"/>
              </a:ext>
            </a:extLst>
          </p:cNvPr>
          <p:cNvSpPr/>
          <p:nvPr/>
        </p:nvSpPr>
        <p:spPr>
          <a:xfrm>
            <a:off x="1643844" y="1288091"/>
            <a:ext cx="1174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>
                <a:solidFill>
                  <a:schemeClr val="accent6"/>
                </a:solidFill>
                <a:latin typeface="+mn-ea"/>
              </a:rPr>
              <a:t>Read</a:t>
            </a:r>
            <a:r>
              <a:rPr lang="zh-CN" altLang="en-US" sz="1600" b="1" dirty="0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  <a:latin typeface="+mn-ea"/>
              </a:rPr>
              <a:t>File </a:t>
            </a:r>
            <a:endParaRPr lang="zh-CN" altLang="en-US" sz="16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CC248664-983D-42B1-A597-ABB21F8F5BD9}"/>
              </a:ext>
            </a:extLst>
          </p:cNvPr>
          <p:cNvSpPr/>
          <p:nvPr/>
        </p:nvSpPr>
        <p:spPr>
          <a:xfrm>
            <a:off x="1584394" y="2838941"/>
            <a:ext cx="4524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 dirty="0">
                <a:solidFill>
                  <a:schemeClr val="accent6"/>
                </a:solidFill>
                <a:latin typeface="+mn-ea"/>
              </a:rPr>
              <a:t>Store</a:t>
            </a:r>
            <a:r>
              <a:rPr lang="zh-CN" altLang="en-US" sz="1600" b="1" dirty="0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  <a:latin typeface="+mn-ea"/>
              </a:rPr>
              <a:t>common</a:t>
            </a:r>
            <a:r>
              <a:rPr lang="zh-CN" altLang="en-US" sz="1600" b="1" dirty="0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  <a:latin typeface="+mn-ea"/>
              </a:rPr>
              <a:t>parts</a:t>
            </a:r>
            <a:r>
              <a:rPr lang="zh-CN" altLang="en-US" sz="1600" b="1" dirty="0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  <a:latin typeface="+mn-ea"/>
              </a:rPr>
              <a:t>in</a:t>
            </a:r>
            <a:r>
              <a:rPr lang="zh-CN" altLang="en-US" sz="1600" b="1" dirty="0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  <a:latin typeface="+mn-ea"/>
              </a:rPr>
              <a:t>format</a:t>
            </a:r>
            <a:r>
              <a:rPr lang="zh-CN" altLang="en-US" sz="1600" b="1" dirty="0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  <a:latin typeface="+mn-ea"/>
              </a:rPr>
              <a:t>of</a:t>
            </a:r>
            <a:r>
              <a:rPr lang="zh-CN" altLang="en-US" sz="1600" b="1" dirty="0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  <a:latin typeface="+mn-ea"/>
              </a:rPr>
              <a:t>String </a:t>
            </a:r>
            <a:endParaRPr lang="zh-CN" altLang="en-US" sz="1600" b="1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02CA4-198B-4A06-9BF2-F567219FD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6" y="3506650"/>
            <a:ext cx="4546600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2B9CB-675F-436C-940E-022F97DFCBCB}"/>
              </a:ext>
            </a:extLst>
          </p:cNvPr>
          <p:cNvSpPr txBox="1"/>
          <p:nvPr/>
        </p:nvSpPr>
        <p:spPr>
          <a:xfrm>
            <a:off x="5516199" y="4011909"/>
            <a:ext cx="3151256" cy="58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way,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Parse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nothing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but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pre-defined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segment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Lyfiles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椭圆 31">
            <a:extLst>
              <a:ext uri="{FF2B5EF4-FFF2-40B4-BE49-F238E27FC236}">
                <a16:creationId xmlns:a16="http://schemas.microsoft.com/office/drawing/2014/main" id="{5FD197D3-D67B-4BC8-B02C-F208EF422586}"/>
              </a:ext>
            </a:extLst>
          </p:cNvPr>
          <p:cNvSpPr/>
          <p:nvPr/>
        </p:nvSpPr>
        <p:spPr>
          <a:xfrm>
            <a:off x="759409" y="1239736"/>
            <a:ext cx="437223" cy="437223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</a:rPr>
              <a:t>1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椭圆 31">
            <a:extLst>
              <a:ext uri="{FF2B5EF4-FFF2-40B4-BE49-F238E27FC236}">
                <a16:creationId xmlns:a16="http://schemas.microsoft.com/office/drawing/2014/main" id="{D4464F88-D7B0-4E4D-8FD2-603F4DEBC8F1}"/>
              </a:ext>
            </a:extLst>
          </p:cNvPr>
          <p:cNvSpPr/>
          <p:nvPr/>
        </p:nvSpPr>
        <p:spPr>
          <a:xfrm>
            <a:off x="759408" y="2789450"/>
            <a:ext cx="437223" cy="437223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1"/>
                </a:solidFill>
              </a:rPr>
              <a:t>2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矩形 11">
            <a:extLst>
              <a:ext uri="{FF2B5EF4-FFF2-40B4-BE49-F238E27FC236}">
                <a16:creationId xmlns:a16="http://schemas.microsoft.com/office/drawing/2014/main" id="{735949CE-3B0E-4AB3-87E4-84799AB21CE5}"/>
              </a:ext>
            </a:extLst>
          </p:cNvPr>
          <p:cNvSpPr/>
          <p:nvPr/>
        </p:nvSpPr>
        <p:spPr>
          <a:xfrm>
            <a:off x="466901" y="442029"/>
            <a:ext cx="43301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common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parts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single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Ly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78946B-1A6A-4F4B-9AED-780990DC9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08" y="2062332"/>
            <a:ext cx="6402452" cy="29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849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5BE19A-8982-418A-AC47-E3BA4D3E3F2E}"/>
              </a:ext>
            </a:extLst>
          </p:cNvPr>
          <p:cNvSpPr txBox="1"/>
          <p:nvPr/>
        </p:nvSpPr>
        <p:spPr>
          <a:xfrm>
            <a:off x="531785" y="34931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3rd  Step: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F2516B7B-6036-4D01-A23C-707BF27537B0}"/>
              </a:ext>
            </a:extLst>
          </p:cNvPr>
          <p:cNvSpPr/>
          <p:nvPr/>
        </p:nvSpPr>
        <p:spPr>
          <a:xfrm>
            <a:off x="531785" y="432205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various tempos from given files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26">
            <a:extLst>
              <a:ext uri="{FF2B5EF4-FFF2-40B4-BE49-F238E27FC236}">
                <a16:creationId xmlns:a16="http://schemas.microsoft.com/office/drawing/2014/main" id="{6BB5CEDE-0B0E-4C7C-8F1D-1DB16137C921}"/>
              </a:ext>
            </a:extLst>
          </p:cNvPr>
          <p:cNvSpPr/>
          <p:nvPr/>
        </p:nvSpPr>
        <p:spPr>
          <a:xfrm>
            <a:off x="1061610" y="1069444"/>
            <a:ext cx="69307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</a:rPr>
              <a:t>Using Spark to get 100 sample Ly files and Converting them into 4 sections</a:t>
            </a:r>
            <a:endParaRPr lang="en-US" altLang="zh-CN" sz="14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EFD20-D1FA-4F2C-A0EB-8AA2CFCAD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2011624"/>
            <a:ext cx="7505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607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0C719-2EA1-42DF-865F-ADC82764A858}"/>
              </a:ext>
            </a:extLst>
          </p:cNvPr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4th  Step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3867F941-5387-4BBE-A070-90D2497FF7DD}"/>
              </a:ext>
            </a:extLst>
          </p:cNvPr>
          <p:cNvSpPr/>
          <p:nvPr/>
        </p:nvSpPr>
        <p:spPr>
          <a:xfrm>
            <a:off x="476520" y="430384"/>
            <a:ext cx="413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Using exist music date collection to get a NEW piece of music section.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23">
            <a:extLst>
              <a:ext uri="{FF2B5EF4-FFF2-40B4-BE49-F238E27FC236}">
                <a16:creationId xmlns:a16="http://schemas.microsoft.com/office/drawing/2014/main" id="{3C6752D6-B0E6-4C85-AAAF-7C5629B52D29}"/>
              </a:ext>
            </a:extLst>
          </p:cNvPr>
          <p:cNvSpPr/>
          <p:nvPr/>
        </p:nvSpPr>
        <p:spPr>
          <a:xfrm>
            <a:off x="1079613" y="1069290"/>
            <a:ext cx="5337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</a:rPr>
              <a:t>Implementing Markov Chain to generate music sections by using lots of sample music.</a:t>
            </a:r>
            <a:endParaRPr lang="en-US" altLang="zh-CN" sz="16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DB14A-B009-4C6E-9560-98C81D62D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1978195"/>
            <a:ext cx="8308382" cy="1477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57A26F-F37A-4817-924D-159F72806BC8}"/>
              </a:ext>
            </a:extLst>
          </p:cNvPr>
          <p:cNvSpPr txBox="1"/>
          <p:nvPr/>
        </p:nvSpPr>
        <p:spPr>
          <a:xfrm>
            <a:off x="701569" y="4056915"/>
            <a:ext cx="6795755" cy="88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tAcB is generated by 100 </a:t>
            </a:r>
            <a:r>
              <a:rPr lang="en-US" altLang="zh-CN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flexible music sections extracted from Lyfiles, the same as tAcBvB,  tAcBvC tAcBvD.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35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F220E-B3AA-4D0D-AE06-E3811522B48C}"/>
              </a:ext>
            </a:extLst>
          </p:cNvPr>
          <p:cNvSpPr txBox="1"/>
          <p:nvPr/>
        </p:nvSpPr>
        <p:spPr>
          <a:xfrm>
            <a:off x="531785" y="34931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Final  Step: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60624B54-0445-4C8A-8BAA-0ACD50810D4C}"/>
              </a:ext>
            </a:extLst>
          </p:cNvPr>
          <p:cNvSpPr/>
          <p:nvPr/>
        </p:nvSpPr>
        <p:spPr>
          <a:xfrm>
            <a:off x="531785" y="432205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Making these segments into a complete Lyfile.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矩形 26">
            <a:extLst>
              <a:ext uri="{FF2B5EF4-FFF2-40B4-BE49-F238E27FC236}">
                <a16:creationId xmlns:a16="http://schemas.microsoft.com/office/drawing/2014/main" id="{A3CD1138-E5D3-483A-99BB-FABC90D7FAE8}"/>
              </a:ext>
            </a:extLst>
          </p:cNvPr>
          <p:cNvSpPr/>
          <p:nvPr/>
        </p:nvSpPr>
        <p:spPr>
          <a:xfrm>
            <a:off x="1061610" y="1069444"/>
            <a:ext cx="6930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</a:rPr>
              <a:t>Using Java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IO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operation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to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put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these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segments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together,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so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the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new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Song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is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made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of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common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parts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and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new-generated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music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r>
              <a:rPr lang="en-US" altLang="zh-CN" sz="1600" b="1" dirty="0">
                <a:solidFill>
                  <a:schemeClr val="accent6"/>
                </a:solidFill>
              </a:rPr>
              <a:t>sections.</a:t>
            </a:r>
            <a:r>
              <a:rPr lang="zh-CN" altLang="en-US" sz="1600" b="1" dirty="0">
                <a:solidFill>
                  <a:schemeClr val="accent6"/>
                </a:solidFill>
              </a:rPr>
              <a:t> </a:t>
            </a:r>
            <a:endParaRPr lang="en-US" altLang="zh-CN" sz="16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BD09B-0E3D-43B2-A7AA-D6D54A2D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96675"/>
            <a:ext cx="48514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92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70837"/>
            <a:ext cx="9144000" cy="4500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8000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矩形 2"/>
          <p:cNvSpPr/>
          <p:nvPr/>
        </p:nvSpPr>
        <p:spPr>
          <a:xfrm>
            <a:off x="6206381" y="1397264"/>
            <a:ext cx="25510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FOUR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Steps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611562" y="1131590"/>
            <a:ext cx="7894223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01</a:t>
            </a:r>
            <a:endParaRPr lang="zh-CN" altLang="en-US" sz="1600">
              <a:latin typeface="+mj-lt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2585117" y="1445851"/>
            <a:ext cx="5920668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02</a:t>
            </a:r>
            <a:endParaRPr lang="zh-CN" altLang="en-US" sz="1600">
              <a:latin typeface="+mj-lt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4558672" y="1760886"/>
            <a:ext cx="3947111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03</a:t>
            </a:r>
            <a:endParaRPr lang="zh-CN" altLang="en-US" sz="1600">
              <a:latin typeface="+mj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6532228" y="2075920"/>
            <a:ext cx="1973555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04</a:t>
            </a:r>
            <a:endParaRPr lang="zh-CN" altLang="en-US" sz="1600"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556" y="2027770"/>
            <a:ext cx="189020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Can be any kind of music,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For example classic, jazz, pop, or electric(The results may vary).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Music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document should end with .mid.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6555" y="1633903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 dirty="0">
                <a:solidFill>
                  <a:srgbClr val="BF3420"/>
                </a:solidFill>
              </a:rPr>
              <a:t>Prepare Midi Music</a:t>
            </a:r>
            <a:endParaRPr lang="zh-CN" altLang="en-US" sz="1400" b="1" dirty="0">
              <a:solidFill>
                <a:srgbClr val="BF342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72002" y="2535602"/>
            <a:ext cx="189020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Run the program, a file will automatically generated.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72001" y="2211710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 dirty="0">
                <a:solidFill>
                  <a:srgbClr val="BF3420"/>
                </a:solidFill>
              </a:rPr>
              <a:t>Run Program</a:t>
            </a:r>
            <a:endParaRPr lang="zh-CN" altLang="en-US" sz="1400" b="1" dirty="0">
              <a:solidFill>
                <a:srgbClr val="BF342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46777" y="2281686"/>
            <a:ext cx="189020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Use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LilyPond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software to convert from midi to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ly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which we can use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scala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to read, modify and recompose.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46776" y="194893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 dirty="0">
                <a:solidFill>
                  <a:srgbClr val="FF0000"/>
                </a:solidFill>
              </a:rPr>
              <a:t>Convert To .</a:t>
            </a:r>
            <a:r>
              <a:rPr lang="en-US" altLang="zh-CN" sz="1400" b="1" dirty="0" err="1">
                <a:solidFill>
                  <a:srgbClr val="FF0000"/>
                </a:solidFill>
              </a:rPr>
              <a:t>ly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07217" y="2789517"/>
            <a:ext cx="18902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Check the file we output and test it out.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7216" y="248899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 dirty="0">
                <a:solidFill>
                  <a:srgbClr val="FF0000"/>
                </a:solidFill>
              </a:rPr>
              <a:t>Check it out !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456765" y="2429280"/>
            <a:ext cx="0" cy="1402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481990" y="2796775"/>
            <a:ext cx="0" cy="10351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462210" y="3089599"/>
            <a:ext cx="0" cy="7422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621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SCREEN SHOTS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26" name="Picture 3" descr="C:\Documents and Settings\Administrator\桌面\高清配图\高清图片01\2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2"/>
          <a:stretch/>
        </p:blipFill>
        <p:spPr bwMode="auto">
          <a:xfrm>
            <a:off x="737694" y="1716655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矩形 56"/>
          <p:cNvSpPr/>
          <p:nvPr/>
        </p:nvSpPr>
        <p:spPr>
          <a:xfrm>
            <a:off x="431541" y="1041580"/>
            <a:ext cx="2340258" cy="307296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>
                <a:solidFill>
                  <a:schemeClr val="bg1"/>
                </a:solidFill>
              </a:rPr>
              <a:t>Prepare Midi Music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51820" y="1041580"/>
            <a:ext cx="0" cy="3060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EF336AD-3931-4581-BD29-E34CE340F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2" y="1043493"/>
            <a:ext cx="5382088" cy="29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747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1A7BAE"/>
                </a:solidFill>
              </a:rPr>
              <a:t>Brief</a:t>
            </a:r>
            <a:r>
              <a:rPr lang="zh-CN" altLang="en-US" sz="1600">
                <a:solidFill>
                  <a:srgbClr val="1A7BAE"/>
                </a:solidFill>
              </a:rPr>
              <a:t> </a:t>
            </a:r>
            <a:r>
              <a:rPr lang="en-US" altLang="zh-CN" sz="1600">
                <a:solidFill>
                  <a:srgbClr val="1A7BAE"/>
                </a:solidFill>
              </a:rPr>
              <a:t>Project</a:t>
            </a:r>
            <a:r>
              <a:rPr lang="zh-CN" altLang="en-US" sz="1600">
                <a:solidFill>
                  <a:srgbClr val="1A7BAE"/>
                </a:solidFill>
              </a:rPr>
              <a:t> </a:t>
            </a:r>
            <a:r>
              <a:rPr lang="en-US" altLang="zh-CN" sz="1600">
                <a:solidFill>
                  <a:srgbClr val="1A7BAE"/>
                </a:solidFill>
              </a:rPr>
              <a:t>Recap</a:t>
            </a:r>
            <a:endParaRPr lang="zh-CN" altLang="en-US" sz="160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95BC49"/>
                </a:solidFill>
              </a:rPr>
              <a:t>Generate by Markov Chain</a:t>
            </a: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DA907"/>
                </a:solidFill>
              </a:rPr>
              <a:t>Code Explain</a:t>
            </a: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BF3420"/>
                </a:solidFill>
              </a:rPr>
              <a:t>Demo</a:t>
            </a: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SCREEN SHOTS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25" name="Picture 2" descr="C:\Documents and Settings\Administrator\桌面\高清配图\高清图片01\2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r="387"/>
          <a:stretch/>
        </p:blipFill>
        <p:spPr bwMode="auto">
          <a:xfrm>
            <a:off x="734440" y="1789315"/>
            <a:ext cx="1734459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矩形 56"/>
          <p:cNvSpPr/>
          <p:nvPr/>
        </p:nvSpPr>
        <p:spPr>
          <a:xfrm>
            <a:off x="431541" y="1041580"/>
            <a:ext cx="2340258" cy="307296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>
                <a:solidFill>
                  <a:schemeClr val="bg1"/>
                </a:solidFill>
              </a:rPr>
              <a:t>Convert To .</a:t>
            </a:r>
            <a:r>
              <a:rPr lang="en-US" altLang="zh-CN" sz="1400" b="1" dirty="0" err="1">
                <a:solidFill>
                  <a:schemeClr val="bg1"/>
                </a:solidFill>
              </a:rPr>
              <a:t>ly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778764" y="1025778"/>
            <a:ext cx="0" cy="3060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463DFD0-4D70-4C0C-BB36-84C5EEC9A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0" y="1536635"/>
            <a:ext cx="4905411" cy="1104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C5992-32A6-4B41-918B-9992F9990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0" y="2641543"/>
            <a:ext cx="5830665" cy="50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6788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SCREEN SHOTS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26" name="Picture 3" descr="C:\Documents and Settings\Administrator\桌面\高清配图\高清图片01\2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2"/>
          <a:stretch/>
        </p:blipFill>
        <p:spPr bwMode="auto">
          <a:xfrm>
            <a:off x="737694" y="1716655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Documents and Settings\Administrator\桌面\高清配图\高清图片01\2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r="9358"/>
          <a:stretch/>
        </p:blipFill>
        <p:spPr bwMode="auto">
          <a:xfrm>
            <a:off x="737694" y="1716655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矩形 56"/>
          <p:cNvSpPr/>
          <p:nvPr/>
        </p:nvSpPr>
        <p:spPr>
          <a:xfrm>
            <a:off x="431541" y="1041580"/>
            <a:ext cx="2340258" cy="307296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400" b="1" dirty="0">
                <a:solidFill>
                  <a:schemeClr val="bg1"/>
                </a:solidFill>
              </a:rPr>
              <a:t>Run Program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51820" y="1041580"/>
            <a:ext cx="0" cy="3060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D926BC-B745-49C7-9C07-C894E64EE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064" y="906565"/>
            <a:ext cx="5806814" cy="35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3077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56030" y="2856604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736685" y="231014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A7BAE"/>
                </a:solidFill>
              </a:rPr>
              <a:t>   THANKS</a:t>
            </a:r>
            <a:r>
              <a:rPr lang="en-US" altLang="zh-CN" sz="2800" dirty="0">
                <a:solidFill>
                  <a:srgbClr val="BF3420"/>
                </a:solidFill>
              </a:rPr>
              <a:t> </a:t>
            </a:r>
            <a:r>
              <a:rPr lang="en-US" altLang="zh-CN" sz="2800" dirty="0">
                <a:solidFill>
                  <a:srgbClr val="95BC49"/>
                </a:solidFill>
              </a:rPr>
              <a:t>FOR</a:t>
            </a:r>
            <a:r>
              <a:rPr lang="zh-CN" altLang="en-US" sz="2800" dirty="0">
                <a:solidFill>
                  <a:srgbClr val="1A7BAE"/>
                </a:solidFill>
              </a:rPr>
              <a:t> </a:t>
            </a:r>
            <a:r>
              <a:rPr lang="en-US" altLang="zh-CN" sz="2800" dirty="0">
                <a:solidFill>
                  <a:srgbClr val="FDA907"/>
                </a:solidFill>
              </a:rPr>
              <a:t>YOUR</a:t>
            </a:r>
            <a:r>
              <a:rPr lang="en-US" altLang="zh-CN" sz="2800" dirty="0">
                <a:solidFill>
                  <a:srgbClr val="1A7BAE"/>
                </a:solidFill>
              </a:rPr>
              <a:t> </a:t>
            </a:r>
            <a:r>
              <a:rPr lang="en-US" altLang="zh-CN" sz="2800" dirty="0">
                <a:solidFill>
                  <a:srgbClr val="BF3420"/>
                </a:solidFill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>
                <a:solidFill>
                  <a:schemeClr val="bg1"/>
                </a:solidFill>
              </a:rPr>
              <a:t> </a:t>
            </a:r>
            <a:r>
              <a:rPr lang="en-US" altLang="zh-CN" sz="2400">
                <a:solidFill>
                  <a:schemeClr val="bg1"/>
                </a:solidFill>
              </a:rPr>
              <a:t>Project</a:t>
            </a:r>
            <a:r>
              <a:rPr lang="zh-CN" altLang="en-US" sz="2400">
                <a:solidFill>
                  <a:schemeClr val="bg1"/>
                </a:solidFill>
              </a:rPr>
              <a:t> </a:t>
            </a:r>
            <a:r>
              <a:rPr lang="en-US" altLang="zh-CN" sz="2400">
                <a:solidFill>
                  <a:schemeClr val="bg1"/>
                </a:solidFill>
              </a:rPr>
              <a:t>Recap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701570" y="1131590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</a:rPr>
              <a:t>Project</a:t>
            </a:r>
          </a:p>
          <a:p>
            <a:pPr lvl="0" algn="ctr"/>
            <a:r>
              <a:rPr lang="en-US" altLang="zh-CN" b="1" dirty="0">
                <a:solidFill>
                  <a:schemeClr val="bg1"/>
                </a:solidFill>
              </a:rPr>
              <a:t>Idea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46842" y="1131592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Methodology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74206" y="1131591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Use</a:t>
            </a:r>
          </a:p>
          <a:p>
            <a:pPr lvl="0" algn="ctr"/>
            <a:r>
              <a:rPr lang="en-US" altLang="zh-CN" b="1">
                <a:solidFill>
                  <a:schemeClr val="bg1"/>
                </a:solidFill>
              </a:rPr>
              <a:t>Case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619478" y="1131593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Data</a:t>
            </a:r>
            <a:r>
              <a:rPr lang="zh-CN" altLang="en-US" b="1">
                <a:solidFill>
                  <a:schemeClr val="bg1"/>
                </a:solidFill>
              </a:rPr>
              <a:t> </a:t>
            </a:r>
            <a:r>
              <a:rPr lang="en-US" altLang="zh-CN" b="1">
                <a:solidFill>
                  <a:schemeClr val="bg1"/>
                </a:solidFill>
              </a:rPr>
              <a:t>Source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570" y="3083934"/>
            <a:ext cx="1710187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Our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project’s main idea is to develop a program that could read music data and compose new music according to what its read.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74206" y="3083934"/>
            <a:ext cx="1710187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User of this program could import .ly format music and program will analysis those music and form new .ly format document.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46842" y="3083934"/>
            <a:ext cx="171018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· Spark Streaming</a:t>
            </a:r>
          </a:p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· RDD to store data</a:t>
            </a:r>
          </a:p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· Algorithm: Markov Chain, Genetic Algorithm</a:t>
            </a:r>
          </a:p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· Tool: Spark, Mllib</a:t>
            </a:r>
          </a:p>
        </p:txBody>
      </p:sp>
      <p:sp>
        <p:nvSpPr>
          <p:cNvPr id="14" name="矩形 13"/>
          <p:cNvSpPr/>
          <p:nvPr/>
        </p:nvSpPr>
        <p:spPr>
          <a:xfrm>
            <a:off x="6619478" y="3083934"/>
            <a:ext cx="1710187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www.midiworld.com, </a:t>
            </a:r>
            <a:b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freemidi.org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&amp;</a:t>
            </a:r>
            <a:b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 processed about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6000 minutes of music.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29E3C-150E-4E37-9E5F-BC29AD52E434}"/>
              </a:ext>
            </a:extLst>
          </p:cNvPr>
          <p:cNvSpPr txBox="1"/>
          <p:nvPr/>
        </p:nvSpPr>
        <p:spPr>
          <a:xfrm>
            <a:off x="508913" y="96475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PROJECT HIGHLIGHTS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0057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68"/>
          <p:cNvSpPr/>
          <p:nvPr/>
        </p:nvSpPr>
        <p:spPr>
          <a:xfrm>
            <a:off x="4279652" y="2471542"/>
            <a:ext cx="1401767" cy="1386644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65"/>
          <p:cNvSpPr/>
          <p:nvPr/>
        </p:nvSpPr>
        <p:spPr>
          <a:xfrm>
            <a:off x="3095836" y="2247714"/>
            <a:ext cx="1406366" cy="1392560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75"/>
          <p:cNvSpPr/>
          <p:nvPr/>
        </p:nvSpPr>
        <p:spPr>
          <a:xfrm>
            <a:off x="3333470" y="1023578"/>
            <a:ext cx="1425662" cy="1433908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76"/>
          <p:cNvSpPr/>
          <p:nvPr/>
        </p:nvSpPr>
        <p:spPr>
          <a:xfrm>
            <a:off x="4519392" y="1288754"/>
            <a:ext cx="1384756" cy="1408472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19872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Week</a:t>
            </a: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  <a:ea typeface="+mj-ea"/>
              </a:rPr>
              <a:t> 1</a:t>
            </a:r>
          </a:p>
        </p:txBody>
      </p:sp>
      <p:sp>
        <p:nvSpPr>
          <p:cNvPr id="18" name="矩形 17"/>
          <p:cNvSpPr/>
          <p:nvPr/>
        </p:nvSpPr>
        <p:spPr>
          <a:xfrm>
            <a:off x="3419872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</a:rPr>
              <a:t>Week </a:t>
            </a: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</a:rPr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4608004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</a:rPr>
              <a:t>Week</a:t>
            </a: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</a:rPr>
              <a:t> 2</a:t>
            </a:r>
          </a:p>
        </p:txBody>
      </p:sp>
      <p:sp>
        <p:nvSpPr>
          <p:cNvPr id="23" name="矩形 22"/>
          <p:cNvSpPr/>
          <p:nvPr/>
        </p:nvSpPr>
        <p:spPr>
          <a:xfrm>
            <a:off x="4608004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</a:rPr>
              <a:t>Week </a:t>
            </a: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j-ea"/>
              </a:rPr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1079613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A7BAE"/>
                </a:solidFill>
              </a:rPr>
              <a:t>01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9612" y="1391583"/>
            <a:ext cx="19380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Collect more than 200 midi songs and starting convert to .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ly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for later use.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9613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03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9612" y="3101076"/>
            <a:ext cx="1938023" cy="11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Continue implement function.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Dec. 2 , completed our first song.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48165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02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8164" y="1391583"/>
            <a:ext cx="193802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 and revise Scala function, meanwhile looking for references.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from reading .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ly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file.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8165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A7BAE"/>
                </a:solidFill>
              </a:rPr>
              <a:t>04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48164" y="3101076"/>
            <a:ext cx="1938023" cy="11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debug project by testing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After Dec. 9, final check and prepare exam and  presentation.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BD5052-79FE-4A36-BCBC-05E3E71ABA2B}"/>
              </a:ext>
            </a:extLst>
          </p:cNvPr>
          <p:cNvSpPr txBox="1"/>
          <p:nvPr/>
        </p:nvSpPr>
        <p:spPr>
          <a:xfrm>
            <a:off x="508913" y="96475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TEAM EXECUTION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74415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TWO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8" name="矩形 4">
            <a:extLst>
              <a:ext uri="{FF2B5EF4-FFF2-40B4-BE49-F238E27FC236}">
                <a16:creationId xmlns:a16="http://schemas.microsoft.com/office/drawing/2014/main" id="{5F219C57-810D-4105-B7F5-3F1DCAF379FD}"/>
              </a:ext>
            </a:extLst>
          </p:cNvPr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Generate by Markov Chain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231490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Why Markov Chain?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1579" y="1041580"/>
            <a:ext cx="3060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MC is memoryless</a:t>
            </a:r>
            <a:endParaRPr lang="en-US" altLang="zh-CN" sz="2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1570" y="1378757"/>
            <a:ext cx="778586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one can make predictions for the future of the process based solely on its present state. This character called “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memorylessness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is important when we try to get a random element based on a “state space”.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1579" y="2768530"/>
            <a:ext cx="4005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5BC49"/>
                </a:solidFill>
              </a:rPr>
              <a:t>State Space</a:t>
            </a:r>
            <a:endParaRPr lang="en-US" altLang="zh-CN" sz="2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1579" y="3166894"/>
            <a:ext cx="769585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Because we cannot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fabiricate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music base on nothing, we need many music source to form a “music library”. After that, using mc to generate music is well-grounded.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34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236425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How it works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5767AB3-657C-49B0-BD7E-C2CA17CCA67A}"/>
              </a:ext>
            </a:extLst>
          </p:cNvPr>
          <p:cNvCxnSpPr>
            <a:cxnSpLocks/>
            <a:endCxn id="53" idx="4"/>
          </p:cNvCxnSpPr>
          <p:nvPr/>
        </p:nvCxnSpPr>
        <p:spPr>
          <a:xfrm>
            <a:off x="920289" y="1219955"/>
            <a:ext cx="0" cy="15455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8046942B-2D8B-48F9-A580-E47910FF21AF}"/>
              </a:ext>
            </a:extLst>
          </p:cNvPr>
          <p:cNvSpPr/>
          <p:nvPr/>
        </p:nvSpPr>
        <p:spPr>
          <a:xfrm>
            <a:off x="767365" y="1104850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D80E5F4-E28D-445D-B840-A29BFED32E5C}"/>
              </a:ext>
            </a:extLst>
          </p:cNvPr>
          <p:cNvSpPr/>
          <p:nvPr/>
        </p:nvSpPr>
        <p:spPr>
          <a:xfrm>
            <a:off x="776273" y="2477463"/>
            <a:ext cx="288032" cy="288032"/>
          </a:xfrm>
          <a:prstGeom prst="ellipse">
            <a:avLst/>
          </a:pr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716D63F-9CE3-4656-A917-F953381206CF}"/>
              </a:ext>
            </a:extLst>
          </p:cNvPr>
          <p:cNvSpPr/>
          <p:nvPr/>
        </p:nvSpPr>
        <p:spPr>
          <a:xfrm>
            <a:off x="1339498" y="1031882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Shapeless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96830CB3-0190-4366-A64D-B2095A1F2300}"/>
              </a:ext>
            </a:extLst>
          </p:cNvPr>
          <p:cNvSpPr txBox="1"/>
          <p:nvPr/>
        </p:nvSpPr>
        <p:spPr>
          <a:xfrm>
            <a:off x="1339497" y="1354175"/>
            <a:ext cx="669433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type class and dependent type based generic programming library for Scala. According to this, we can deal with different types of data.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DDFA49F-B960-4C02-8500-4C631AB3BD78}"/>
              </a:ext>
            </a:extLst>
          </p:cNvPr>
          <p:cNvSpPr/>
          <p:nvPr/>
        </p:nvSpPr>
        <p:spPr>
          <a:xfrm>
            <a:off x="1347628" y="2436735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95BC49"/>
                </a:solidFill>
                <a:latin typeface="+mj-ea"/>
                <a:ea typeface="+mj-ea"/>
              </a:rPr>
              <a:t>Build </a:t>
            </a:r>
            <a:r>
              <a:rPr lang="en-US" altLang="zh-CN" sz="1400" b="1" dirty="0" err="1">
                <a:solidFill>
                  <a:srgbClr val="95BC49"/>
                </a:solidFill>
                <a:latin typeface="+mj-ea"/>
                <a:ea typeface="+mj-ea"/>
              </a:rPr>
              <a:t>a“dictionary</a:t>
            </a:r>
            <a:r>
              <a:rPr lang="en-US" altLang="zh-CN" sz="1400" b="1" dirty="0">
                <a:solidFill>
                  <a:srgbClr val="95BC49"/>
                </a:solidFill>
                <a:latin typeface="+mj-ea"/>
                <a:ea typeface="+mj-ea"/>
              </a:rPr>
              <a:t>”</a:t>
            </a:r>
          </a:p>
        </p:txBody>
      </p:sp>
      <p:sp>
        <p:nvSpPr>
          <p:cNvPr id="66" name="TextBox 49">
            <a:extLst>
              <a:ext uri="{FF2B5EF4-FFF2-40B4-BE49-F238E27FC236}">
                <a16:creationId xmlns:a16="http://schemas.microsoft.com/office/drawing/2014/main" id="{A5101621-2D75-441F-B5CB-9717D1DF5A82}"/>
              </a:ext>
            </a:extLst>
          </p:cNvPr>
          <p:cNvSpPr txBox="1"/>
          <p:nvPr/>
        </p:nvSpPr>
        <p:spPr>
          <a:xfrm>
            <a:off x="1325997" y="3331656"/>
            <a:ext cx="6707834" cy="146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We generate this two type. </a:t>
            </a:r>
          </a:p>
          <a:p>
            <a:pPr lvl="0"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Type Relate is the type of element  we use to predict what is next. In it, Sized is a </a:t>
            </a:r>
            <a:r>
              <a: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Wrapper for a collection type witnessing that it has the statically specified length;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Nat is </a:t>
            </a:r>
            <a:r>
              <a: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 trait for type level natural numbers, </a:t>
            </a:r>
          </a:p>
          <a:p>
            <a:pPr lvl="0"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so we can decide how many elements in the initial data are in a type Relate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063F6B-D2B5-44AF-BE17-AF6BFE4EA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50" y="2788900"/>
            <a:ext cx="3060340" cy="4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028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236425"/>
            <a:ext cx="387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How it works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5767AB3-657C-49B0-BD7E-C2CA17CCA67A}"/>
              </a:ext>
            </a:extLst>
          </p:cNvPr>
          <p:cNvCxnSpPr>
            <a:cxnSpLocks/>
            <a:endCxn id="53" idx="4"/>
          </p:cNvCxnSpPr>
          <p:nvPr/>
        </p:nvCxnSpPr>
        <p:spPr>
          <a:xfrm>
            <a:off x="920289" y="1219955"/>
            <a:ext cx="0" cy="15455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8046942B-2D8B-48F9-A580-E47910FF21AF}"/>
              </a:ext>
            </a:extLst>
          </p:cNvPr>
          <p:cNvSpPr/>
          <p:nvPr/>
        </p:nvSpPr>
        <p:spPr>
          <a:xfrm>
            <a:off x="767365" y="1104850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D80E5F4-E28D-445D-B840-A29BFED32E5C}"/>
              </a:ext>
            </a:extLst>
          </p:cNvPr>
          <p:cNvSpPr/>
          <p:nvPr/>
        </p:nvSpPr>
        <p:spPr>
          <a:xfrm>
            <a:off x="776273" y="2477463"/>
            <a:ext cx="288032" cy="288032"/>
          </a:xfrm>
          <a:prstGeom prst="ellipse">
            <a:avLst/>
          </a:pr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716D63F-9CE3-4656-A917-F953381206CF}"/>
              </a:ext>
            </a:extLst>
          </p:cNvPr>
          <p:cNvSpPr/>
          <p:nvPr/>
        </p:nvSpPr>
        <p:spPr>
          <a:xfrm>
            <a:off x="1339498" y="1031882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</a:rPr>
              <a:t>Random Generation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96830CB3-0190-4366-A64D-B2095A1F2300}"/>
              </a:ext>
            </a:extLst>
          </p:cNvPr>
          <p:cNvSpPr txBox="1"/>
          <p:nvPr/>
        </p:nvSpPr>
        <p:spPr>
          <a:xfrm>
            <a:off x="1339498" y="1354175"/>
            <a:ext cx="390748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Then, we need a method to get random number for generate a MC.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DDFA49F-B960-4C02-8500-4C631AB3BD78}"/>
              </a:ext>
            </a:extLst>
          </p:cNvPr>
          <p:cNvSpPr/>
          <p:nvPr/>
        </p:nvSpPr>
        <p:spPr>
          <a:xfrm>
            <a:off x="1380055" y="2137981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95BC49"/>
                </a:solidFill>
                <a:latin typeface="+mj-ea"/>
                <a:ea typeface="+mj-ea"/>
              </a:rPr>
              <a:t>Form MC Stream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75D86B-BD9D-4D24-91E2-D8E2D5CF6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095" y="1131590"/>
            <a:ext cx="3123650" cy="580220"/>
          </a:xfrm>
          <a:prstGeom prst="rect">
            <a:avLst/>
          </a:prstGeom>
        </p:spPr>
      </p:pic>
      <p:sp>
        <p:nvSpPr>
          <p:cNvPr id="13" name="TextBox 43">
            <a:extLst>
              <a:ext uri="{FF2B5EF4-FFF2-40B4-BE49-F238E27FC236}">
                <a16:creationId xmlns:a16="http://schemas.microsoft.com/office/drawing/2014/main" id="{6FFA9D18-0A5A-4FB4-8AD3-E1A402B736F3}"/>
              </a:ext>
            </a:extLst>
          </p:cNvPr>
          <p:cNvSpPr txBox="1"/>
          <p:nvPr/>
        </p:nvSpPr>
        <p:spPr>
          <a:xfrm>
            <a:off x="1339497" y="2541986"/>
            <a:ext cx="390748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Stream is suitable for a unknown length collection. We choose elements in dictionary randomly, and we can decide how many elements in initial data is used for prediction.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04DA0-C410-45C5-87B5-4C049862B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659" y="3208075"/>
            <a:ext cx="3330370" cy="83319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6C5B182-75C3-4EC3-BEAC-00CA264D4A1E}"/>
              </a:ext>
            </a:extLst>
          </p:cNvPr>
          <p:cNvCxnSpPr/>
          <p:nvPr/>
        </p:nvCxnSpPr>
        <p:spPr>
          <a:xfrm>
            <a:off x="5067055" y="861560"/>
            <a:ext cx="0" cy="3555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DE67944-61C3-4154-B5B4-7F243E56D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095" y="2210989"/>
            <a:ext cx="3272924" cy="49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937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998</Words>
  <Application>Microsoft Office PowerPoint</Application>
  <PresentationFormat>On-screen Show (16:9)</PresentationFormat>
  <Paragraphs>149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Impact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Kai Xin Gao</cp:lastModifiedBy>
  <cp:revision>596</cp:revision>
  <dcterms:modified xsi:type="dcterms:W3CDTF">2017-12-14T03:06:48Z</dcterms:modified>
</cp:coreProperties>
</file>