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22"/>
  </p:notesMasterIdLst>
  <p:sldIdLst>
    <p:sldId id="312" r:id="rId5"/>
    <p:sldId id="311" r:id="rId6"/>
    <p:sldId id="317" r:id="rId7"/>
    <p:sldId id="326" r:id="rId8"/>
    <p:sldId id="327" r:id="rId9"/>
    <p:sldId id="330" r:id="rId10"/>
    <p:sldId id="331" r:id="rId11"/>
    <p:sldId id="329" r:id="rId12"/>
    <p:sldId id="318" r:id="rId13"/>
    <p:sldId id="315" r:id="rId14"/>
    <p:sldId id="319" r:id="rId15"/>
    <p:sldId id="320" r:id="rId16"/>
    <p:sldId id="321" r:id="rId17"/>
    <p:sldId id="322" r:id="rId18"/>
    <p:sldId id="323" r:id="rId19"/>
    <p:sldId id="324" r:id="rId20"/>
    <p:sldId id="32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EA4A4-47FF-AF27-4D3F-C51CC0731F5E}" v="1" dt="2024-08-27T06:58:06.306"/>
    <p1510:client id="{E84DC736-431C-DDCF-0E99-5A7B4C6C2179}" v="1823" dt="2024-08-26T08:13:02.703"/>
  </p1510:revLst>
</p1510:revInfo>
</file>

<file path=ppt/tableStyles.xml><?xml version="1.0" encoding="utf-8"?>
<a:tblStyleLst xmlns:a="http://schemas.openxmlformats.org/drawingml/2006/main" def="{0B690CA8-16DA-4F72-8839-8A565C320A30}">
  <a:tblStyle styleId="{0B690CA8-16DA-4F72-8839-8A565C320A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7B990B-F675-4C7D-9C71-071811A57CA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9167CB8-B2A6-4107-A28B-CC7CD747B08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/>
            <a:t>문단과 질의간</a:t>
          </a:r>
          <a:endParaRPr lang="en-US" altLang="ko-KR" sz="1400"/>
        </a:p>
        <a:p>
          <a:pPr latinLnBrk="1"/>
          <a:r>
            <a:rPr lang="ko-KR" altLang="en-US" sz="1400"/>
            <a:t> 유사도 측정</a:t>
          </a:r>
          <a:endParaRPr lang="en-US" altLang="ko-KR" sz="1400"/>
        </a:p>
        <a:p>
          <a:pPr latinLnBrk="1"/>
          <a:r>
            <a:rPr lang="en-US" altLang="ko-KR" sz="1400"/>
            <a:t>(</a:t>
          </a:r>
          <a:r>
            <a:rPr lang="ko-KR" altLang="en-US" sz="1400"/>
            <a:t>모델 학습</a:t>
          </a:r>
          <a:r>
            <a:rPr lang="en-US" altLang="ko-KR" sz="140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/>
            <a:t>유사도 측정</a:t>
          </a:r>
          <a:endParaRPr lang="en-US" altLang="ko-KR" sz="1400"/>
        </a:p>
        <a:p>
          <a:pPr latinLnBrk="1"/>
          <a:r>
            <a:rPr lang="en-US" altLang="ko-KR" sz="1400"/>
            <a:t>(</a:t>
          </a:r>
          <a:r>
            <a:rPr lang="ko-KR" altLang="en-US" sz="1400"/>
            <a:t>해당 문단 제시</a:t>
          </a:r>
          <a:r>
            <a:rPr lang="en-US" altLang="ko-KR" sz="1400"/>
            <a:t>)</a:t>
          </a:r>
          <a:endParaRPr lang="ko-KR" altLang="en-US" sz="140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문단과 질의간</a:t>
          </a:r>
          <a:endParaRPr lang="en-US" altLang="ko-KR" sz="1400" kern="120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 유사도 측정</a:t>
          </a:r>
          <a:endParaRPr lang="en-US" altLang="ko-KR" sz="1400" kern="120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(</a:t>
          </a:r>
          <a:r>
            <a:rPr lang="ko-KR" altLang="en-US" sz="1400" kern="1200"/>
            <a:t>모델 학습</a:t>
          </a:r>
          <a:r>
            <a:rPr lang="en-US" altLang="ko-KR" sz="1400" kern="120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유사도 측정</a:t>
          </a:r>
          <a:endParaRPr lang="en-US" altLang="ko-KR" sz="1400" kern="120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(</a:t>
          </a:r>
          <a:r>
            <a:rPr lang="ko-KR" altLang="en-US" sz="1400" kern="1200"/>
            <a:t>해당 문단 제시</a:t>
          </a:r>
          <a:r>
            <a:rPr lang="en-US" altLang="ko-KR" sz="1400" kern="1200"/>
            <a:t>)</a:t>
          </a:r>
          <a:endParaRPr lang="ko-KR" altLang="en-US" sz="1400" kern="120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62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41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48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5539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93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902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11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4133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57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08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15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39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45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07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80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98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61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1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91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3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3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90" y="987426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1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90" y="987426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1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5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74717" y="6408641"/>
            <a:ext cx="16161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ⒸESTSOFT, ALL RIGHTS RESERVED.</a:t>
            </a:r>
            <a:endParaRPr sz="700" b="0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2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10.pn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5.sv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10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5.svg"/><Relationship Id="rId1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1.png"/><Relationship Id="rId5" Type="http://schemas.openxmlformats.org/officeDocument/2006/relationships/image" Target="../media/image3.png"/><Relationship Id="rId15" Type="http://schemas.openxmlformats.org/officeDocument/2006/relationships/image" Target="../media/image45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4.sv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Data" Target="../diagrams/data1.xml"/><Relationship Id="rId5" Type="http://schemas.openxmlformats.org/officeDocument/2006/relationships/image" Target="../media/image3.png"/><Relationship Id="rId15" Type="http://schemas.microsoft.com/office/2007/relationships/diagramDrawing" Target="../diagrams/drawing1.xml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4.svg"/><Relationship Id="rId14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6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5.sv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1.svg"/><Relationship Id="rId5" Type="http://schemas.openxmlformats.org/officeDocument/2006/relationships/image" Target="../media/image3.png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12.png"/><Relationship Id="rId3" Type="http://schemas.openxmlformats.org/officeDocument/2006/relationships/image" Target="../media/image6.png"/><Relationship Id="rId21" Type="http://schemas.openxmlformats.org/officeDocument/2006/relationships/image" Target="../media/image26.svg"/><Relationship Id="rId7" Type="http://schemas.openxmlformats.org/officeDocument/2006/relationships/image" Target="../media/image3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5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r="1099" b="4348"/>
          <a:stretch/>
        </p:blipFill>
        <p:spPr>
          <a:xfrm>
            <a:off x="11131445" y="267026"/>
            <a:ext cx="602901" cy="14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731613" y="239049"/>
            <a:ext cx="211575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600" b="1" dirty="0">
                <a:solidFill>
                  <a:schemeClr val="lt1"/>
                </a:solidFill>
              </a:rPr>
              <a:t>K – Digital </a:t>
            </a:r>
            <a:r>
              <a:rPr lang="ko-KR" altLang="en-US" sz="1600" b="1" err="1">
                <a:solidFill>
                  <a:schemeClr val="lt1"/>
                </a:solidFill>
              </a:rPr>
              <a:t>Training</a:t>
            </a:r>
            <a:endParaRPr lang="ko-KR" altLang="en-US"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" name="Google Shape;91;p14">
            <a:extLst>
              <a:ext uri="{FF2B5EF4-FFF2-40B4-BE49-F238E27FC236}">
                <a16:creationId xmlns:a16="http://schemas.microsoft.com/office/drawing/2014/main" id="{24E1819C-29FA-8EC2-D857-88777A941656}"/>
              </a:ext>
            </a:extLst>
          </p:cNvPr>
          <p:cNvGrpSpPr/>
          <p:nvPr/>
        </p:nvGrpSpPr>
        <p:grpSpPr>
          <a:xfrm>
            <a:off x="364920" y="1159150"/>
            <a:ext cx="5317487" cy="3567721"/>
            <a:chOff x="2971594" y="1695616"/>
            <a:chExt cx="5317487" cy="3567721"/>
          </a:xfrm>
        </p:grpSpPr>
        <p:sp>
          <p:nvSpPr>
            <p:cNvPr id="3" name="Google Shape;92;p14">
              <a:extLst>
                <a:ext uri="{FF2B5EF4-FFF2-40B4-BE49-F238E27FC236}">
                  <a16:creationId xmlns:a16="http://schemas.microsoft.com/office/drawing/2014/main" id="{F9FB3EF5-08ED-B87B-D10B-68ADE6FDAD05}"/>
                </a:ext>
              </a:extLst>
            </p:cNvPr>
            <p:cNvSpPr txBox="1"/>
            <p:nvPr/>
          </p:nvSpPr>
          <p:spPr>
            <a:xfrm>
              <a:off x="2971594" y="2083533"/>
              <a:ext cx="5317487" cy="3179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131578"/>
                </a:lnSpc>
              </a:pP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- </a:t>
              </a:r>
              <a:r>
                <a:rPr lang="ko-KR" sz="3800" b="1" dirty="0" err="1">
                  <a:solidFill>
                    <a:srgbClr val="FFFFFF"/>
                  </a:solidFill>
                  <a:ea typeface="Malgun Gothic"/>
                </a:rPr>
                <a:t>Suricata를</a:t>
              </a: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 활용한</a:t>
              </a:r>
              <a:r>
                <a:rPr lang="ko-KR" altLang="en-US" sz="3800" b="1" dirty="0">
                  <a:solidFill>
                    <a:srgbClr val="FFFFFF"/>
                  </a:solidFill>
                  <a:ea typeface="Malgun Gothic"/>
                </a:rPr>
                <a:t> </a:t>
              </a:r>
              <a:endParaRPr lang="ko-KR" altLang="en-US" dirty="0"/>
            </a:p>
            <a:p>
              <a:pPr>
                <a:lnSpc>
                  <a:spcPct val="131578"/>
                </a:lnSpc>
              </a:pP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네트워크 빅데이터 </a:t>
              </a:r>
              <a:r>
                <a:rPr lang="ko-KR" sz="3800" b="1">
                  <a:solidFill>
                    <a:srgbClr val="FFFFFF"/>
                  </a:solidFill>
                  <a:ea typeface="Malgun Gothic"/>
                </a:rPr>
                <a:t>분석</a:t>
              </a:r>
              <a:endParaRPr lang="ko-KR" altLang="en-US">
                <a:ea typeface="Malgun Gothic"/>
              </a:endParaRPr>
            </a:p>
            <a:p>
              <a:pPr>
                <a:lnSpc>
                  <a:spcPct val="131578"/>
                </a:lnSpc>
              </a:pPr>
              <a:r>
                <a:rPr lang="ko-KR" altLang="en-US" sz="3800" b="1" dirty="0">
                  <a:solidFill>
                    <a:srgbClr val="FFFFFF"/>
                  </a:solidFill>
                  <a:ea typeface="Malgun Gothic"/>
                </a:rPr>
                <a:t> </a:t>
              </a: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및 리포트 작성 자동화</a:t>
              </a:r>
              <a:endParaRPr lang="ko-KR"/>
            </a:p>
            <a:p>
              <a:pPr>
                <a:lnSpc>
                  <a:spcPct val="131578"/>
                </a:lnSpc>
              </a:pPr>
              <a:endParaRPr lang="ko-KR" altLang="en-US" sz="3800" b="1" dirty="0">
                <a:solidFill>
                  <a:schemeClr val="lt1"/>
                </a:solidFill>
              </a:endParaRPr>
            </a:p>
          </p:txBody>
        </p:sp>
        <p:sp>
          <p:nvSpPr>
            <p:cNvPr id="4" name="Google Shape;93;p14">
              <a:extLst>
                <a:ext uri="{FF2B5EF4-FFF2-40B4-BE49-F238E27FC236}">
                  <a16:creationId xmlns:a16="http://schemas.microsoft.com/office/drawing/2014/main" id="{391A4371-2A3E-465E-C431-B970ED605976}"/>
                </a:ext>
              </a:extLst>
            </p:cNvPr>
            <p:cNvSpPr txBox="1"/>
            <p:nvPr/>
          </p:nvSpPr>
          <p:spPr>
            <a:xfrm>
              <a:off x="2971594" y="1695616"/>
              <a:ext cx="14414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㈜이스트소프트</a:t>
              </a:r>
              <a:endParaRPr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46BAF8-4DA2-967D-0A6F-9CEB2D03FD0A}"/>
              </a:ext>
            </a:extLst>
          </p:cNvPr>
          <p:cNvSpPr/>
          <p:nvPr/>
        </p:nvSpPr>
        <p:spPr>
          <a:xfrm>
            <a:off x="8610279" y="5888582"/>
            <a:ext cx="3054743" cy="66759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8757764" y="6027409"/>
            <a:chExt cx="2680001" cy="375740"/>
          </a:xfrm>
        </p:grpSpPr>
        <p:pic>
          <p:nvPicPr>
            <p:cNvPr id="6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27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764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11" name="Google Shape;92;p14">
            <a:extLst>
              <a:ext uri="{FF2B5EF4-FFF2-40B4-BE49-F238E27FC236}">
                <a16:creationId xmlns:a16="http://schemas.microsoft.com/office/drawing/2014/main" id="{C1931C75-DAB4-CC15-DFE1-3D34888E1C5A}"/>
              </a:ext>
            </a:extLst>
          </p:cNvPr>
          <p:cNvSpPr txBox="1"/>
          <p:nvPr/>
        </p:nvSpPr>
        <p:spPr>
          <a:xfrm>
            <a:off x="6096000" y="3488068"/>
            <a:ext cx="5317487" cy="167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1578"/>
              </a:lnSpc>
            </a:pPr>
            <a:r>
              <a:rPr lang="en-US" altLang="ko-KR" sz="2800" b="1" dirty="0">
                <a:solidFill>
                  <a:schemeClr val="lt1"/>
                </a:solidFill>
              </a:rPr>
              <a:t>No - Way</a:t>
            </a:r>
          </a:p>
          <a:p>
            <a:pPr>
              <a:lnSpc>
                <a:spcPct val="131578"/>
              </a:lnSpc>
            </a:pPr>
            <a:r>
              <a:rPr lang="ko-KR" altLang="en-US" sz="2500" b="1" dirty="0">
                <a:solidFill>
                  <a:schemeClr val="lt1"/>
                </a:solidFill>
              </a:rPr>
              <a:t>이준철, </a:t>
            </a:r>
            <a:r>
              <a:rPr lang="ko-KR" altLang="en-US" sz="2500" b="1" dirty="0" err="1">
                <a:solidFill>
                  <a:schemeClr val="lt1"/>
                </a:solidFill>
              </a:rPr>
              <a:t>임중섭</a:t>
            </a:r>
            <a:r>
              <a:rPr lang="ko-KR" altLang="en-US" sz="2500" b="1" dirty="0">
                <a:solidFill>
                  <a:schemeClr val="lt1"/>
                </a:solidFill>
              </a:rPr>
              <a:t>, 정진선, 강수빈</a:t>
            </a:r>
          </a:p>
          <a:p>
            <a:pPr>
              <a:lnSpc>
                <a:spcPct val="131578"/>
              </a:lnSpc>
            </a:pPr>
            <a:r>
              <a:rPr lang="en-US" altLang="ko-KR" sz="2500" b="1" dirty="0">
                <a:solidFill>
                  <a:schemeClr val="lt1"/>
                </a:solidFill>
              </a:rPr>
              <a:t>[</a:t>
            </a:r>
            <a:r>
              <a:rPr lang="ko-KR" altLang="en-US" sz="2500" b="1" dirty="0">
                <a:solidFill>
                  <a:schemeClr val="lt1"/>
                </a:solidFill>
              </a:rPr>
              <a:t>멘토</a:t>
            </a:r>
            <a:r>
              <a:rPr lang="en-US" altLang="ko-KR" sz="2500" b="1" dirty="0">
                <a:solidFill>
                  <a:schemeClr val="lt1"/>
                </a:solidFill>
              </a:rPr>
              <a:t>] </a:t>
            </a:r>
            <a:r>
              <a:rPr lang="en-US" altLang="ko-KR" sz="2500" b="1" dirty="0" err="1">
                <a:solidFill>
                  <a:schemeClr val="lt1"/>
                </a:solidFill>
              </a:rPr>
              <a:t>이경원</a:t>
            </a:r>
            <a:endParaRPr lang="ko-KR" altLang="en-US" sz="2500" b="1" dirty="0" err="1">
              <a:solidFill>
                <a:schemeClr val="lt1"/>
              </a:solidFill>
            </a:endParaRPr>
          </a:p>
        </p:txBody>
      </p:sp>
      <p:sp>
        <p:nvSpPr>
          <p:cNvPr id="12" name="Google Shape;92;p14">
            <a:extLst>
              <a:ext uri="{FF2B5EF4-FFF2-40B4-BE49-F238E27FC236}">
                <a16:creationId xmlns:a16="http://schemas.microsoft.com/office/drawing/2014/main" id="{D2B5023E-E901-D87D-AFD8-BDC6ED5A8C89}"/>
              </a:ext>
            </a:extLst>
          </p:cNvPr>
          <p:cNvSpPr txBox="1"/>
          <p:nvPr/>
        </p:nvSpPr>
        <p:spPr>
          <a:xfrm>
            <a:off x="6103202" y="2799458"/>
            <a:ext cx="250707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1578"/>
              </a:lnSpc>
            </a:pPr>
            <a:r>
              <a:rPr lang="en-US" altLang="ko-KR" sz="3000" b="1" dirty="0">
                <a:solidFill>
                  <a:schemeClr val="lt1"/>
                </a:solidFill>
              </a:rPr>
              <a:t>TEAM</a:t>
            </a:r>
            <a:r>
              <a:rPr lang="ko-KR" altLang="en-US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>
                <a:solidFill>
                  <a:schemeClr val="lt1"/>
                </a:solidFill>
              </a:rPr>
              <a:t>5</a:t>
            </a:r>
            <a:r>
              <a:rPr lang="ko-KR" altLang="en-US" sz="3000" b="1" dirty="0">
                <a:solidFill>
                  <a:schemeClr val="lt1"/>
                </a:solidFill>
              </a:rPr>
              <a:t>조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4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절차 및 방법</a:t>
              </a:r>
              <a:endParaRPr lang="ko-KR" alt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47FF"/>
                </a:solidFill>
              </a:rPr>
              <a:t>03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126" name="직각 삼각형 125">
            <a:extLst>
              <a:ext uri="{FF2B5EF4-FFF2-40B4-BE49-F238E27FC236}">
                <a16:creationId xmlns:a16="http://schemas.microsoft.com/office/drawing/2014/main" id="{9A0234C6-E697-9694-F1AD-F70AE70E915D}"/>
              </a:ext>
            </a:extLst>
          </p:cNvPr>
          <p:cNvSpPr/>
          <p:nvPr/>
        </p:nvSpPr>
        <p:spPr>
          <a:xfrm flipH="1">
            <a:off x="10151793" y="4523166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E1A847F4-1EBA-322E-4EE8-752791351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485845" y="4571874"/>
            <a:ext cx="154011" cy="154011"/>
          </a:xfrm>
          <a:prstGeom prst="rect">
            <a:avLst/>
          </a:prstGeom>
        </p:spPr>
      </p:pic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B05E7828-EEC0-3426-3572-B25A5FB2969D}"/>
              </a:ext>
            </a:extLst>
          </p:cNvPr>
          <p:cNvGrpSpPr/>
          <p:nvPr/>
        </p:nvGrpSpPr>
        <p:grpSpPr>
          <a:xfrm>
            <a:off x="497464" y="1182063"/>
            <a:ext cx="10526159" cy="369332"/>
            <a:chOff x="541891" y="1430219"/>
            <a:chExt cx="10526159" cy="369332"/>
          </a:xfrm>
        </p:grpSpPr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E88AE30F-F630-C93C-F9C4-464CD2DEC88D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2050" name="그래픽 43">
              <a:extLst>
                <a:ext uri="{FF2B5EF4-FFF2-40B4-BE49-F238E27FC236}">
                  <a16:creationId xmlns:a16="http://schemas.microsoft.com/office/drawing/2014/main" id="{34AD29DD-E58E-AB8D-7754-2BF389E67616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051" name="TextBox 2050">
            <a:extLst>
              <a:ext uri="{FF2B5EF4-FFF2-40B4-BE49-F238E27FC236}">
                <a16:creationId xmlns:a16="http://schemas.microsoft.com/office/drawing/2014/main" id="{830B3CE8-DDB8-F4D0-DFAB-C60D25FD9993}"/>
              </a:ext>
            </a:extLst>
          </p:cNvPr>
          <p:cNvSpPr txBox="1"/>
          <p:nvPr/>
        </p:nvSpPr>
        <p:spPr>
          <a:xfrm>
            <a:off x="173498" y="1735667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052" name="표 2051">
            <a:extLst>
              <a:ext uri="{FF2B5EF4-FFF2-40B4-BE49-F238E27FC236}">
                <a16:creationId xmlns:a16="http://schemas.microsoft.com/office/drawing/2014/main" id="{36A978A0-2581-18A6-8BAE-AE0D1F55B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77663"/>
              </p:ext>
            </p:extLst>
          </p:nvPr>
        </p:nvGraphicFramePr>
        <p:xfrm>
          <a:off x="231024" y="2458419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D40F1108-0EDD-80B7-F9E6-971E9D71DAA0}"/>
              </a:ext>
            </a:extLst>
          </p:cNvPr>
          <p:cNvGrpSpPr/>
          <p:nvPr/>
        </p:nvGrpSpPr>
        <p:grpSpPr>
          <a:xfrm>
            <a:off x="4280607" y="2934076"/>
            <a:ext cx="2474844" cy="326913"/>
            <a:chOff x="4574111" y="3307757"/>
            <a:chExt cx="2474844" cy="326913"/>
          </a:xfrm>
        </p:grpSpPr>
        <p:grpSp>
          <p:nvGrpSpPr>
            <p:cNvPr id="2054" name="그룹 2053">
              <a:extLst>
                <a:ext uri="{FF2B5EF4-FFF2-40B4-BE49-F238E27FC236}">
                  <a16:creationId xmlns:a16="http://schemas.microsoft.com/office/drawing/2014/main" id="{D4EE27E7-7EB1-4A99-76D5-BA5C9BF48B64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2056" name="그룹 2055">
                <a:extLst>
                  <a:ext uri="{FF2B5EF4-FFF2-40B4-BE49-F238E27FC236}">
                    <a16:creationId xmlns:a16="http://schemas.microsoft.com/office/drawing/2014/main" id="{FF95A998-6F6D-CD1B-108D-C53FDE879500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2058" name="사각형: 둥근 모서리 2057">
                  <a:extLst>
                    <a:ext uri="{FF2B5EF4-FFF2-40B4-BE49-F238E27FC236}">
                      <a16:creationId xmlns:a16="http://schemas.microsoft.com/office/drawing/2014/main" id="{2D86F9A6-A2C8-06FD-5D26-9D491204F1B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59" name="타원 2058">
                  <a:extLst>
                    <a:ext uri="{FF2B5EF4-FFF2-40B4-BE49-F238E27FC236}">
                      <a16:creationId xmlns:a16="http://schemas.microsoft.com/office/drawing/2014/main" id="{12326EB2-DC9D-FCEE-2725-1FB5050E96E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57" name="TextBox 2056">
                <a:extLst>
                  <a:ext uri="{FF2B5EF4-FFF2-40B4-BE49-F238E27FC236}">
                    <a16:creationId xmlns:a16="http://schemas.microsoft.com/office/drawing/2014/main" id="{44D5D4EC-9585-C921-CA04-B1F0D7D01EF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55" name="그래픽 2054">
              <a:extLst>
                <a:ext uri="{FF2B5EF4-FFF2-40B4-BE49-F238E27FC236}">
                  <a16:creationId xmlns:a16="http://schemas.microsoft.com/office/drawing/2014/main" id="{C1DA00B2-9936-00F1-AF0A-82C17CB1F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C769E6F6-1555-ADD4-1346-9D9905B2AD70}"/>
              </a:ext>
            </a:extLst>
          </p:cNvPr>
          <p:cNvGrpSpPr/>
          <p:nvPr/>
        </p:nvGrpSpPr>
        <p:grpSpPr>
          <a:xfrm>
            <a:off x="7090233" y="2934076"/>
            <a:ext cx="1446165" cy="326913"/>
            <a:chOff x="7383737" y="3307757"/>
            <a:chExt cx="1446165" cy="326913"/>
          </a:xfrm>
        </p:grpSpPr>
        <p:grpSp>
          <p:nvGrpSpPr>
            <p:cNvPr id="2061" name="그룹 2060">
              <a:extLst>
                <a:ext uri="{FF2B5EF4-FFF2-40B4-BE49-F238E27FC236}">
                  <a16:creationId xmlns:a16="http://schemas.microsoft.com/office/drawing/2014/main" id="{218FE42F-A329-E5C8-8CE7-CCD73EE6607F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2063" name="그룹 2062">
                <a:extLst>
                  <a:ext uri="{FF2B5EF4-FFF2-40B4-BE49-F238E27FC236}">
                    <a16:creationId xmlns:a16="http://schemas.microsoft.com/office/drawing/2014/main" id="{F2DBF88E-E411-FBED-24F7-AD99D62E2258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2065" name="사각형: 둥근 모서리 2064">
                  <a:extLst>
                    <a:ext uri="{FF2B5EF4-FFF2-40B4-BE49-F238E27FC236}">
                      <a16:creationId xmlns:a16="http://schemas.microsoft.com/office/drawing/2014/main" id="{4E25F49C-28BB-67FC-6246-594DCDB06A7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66" name="타원 2065">
                  <a:extLst>
                    <a:ext uri="{FF2B5EF4-FFF2-40B4-BE49-F238E27FC236}">
                      <a16:creationId xmlns:a16="http://schemas.microsoft.com/office/drawing/2014/main" id="{6111D2AA-5209-9DCC-DC5F-A61A1AB9B78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C023D4D7-1F92-5A07-A1CC-C8E0E2A306EA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62" name="그래픽 2061">
              <a:extLst>
                <a:ext uri="{FF2B5EF4-FFF2-40B4-BE49-F238E27FC236}">
                  <a16:creationId xmlns:a16="http://schemas.microsoft.com/office/drawing/2014/main" id="{0F0403D0-2997-300F-6296-48894368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67" name="그룹 2066">
            <a:extLst>
              <a:ext uri="{FF2B5EF4-FFF2-40B4-BE49-F238E27FC236}">
                <a16:creationId xmlns:a16="http://schemas.microsoft.com/office/drawing/2014/main" id="{35EE8D86-CE5C-7EAF-7FF3-EA0651C1FA35}"/>
              </a:ext>
            </a:extLst>
          </p:cNvPr>
          <p:cNvGrpSpPr/>
          <p:nvPr/>
        </p:nvGrpSpPr>
        <p:grpSpPr>
          <a:xfrm>
            <a:off x="4280607" y="3467476"/>
            <a:ext cx="2474845" cy="494096"/>
            <a:chOff x="4574111" y="3841157"/>
            <a:chExt cx="2474845" cy="494096"/>
          </a:xfrm>
        </p:grpSpPr>
        <p:grpSp>
          <p:nvGrpSpPr>
            <p:cNvPr id="2068" name="그룹 2067">
              <a:extLst>
                <a:ext uri="{FF2B5EF4-FFF2-40B4-BE49-F238E27FC236}">
                  <a16:creationId xmlns:a16="http://schemas.microsoft.com/office/drawing/2014/main" id="{06012F08-F5A0-72C9-0436-72DA54D653C4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2070" name="그룹 2069">
                <a:extLst>
                  <a:ext uri="{FF2B5EF4-FFF2-40B4-BE49-F238E27FC236}">
                    <a16:creationId xmlns:a16="http://schemas.microsoft.com/office/drawing/2014/main" id="{2144E864-2F9D-50D0-B11F-E0D5894B1F34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2072" name="사각형: 둥근 모서리 2071">
                  <a:extLst>
                    <a:ext uri="{FF2B5EF4-FFF2-40B4-BE49-F238E27FC236}">
                      <a16:creationId xmlns:a16="http://schemas.microsoft.com/office/drawing/2014/main" id="{BD31EF6A-2AC8-28C2-55D2-5EF0D8F4A18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73" name="타원 2072">
                  <a:extLst>
                    <a:ext uri="{FF2B5EF4-FFF2-40B4-BE49-F238E27FC236}">
                      <a16:creationId xmlns:a16="http://schemas.microsoft.com/office/drawing/2014/main" id="{7FC5DBF3-9E3E-DEC8-4D67-E8D99FEB325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71" name="TextBox 2070">
                <a:extLst>
                  <a:ext uri="{FF2B5EF4-FFF2-40B4-BE49-F238E27FC236}">
                    <a16:creationId xmlns:a16="http://schemas.microsoft.com/office/drawing/2014/main" id="{0CA94E8D-C701-AE93-8D50-52ECCDD76970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69" name="그래픽 2068">
              <a:extLst>
                <a:ext uri="{FF2B5EF4-FFF2-40B4-BE49-F238E27FC236}">
                  <a16:creationId xmlns:a16="http://schemas.microsoft.com/office/drawing/2014/main" id="{6B2D9A7F-A6B0-FC88-F6DC-6B4366397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2074" name="그룹 2073">
            <a:extLst>
              <a:ext uri="{FF2B5EF4-FFF2-40B4-BE49-F238E27FC236}">
                <a16:creationId xmlns:a16="http://schemas.microsoft.com/office/drawing/2014/main" id="{675C5E81-7636-255D-1922-BBD1DAB7DAFF}"/>
              </a:ext>
            </a:extLst>
          </p:cNvPr>
          <p:cNvGrpSpPr/>
          <p:nvPr/>
        </p:nvGrpSpPr>
        <p:grpSpPr>
          <a:xfrm>
            <a:off x="7090234" y="3467476"/>
            <a:ext cx="1716293" cy="326913"/>
            <a:chOff x="7383738" y="3841157"/>
            <a:chExt cx="1716293" cy="326913"/>
          </a:xfrm>
        </p:grpSpPr>
        <p:grpSp>
          <p:nvGrpSpPr>
            <p:cNvPr id="2075" name="그룹 2074">
              <a:extLst>
                <a:ext uri="{FF2B5EF4-FFF2-40B4-BE49-F238E27FC236}">
                  <a16:creationId xmlns:a16="http://schemas.microsoft.com/office/drawing/2014/main" id="{1F7768B9-3004-05A9-8474-98C517598183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2077" name="그룹 2076">
                <a:extLst>
                  <a:ext uri="{FF2B5EF4-FFF2-40B4-BE49-F238E27FC236}">
                    <a16:creationId xmlns:a16="http://schemas.microsoft.com/office/drawing/2014/main" id="{30EA2988-C690-46D9-09C1-2E3A581391D2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2081" name="사각형: 둥근 모서리 2080">
                  <a:extLst>
                    <a:ext uri="{FF2B5EF4-FFF2-40B4-BE49-F238E27FC236}">
                      <a16:creationId xmlns:a16="http://schemas.microsoft.com/office/drawing/2014/main" id="{0F399EE0-3859-84A6-7559-DD6581D9CB3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82" name="타원 2081">
                  <a:extLst>
                    <a:ext uri="{FF2B5EF4-FFF2-40B4-BE49-F238E27FC236}">
                      <a16:creationId xmlns:a16="http://schemas.microsoft.com/office/drawing/2014/main" id="{0DB24E4D-C4EA-6A2E-8B88-9934BE4876C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047BEBE2-86C6-2BB1-2320-568A641B8615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076" name="그래픽 2075">
              <a:extLst>
                <a:ext uri="{FF2B5EF4-FFF2-40B4-BE49-F238E27FC236}">
                  <a16:creationId xmlns:a16="http://schemas.microsoft.com/office/drawing/2014/main" id="{54B2D9AB-357C-EC4E-0D9A-467FBF801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2083" name="그룹 2082">
            <a:extLst>
              <a:ext uri="{FF2B5EF4-FFF2-40B4-BE49-F238E27FC236}">
                <a16:creationId xmlns:a16="http://schemas.microsoft.com/office/drawing/2014/main" id="{570522CF-3E9B-4EB4-B3A8-31B5955D58FB}"/>
              </a:ext>
            </a:extLst>
          </p:cNvPr>
          <p:cNvGrpSpPr/>
          <p:nvPr/>
        </p:nvGrpSpPr>
        <p:grpSpPr>
          <a:xfrm>
            <a:off x="4280607" y="3996113"/>
            <a:ext cx="2456768" cy="326913"/>
            <a:chOff x="4574111" y="4369794"/>
            <a:chExt cx="2456768" cy="326913"/>
          </a:xfrm>
        </p:grpSpPr>
        <p:grpSp>
          <p:nvGrpSpPr>
            <p:cNvPr id="2086" name="그룹 2085">
              <a:extLst>
                <a:ext uri="{FF2B5EF4-FFF2-40B4-BE49-F238E27FC236}">
                  <a16:creationId xmlns:a16="http://schemas.microsoft.com/office/drawing/2014/main" id="{1581E05D-1251-7460-9546-9427E5483FB9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2088" name="그룹 2087">
                <a:extLst>
                  <a:ext uri="{FF2B5EF4-FFF2-40B4-BE49-F238E27FC236}">
                    <a16:creationId xmlns:a16="http://schemas.microsoft.com/office/drawing/2014/main" id="{A5355DC4-2432-4EFD-2014-5EBEFABDA146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2090" name="사각형: 둥근 모서리 2089">
                  <a:extLst>
                    <a:ext uri="{FF2B5EF4-FFF2-40B4-BE49-F238E27FC236}">
                      <a16:creationId xmlns:a16="http://schemas.microsoft.com/office/drawing/2014/main" id="{DBC2C49F-2F84-37D8-FFAC-DCC69601B3F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91" name="타원 2090">
                  <a:extLst>
                    <a:ext uri="{FF2B5EF4-FFF2-40B4-BE49-F238E27FC236}">
                      <a16:creationId xmlns:a16="http://schemas.microsoft.com/office/drawing/2014/main" id="{EE84D8D4-BC8B-2CDE-D902-D6C12152651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89" name="TextBox 2088">
                <a:extLst>
                  <a:ext uri="{FF2B5EF4-FFF2-40B4-BE49-F238E27FC236}">
                    <a16:creationId xmlns:a16="http://schemas.microsoft.com/office/drawing/2014/main" id="{F8FE75C2-D482-27ED-E830-56FBDC0A83D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87" name="그래픽 2086">
              <a:extLst>
                <a:ext uri="{FF2B5EF4-FFF2-40B4-BE49-F238E27FC236}">
                  <a16:creationId xmlns:a16="http://schemas.microsoft.com/office/drawing/2014/main" id="{16F1F488-9E4B-1B76-3A90-5AB60C672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2092" name="그룹 2091">
            <a:extLst>
              <a:ext uri="{FF2B5EF4-FFF2-40B4-BE49-F238E27FC236}">
                <a16:creationId xmlns:a16="http://schemas.microsoft.com/office/drawing/2014/main" id="{304306E0-4A08-7D87-BAFE-B6BBEE7056BC}"/>
              </a:ext>
            </a:extLst>
          </p:cNvPr>
          <p:cNvGrpSpPr/>
          <p:nvPr/>
        </p:nvGrpSpPr>
        <p:grpSpPr>
          <a:xfrm>
            <a:off x="4280607" y="4523163"/>
            <a:ext cx="2456768" cy="326913"/>
            <a:chOff x="4574111" y="4896844"/>
            <a:chExt cx="2456768" cy="326913"/>
          </a:xfrm>
        </p:grpSpPr>
        <p:grpSp>
          <p:nvGrpSpPr>
            <p:cNvPr id="2093" name="그룹 2092">
              <a:extLst>
                <a:ext uri="{FF2B5EF4-FFF2-40B4-BE49-F238E27FC236}">
                  <a16:creationId xmlns:a16="http://schemas.microsoft.com/office/drawing/2014/main" id="{F57C6AC8-3A4A-A6DE-FB4C-B823D6AFE7CB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2095" name="그룹 2094">
                <a:extLst>
                  <a:ext uri="{FF2B5EF4-FFF2-40B4-BE49-F238E27FC236}">
                    <a16:creationId xmlns:a16="http://schemas.microsoft.com/office/drawing/2014/main" id="{771AEF74-76E6-DB6A-D13A-CBCFBB7FD4F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2097" name="사각형: 둥근 모서리 2096">
                  <a:extLst>
                    <a:ext uri="{FF2B5EF4-FFF2-40B4-BE49-F238E27FC236}">
                      <a16:creationId xmlns:a16="http://schemas.microsoft.com/office/drawing/2014/main" id="{073500BC-AF1B-0E1D-C62A-A6BF882B726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98" name="타원 2097">
                  <a:extLst>
                    <a:ext uri="{FF2B5EF4-FFF2-40B4-BE49-F238E27FC236}">
                      <a16:creationId xmlns:a16="http://schemas.microsoft.com/office/drawing/2014/main" id="{B554E67F-2108-CD10-DABD-5EA9F94343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96" name="TextBox 2095">
                <a:extLst>
                  <a:ext uri="{FF2B5EF4-FFF2-40B4-BE49-F238E27FC236}">
                    <a16:creationId xmlns:a16="http://schemas.microsoft.com/office/drawing/2014/main" id="{B410F9C2-0B4F-B49D-8450-B40F147E1BDA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94" name="그래픽 2093">
              <a:extLst>
                <a:ext uri="{FF2B5EF4-FFF2-40B4-BE49-F238E27FC236}">
                  <a16:creationId xmlns:a16="http://schemas.microsoft.com/office/drawing/2014/main" id="{EA46B204-E3F8-2A3B-2C01-1F7E30F4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9" name="그룹 2098">
            <a:extLst>
              <a:ext uri="{FF2B5EF4-FFF2-40B4-BE49-F238E27FC236}">
                <a16:creationId xmlns:a16="http://schemas.microsoft.com/office/drawing/2014/main" id="{06AEC916-B251-EE5F-8776-9CCF9BCE112E}"/>
              </a:ext>
            </a:extLst>
          </p:cNvPr>
          <p:cNvGrpSpPr/>
          <p:nvPr/>
        </p:nvGrpSpPr>
        <p:grpSpPr>
          <a:xfrm>
            <a:off x="4280607" y="5053388"/>
            <a:ext cx="2474845" cy="326913"/>
            <a:chOff x="4574111" y="5427069"/>
            <a:chExt cx="2474845" cy="326913"/>
          </a:xfrm>
        </p:grpSpPr>
        <p:grpSp>
          <p:nvGrpSpPr>
            <p:cNvPr id="2100" name="그룹 2099">
              <a:extLst>
                <a:ext uri="{FF2B5EF4-FFF2-40B4-BE49-F238E27FC236}">
                  <a16:creationId xmlns:a16="http://schemas.microsoft.com/office/drawing/2014/main" id="{1F500038-F919-5894-5D07-7D7660FCD4F1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2102" name="그룹 2101">
                <a:extLst>
                  <a:ext uri="{FF2B5EF4-FFF2-40B4-BE49-F238E27FC236}">
                    <a16:creationId xmlns:a16="http://schemas.microsoft.com/office/drawing/2014/main" id="{6ABBD907-628E-BCCF-404F-3166B3AF968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2104" name="사각형: 둥근 모서리 2103">
                  <a:extLst>
                    <a:ext uri="{FF2B5EF4-FFF2-40B4-BE49-F238E27FC236}">
                      <a16:creationId xmlns:a16="http://schemas.microsoft.com/office/drawing/2014/main" id="{C43E29BB-97FF-8E4D-17E7-C7AE417C932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05" name="타원 2104">
                  <a:extLst>
                    <a:ext uri="{FF2B5EF4-FFF2-40B4-BE49-F238E27FC236}">
                      <a16:creationId xmlns:a16="http://schemas.microsoft.com/office/drawing/2014/main" id="{07661FFD-C3A7-5278-2007-1FDF2B4375E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03" name="TextBox 2102">
                <a:extLst>
                  <a:ext uri="{FF2B5EF4-FFF2-40B4-BE49-F238E27FC236}">
                    <a16:creationId xmlns:a16="http://schemas.microsoft.com/office/drawing/2014/main" id="{BA8A7FE7-08E4-C08A-68B5-70267E66D540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01" name="그래픽 2100">
              <a:extLst>
                <a:ext uri="{FF2B5EF4-FFF2-40B4-BE49-F238E27FC236}">
                  <a16:creationId xmlns:a16="http://schemas.microsoft.com/office/drawing/2014/main" id="{E4F8E03A-24B3-03CA-4982-7B920E4CB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2106" name="그룹 2105">
            <a:extLst>
              <a:ext uri="{FF2B5EF4-FFF2-40B4-BE49-F238E27FC236}">
                <a16:creationId xmlns:a16="http://schemas.microsoft.com/office/drawing/2014/main" id="{C287AB9C-6AE1-4CC7-5D3A-3D444566B0FC}"/>
              </a:ext>
            </a:extLst>
          </p:cNvPr>
          <p:cNvGrpSpPr/>
          <p:nvPr/>
        </p:nvGrpSpPr>
        <p:grpSpPr>
          <a:xfrm>
            <a:off x="7090234" y="5053388"/>
            <a:ext cx="1936899" cy="326914"/>
            <a:chOff x="7383738" y="5427069"/>
            <a:chExt cx="1936899" cy="326914"/>
          </a:xfrm>
        </p:grpSpPr>
        <p:grpSp>
          <p:nvGrpSpPr>
            <p:cNvPr id="2107" name="그룹 2106">
              <a:extLst>
                <a:ext uri="{FF2B5EF4-FFF2-40B4-BE49-F238E27FC236}">
                  <a16:creationId xmlns:a16="http://schemas.microsoft.com/office/drawing/2014/main" id="{830883F5-A0F4-B573-AA42-B2B1163A8FA1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2109" name="그룹 2108">
                <a:extLst>
                  <a:ext uri="{FF2B5EF4-FFF2-40B4-BE49-F238E27FC236}">
                    <a16:creationId xmlns:a16="http://schemas.microsoft.com/office/drawing/2014/main" id="{EA300323-3DE6-ECAC-CC75-968B2722C282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2111" name="사각형: 둥근 모서리 2110">
                  <a:extLst>
                    <a:ext uri="{FF2B5EF4-FFF2-40B4-BE49-F238E27FC236}">
                      <a16:creationId xmlns:a16="http://schemas.microsoft.com/office/drawing/2014/main" id="{060CAAE4-398C-7922-6CE0-8A814815C284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12" name="타원 2111">
                  <a:extLst>
                    <a:ext uri="{FF2B5EF4-FFF2-40B4-BE49-F238E27FC236}">
                      <a16:creationId xmlns:a16="http://schemas.microsoft.com/office/drawing/2014/main" id="{B2A07182-3C73-9FF2-47CC-9B0C3A08640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10" name="TextBox 2109">
                <a:extLst>
                  <a:ext uri="{FF2B5EF4-FFF2-40B4-BE49-F238E27FC236}">
                    <a16:creationId xmlns:a16="http://schemas.microsoft.com/office/drawing/2014/main" id="{BAF5A1D4-3890-7E65-806F-7ABE75D3760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08" name="그래픽 2107">
              <a:extLst>
                <a:ext uri="{FF2B5EF4-FFF2-40B4-BE49-F238E27FC236}">
                  <a16:creationId xmlns:a16="http://schemas.microsoft.com/office/drawing/2014/main" id="{F2492E44-6B2D-EC28-CF20-11C9FF1A3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pic>
        <p:nvPicPr>
          <p:cNvPr id="2113" name="그림 2112">
            <a:extLst>
              <a:ext uri="{FF2B5EF4-FFF2-40B4-BE49-F238E27FC236}">
                <a16:creationId xmlns:a16="http://schemas.microsoft.com/office/drawing/2014/main" id="{16CC6B89-5BC3-4A55-671B-C4FB52DCF066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46702"/>
            <a:ext cx="12192000" cy="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9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126" name="직각 삼각형 125">
            <a:extLst>
              <a:ext uri="{FF2B5EF4-FFF2-40B4-BE49-F238E27FC236}">
                <a16:creationId xmlns:a16="http://schemas.microsoft.com/office/drawing/2014/main" id="{9A0234C6-E697-9694-F1AD-F70AE70E915D}"/>
              </a:ext>
            </a:extLst>
          </p:cNvPr>
          <p:cNvSpPr/>
          <p:nvPr/>
        </p:nvSpPr>
        <p:spPr>
          <a:xfrm flipH="1">
            <a:off x="10151793" y="4523166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E1A847F4-1EBA-322E-4EE8-752791351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485845" y="4571874"/>
            <a:ext cx="154011" cy="1540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F239DF-FED5-9FFA-23D9-C12CEA1FAAB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4427" y="1794237"/>
            <a:ext cx="12192000" cy="23358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AAB931-BFD0-5FED-792D-EBC3CACD83EB}"/>
              </a:ext>
            </a:extLst>
          </p:cNvPr>
          <p:cNvGrpSpPr/>
          <p:nvPr/>
        </p:nvGrpSpPr>
        <p:grpSpPr>
          <a:xfrm>
            <a:off x="497464" y="1307607"/>
            <a:ext cx="10526159" cy="369332"/>
            <a:chOff x="541891" y="1430219"/>
            <a:chExt cx="1052615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34D04E-9177-CAA7-0824-57309C4DB4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8" name="그래픽 43">
              <a:extLst>
                <a:ext uri="{FF2B5EF4-FFF2-40B4-BE49-F238E27FC236}">
                  <a16:creationId xmlns:a16="http://schemas.microsoft.com/office/drawing/2014/main" id="{FE4C821E-DFF2-54CA-0BBA-8AEAC99946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93835A-FE52-5609-187B-50A1450F867F}"/>
              </a:ext>
            </a:extLst>
          </p:cNvPr>
          <p:cNvGrpSpPr/>
          <p:nvPr/>
        </p:nvGrpSpPr>
        <p:grpSpPr>
          <a:xfrm>
            <a:off x="470953" y="1974979"/>
            <a:ext cx="11410478" cy="378909"/>
            <a:chOff x="541891" y="2097591"/>
            <a:chExt cx="11410478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AB096A1-8810-18EF-E835-2F28028F67DE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95A7D9-315F-8D47-4EF5-57FC4C2D16C9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D8FF775-6533-0710-2370-83C728FC6077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1A2025C-3091-6A5C-73C1-D853BECEA36A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FE2FBB-CB62-B194-2A79-A58484F16EE4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274DFB3A-EEE0-8A47-CC52-98E8C19F847A}"/>
              </a:ext>
            </a:extLst>
          </p:cNvPr>
          <p:cNvSpPr/>
          <p:nvPr/>
        </p:nvSpPr>
        <p:spPr>
          <a:xfrm>
            <a:off x="2191138" y="2898329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BB0A8-1344-0864-D65C-7E29208E85D8}"/>
              </a:ext>
            </a:extLst>
          </p:cNvPr>
          <p:cNvSpPr txBox="1"/>
          <p:nvPr/>
        </p:nvSpPr>
        <p:spPr>
          <a:xfrm>
            <a:off x="469280" y="2765834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3C1EA0-2128-0CE2-2C97-158845B0B2BB}"/>
              </a:ext>
            </a:extLst>
          </p:cNvPr>
          <p:cNvGrpSpPr/>
          <p:nvPr/>
        </p:nvGrpSpPr>
        <p:grpSpPr>
          <a:xfrm>
            <a:off x="2594188" y="3538388"/>
            <a:ext cx="9211099" cy="673099"/>
            <a:chOff x="2665127" y="3661000"/>
            <a:chExt cx="9211099" cy="6730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76C0888-7C88-20FE-5464-7F71359553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D18ADA6-B2F4-F529-3764-174B4905E9A3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26" name="육각형 25">
                <a:extLst>
                  <a:ext uri="{FF2B5EF4-FFF2-40B4-BE49-F238E27FC236}">
                    <a16:creationId xmlns:a16="http://schemas.microsoft.com/office/drawing/2014/main" id="{38128906-738A-DFED-B55F-7A2D780CDCF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4C4C8CE3-D336-19A0-F6ED-681D7CE04F0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E8F3CF-4AB0-698E-A54A-64ADDA721F6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687C49-8841-F2C3-6070-A7C3F32B4B8D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00A5A8-7672-A397-4EE8-F4592AD9C258}"/>
              </a:ext>
            </a:extLst>
          </p:cNvPr>
          <p:cNvGrpSpPr/>
          <p:nvPr/>
        </p:nvGrpSpPr>
        <p:grpSpPr>
          <a:xfrm>
            <a:off x="2594188" y="4475310"/>
            <a:ext cx="9095030" cy="673099"/>
            <a:chOff x="2665127" y="4597922"/>
            <a:chExt cx="9095030" cy="67309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BDACADB-8E6E-F484-2F7D-420646C5B15E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9565C8B-C914-5DF0-ED43-B19EE97FBA5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33" name="육각형 32">
                <a:extLst>
                  <a:ext uri="{FF2B5EF4-FFF2-40B4-BE49-F238E27FC236}">
                    <a16:creationId xmlns:a16="http://schemas.microsoft.com/office/drawing/2014/main" id="{1355B447-7572-E2AA-458B-FF85EAD6906E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1D72DDF-51B3-33A8-B756-7C26DF93584C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706C1E-2719-22F0-C486-1165AE149C2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291A88-8AE8-2DA6-9132-B203F5F24102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0F78036-4468-9563-62B3-9A225E188D07}"/>
              </a:ext>
            </a:extLst>
          </p:cNvPr>
          <p:cNvGrpSpPr/>
          <p:nvPr/>
        </p:nvGrpSpPr>
        <p:grpSpPr>
          <a:xfrm>
            <a:off x="2594188" y="2601466"/>
            <a:ext cx="9095030" cy="673099"/>
            <a:chOff x="2665127" y="2724078"/>
            <a:chExt cx="9095030" cy="67309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F22F8D1-4775-8678-89FF-7136653A39E1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D46DC5-F7FF-F1E3-04F1-4965CDBB0D04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B2E9D5-E493-D59E-712C-0C6B5679134F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D0B865C-318F-3488-3382-3B399C8E0818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2" name="육각형 41">
                <a:extLst>
                  <a:ext uri="{FF2B5EF4-FFF2-40B4-BE49-F238E27FC236}">
                    <a16:creationId xmlns:a16="http://schemas.microsoft.com/office/drawing/2014/main" id="{053DF6B4-8BE2-72C2-C4C5-9AEF82B6A38B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A7E22EC5-DEE2-F131-068C-F51FCAF92E78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42E6F8-F692-C0B5-66A5-78CB8F71511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CA51E26-C87B-6A37-98C6-FE972E58F67F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F86A88-2E72-B660-CB81-A9473F7412D0}"/>
              </a:ext>
            </a:extLst>
          </p:cNvPr>
          <p:cNvGrpSpPr/>
          <p:nvPr/>
        </p:nvGrpSpPr>
        <p:grpSpPr>
          <a:xfrm>
            <a:off x="2594188" y="5412232"/>
            <a:ext cx="9095030" cy="673099"/>
            <a:chOff x="2665127" y="5534844"/>
            <a:chExt cx="9095030" cy="67309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1F8D04B-3575-C954-DF59-9FFA8BDEB7A2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F8B589B-096B-736E-980F-3A86FAF06DE7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1" name="육각형 50">
                <a:extLst>
                  <a:ext uri="{FF2B5EF4-FFF2-40B4-BE49-F238E27FC236}">
                    <a16:creationId xmlns:a16="http://schemas.microsoft.com/office/drawing/2014/main" id="{8E31D45C-E8D5-31A1-C021-D2F6BA3E3C88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D09EA3CF-1823-91D5-2AD5-8A443DB0588D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FD13BB1-0379-2813-CC9F-C112D993DBC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3E43CC-C679-6FF6-ECFE-0452D9984F1D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64C70E7-7EAD-9583-D26D-B972569679A3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DB70AA6-9B98-C8A8-E2DA-C2D23A414204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19BA85D0-B741-C3E9-5EBE-0B43BF74C90E}"/>
              </a:ext>
            </a:extLst>
          </p:cNvPr>
          <p:cNvGrpSpPr/>
          <p:nvPr/>
        </p:nvGrpSpPr>
        <p:grpSpPr>
          <a:xfrm>
            <a:off x="213278" y="4154561"/>
            <a:ext cx="1918012" cy="1755963"/>
            <a:chOff x="257705" y="4277173"/>
            <a:chExt cx="1918012" cy="1755963"/>
          </a:xfrm>
        </p:grpSpPr>
        <p:pic>
          <p:nvPicPr>
            <p:cNvPr id="56" name="그래픽 55">
              <a:extLst>
                <a:ext uri="{FF2B5EF4-FFF2-40B4-BE49-F238E27FC236}">
                  <a16:creationId xmlns:a16="http://schemas.microsoft.com/office/drawing/2014/main" id="{995A9EB8-BCF9-A293-46CC-8DAC790B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57" name="그래픽 56">
              <a:extLst>
                <a:ext uri="{FF2B5EF4-FFF2-40B4-BE49-F238E27FC236}">
                  <a16:creationId xmlns:a16="http://schemas.microsoft.com/office/drawing/2014/main" id="{103E0D2D-EB26-88BC-656B-2CB4EBA60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24E87A2D-25C8-C1AF-2DFC-2A8972894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64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7E2F78-9AA8-164D-11C2-7DDDEDF4F028}"/>
              </a:ext>
            </a:extLst>
          </p:cNvPr>
          <p:cNvGrpSpPr/>
          <p:nvPr/>
        </p:nvGrpSpPr>
        <p:grpSpPr>
          <a:xfrm>
            <a:off x="497463" y="1204753"/>
            <a:ext cx="10526159" cy="646331"/>
            <a:chOff x="541891" y="1430219"/>
            <a:chExt cx="10526159" cy="646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E2731B-0FE9-1374-DF5D-AA9A5B7D1702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1" name="그래픽 43">
              <a:extLst>
                <a:ext uri="{FF2B5EF4-FFF2-40B4-BE49-F238E27FC236}">
                  <a16:creationId xmlns:a16="http://schemas.microsoft.com/office/drawing/2014/main" id="{C9B9A80E-86F2-DF0E-D2B0-E6271941850E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62F104A-5F08-ABF0-FEDE-41D7E98AE23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4428" y="1691383"/>
            <a:ext cx="12192000" cy="233580"/>
          </a:xfrm>
          <a:prstGeom prst="rect">
            <a:avLst/>
          </a:prstGeom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022E67D1-B70E-B083-121F-7325C5FDA113}"/>
              </a:ext>
            </a:extLst>
          </p:cNvPr>
          <p:cNvSpPr txBox="1"/>
          <p:nvPr/>
        </p:nvSpPr>
        <p:spPr>
          <a:xfrm>
            <a:off x="5221939" y="1763374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64" name="TextBox 19">
            <a:extLst>
              <a:ext uri="{FF2B5EF4-FFF2-40B4-BE49-F238E27FC236}">
                <a16:creationId xmlns:a16="http://schemas.microsoft.com/office/drawing/2014/main" id="{C194A973-EEA4-00F3-C011-4966472240AC}"/>
              </a:ext>
            </a:extLst>
          </p:cNvPr>
          <p:cNvSpPr txBox="1"/>
          <p:nvPr/>
        </p:nvSpPr>
        <p:spPr>
          <a:xfrm>
            <a:off x="660695" y="1763374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EE461764-EAF8-FCB9-C308-89E3773F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2" y="351623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97C2AD-F09D-6867-891A-7D703821BD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3731" y="3542218"/>
            <a:ext cx="2045691" cy="2318448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201A2B8E-1A3D-44EB-5FAB-5011A200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98" y="3521685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064505C-5F50-B7E6-CF0C-6A8C73EDEA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0105" y="3957114"/>
            <a:ext cx="2173901" cy="163422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B907D79-81FF-1D04-DD74-A6E4E2B0F3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74689" y="4444367"/>
            <a:ext cx="1816710" cy="200712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A39D74A-60C7-4C75-586B-79F04A294BE1}"/>
              </a:ext>
            </a:extLst>
          </p:cNvPr>
          <p:cNvSpPr txBox="1"/>
          <p:nvPr/>
        </p:nvSpPr>
        <p:spPr>
          <a:xfrm>
            <a:off x="7938936" y="1232938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77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D7BE277-7098-CE4E-5221-5D6FFB4BA5E3}"/>
              </a:ext>
            </a:extLst>
          </p:cNvPr>
          <p:cNvGrpSpPr/>
          <p:nvPr/>
        </p:nvGrpSpPr>
        <p:grpSpPr>
          <a:xfrm>
            <a:off x="522577" y="1236327"/>
            <a:ext cx="10526159" cy="646331"/>
            <a:chOff x="541891" y="1430219"/>
            <a:chExt cx="1052615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B8C163-E463-41A3-7685-B0F837EBFEA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그래픽 43">
              <a:extLst>
                <a:ext uri="{FF2B5EF4-FFF2-40B4-BE49-F238E27FC236}">
                  <a16:creationId xmlns:a16="http://schemas.microsoft.com/office/drawing/2014/main" id="{69366E05-31C3-4EB4-77F5-2E4131339CF1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049B188-4D28-8CDE-9F11-C1985DEA19B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22957"/>
            <a:ext cx="12192000" cy="233580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6D6BBEBA-2568-5C74-8CEF-19F072D2A983}"/>
              </a:ext>
            </a:extLst>
          </p:cNvPr>
          <p:cNvSpPr txBox="1"/>
          <p:nvPr/>
        </p:nvSpPr>
        <p:spPr>
          <a:xfrm>
            <a:off x="513510" y="1889493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D0236BEA-6C76-DE77-67AA-FCF348FC3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905498"/>
              </p:ext>
            </p:extLst>
          </p:nvPr>
        </p:nvGraphicFramePr>
        <p:xfrm>
          <a:off x="2610154" y="2716933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70863E-2DEC-4792-ED32-D48A30F7FE12}"/>
              </a:ext>
            </a:extLst>
          </p:cNvPr>
          <p:cNvSpPr txBox="1"/>
          <p:nvPr/>
        </p:nvSpPr>
        <p:spPr>
          <a:xfrm>
            <a:off x="7996539" y="1272187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50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522577" y="1246549"/>
            <a:ext cx="10526159" cy="369332"/>
            <a:chOff x="541891" y="1430219"/>
            <a:chExt cx="10526159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pic>
        <p:nvPicPr>
          <p:cNvPr id="21" name="Picture 2" descr="https://i.imgur.com/NV7jQ0X.png">
            <a:extLst>
              <a:ext uri="{FF2B5EF4-FFF2-40B4-BE49-F238E27FC236}">
                <a16:creationId xmlns:a16="http://schemas.microsoft.com/office/drawing/2014/main" id="{92860E90-E887-A3F4-133D-FF5A5D09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2" y="295729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A8C150C8-46BA-596C-BFBB-254FB6CA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61" y="234379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EAE42521-C474-AC17-C1E6-32CDA5FDDC9F}"/>
              </a:ext>
            </a:extLst>
          </p:cNvPr>
          <p:cNvSpPr txBox="1"/>
          <p:nvPr/>
        </p:nvSpPr>
        <p:spPr>
          <a:xfrm>
            <a:off x="784098" y="188553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7888048" y="1276042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08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6B810DB-A5A2-95D5-214E-B35CBFA7FB09}"/>
              </a:ext>
            </a:extLst>
          </p:cNvPr>
          <p:cNvGrpSpPr/>
          <p:nvPr/>
        </p:nvGrpSpPr>
        <p:grpSpPr>
          <a:xfrm>
            <a:off x="522577" y="1291599"/>
            <a:ext cx="10526159" cy="369332"/>
            <a:chOff x="541891" y="1430219"/>
            <a:chExt cx="10526159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BA7230-7BE5-CDB4-2427-F6848ED50989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7" name="그래픽 43">
              <a:extLst>
                <a:ext uri="{FF2B5EF4-FFF2-40B4-BE49-F238E27FC236}">
                  <a16:creationId xmlns:a16="http://schemas.microsoft.com/office/drawing/2014/main" id="{DF42129F-10BC-3628-95ED-EFA1FD380A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47E6FC0-21B4-0CFF-951E-C5B9D2C5167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78229"/>
            <a:ext cx="12192000" cy="23358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7A7E0E0-FA03-92C8-020E-FA112B56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88" y="252170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BBD3D09-7824-BF4C-7EF4-1EA4240C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03" y="398216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B9B57905-4D83-6DFD-7779-CE5BFCD88DCD}"/>
              </a:ext>
            </a:extLst>
          </p:cNvPr>
          <p:cNvSpPr txBox="1"/>
          <p:nvPr/>
        </p:nvSpPr>
        <p:spPr>
          <a:xfrm>
            <a:off x="888760" y="201981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89658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17E9854-384F-F62F-83B2-8C4340AB1C50}"/>
              </a:ext>
            </a:extLst>
          </p:cNvPr>
          <p:cNvGrpSpPr/>
          <p:nvPr/>
        </p:nvGrpSpPr>
        <p:grpSpPr>
          <a:xfrm>
            <a:off x="522577" y="1233867"/>
            <a:ext cx="10526159" cy="369332"/>
            <a:chOff x="541891" y="1430219"/>
            <a:chExt cx="10526159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9EDA8-FC6C-399E-3E10-43F973E7BBD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그래픽 43">
              <a:extLst>
                <a:ext uri="{FF2B5EF4-FFF2-40B4-BE49-F238E27FC236}">
                  <a16:creationId xmlns:a16="http://schemas.microsoft.com/office/drawing/2014/main" id="{F63D82D3-AD54-71DD-607F-FCDE23947B5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384339-78A5-3C74-7CB2-2CB79F9F406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20497"/>
            <a:ext cx="12192000" cy="23358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FE53591-F121-7931-A2C6-16B4CEBBEA8C}"/>
              </a:ext>
            </a:extLst>
          </p:cNvPr>
          <p:cNvGrpSpPr/>
          <p:nvPr/>
        </p:nvGrpSpPr>
        <p:grpSpPr>
          <a:xfrm>
            <a:off x="496624" y="1877878"/>
            <a:ext cx="11244217" cy="4263070"/>
            <a:chOff x="541890" y="2074230"/>
            <a:chExt cx="11218265" cy="426307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4E4ABC-2820-D66A-060D-9DE26F69B37E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23D0BFD-D0AB-446B-3E8D-6B8EB781A516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68AF21B-56E1-E64E-53E7-83B1AFACCAE5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27BB8F40-9128-1CCD-65CA-DBCCF8986534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10B5EA-FBA4-4C62-256D-81DAB5A4AE4B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76C85E1-E664-2B1F-4558-37FBAF09B3CC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A522E6D7-7E6A-4F97-12C3-C8D9E3A54858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CEAC795-E060-9297-C7B5-09B1FD76DB35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AE0C59E-F225-EC5A-C0E1-9F31F9C8A05D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D361A69-8EDE-9568-0045-16F79743B372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1F745716-A2D8-C774-B697-53FCFAF51F8E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B2AF408-E9DE-A645-C1C3-D75244D44515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E15321E-36D8-49BA-5BA4-5607E3C9BE2C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8" name="그래픽 18">
                <a:extLst>
                  <a:ext uri="{FF2B5EF4-FFF2-40B4-BE49-F238E27FC236}">
                    <a16:creationId xmlns:a16="http://schemas.microsoft.com/office/drawing/2014/main" id="{AE11A599-C9C4-9B88-EAE7-3A5B258B042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A761FE3F-B2C6-EBE7-5CBD-2941F6E5CEE6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DE354EA-7C75-8E60-12F6-8953AB98901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A5BBC65B-42E8-E8A0-9EDB-30DAB7F6289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BF05065F-7E5B-2D23-4B05-C227A1FA2F31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BC0F28C1-0B04-9CB8-0B15-8EA421750D15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435CAF4B-1884-59A5-0A39-972B58426E9F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C058BA2B-30F5-86B1-8DEB-16B7966FA879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7606D4F6-6109-614F-E32D-0945AB0B3772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D84A18A8-843E-A1E7-6EC2-A8F4B8A6BE06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ECCD7FE-2BE8-2D2E-64C2-7730FD8C1D4A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8F29EC-EC35-2379-8C0E-FC001FA66E13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36A29F09-4D51-3E37-E89C-2D592D2B385D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BBFC31CB-7A9B-DD8B-356F-BA18556D8797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3CF3F8F3-5B51-B8D2-3332-442DF7CEE006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D780B502-9718-6E38-4C69-7B4594103DED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5" name="그래픽 18">
                <a:extLst>
                  <a:ext uri="{FF2B5EF4-FFF2-40B4-BE49-F238E27FC236}">
                    <a16:creationId xmlns:a16="http://schemas.microsoft.com/office/drawing/2014/main" id="{AA6CE061-43BA-00BD-722D-CD6D8F6AC54E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04DB3C6A-6CA8-C542-5CEE-0A9C40109EEF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AF722F83-44E6-C0A0-FB52-42671464504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584E64C-93F1-16F1-0755-35DFBCBE14CB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2E7881A-E34B-70B6-D72C-801374F86947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2C2EFD47-A8AA-852C-5640-8BB20D13CCF5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F28BB4F-3528-AE37-72EB-8692ECA42D5B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7E34CAA-A4E1-AB15-20E7-0F6BFB823DE9}"/>
              </a:ext>
            </a:extLst>
          </p:cNvPr>
          <p:cNvGrpSpPr/>
          <p:nvPr/>
        </p:nvGrpSpPr>
        <p:grpSpPr>
          <a:xfrm>
            <a:off x="10647835" y="6380459"/>
            <a:ext cx="1075644" cy="150807"/>
            <a:chOff x="921102" y="6027409"/>
            <a:chExt cx="2680001" cy="375740"/>
          </a:xfrm>
        </p:grpSpPr>
        <p:pic>
          <p:nvPicPr>
            <p:cNvPr id="53" name="_x278651016" descr="EMB0000378c3f3d">
              <a:extLst>
                <a:ext uri="{FF2B5EF4-FFF2-40B4-BE49-F238E27FC236}">
                  <a16:creationId xmlns:a16="http://schemas.microsoft.com/office/drawing/2014/main" id="{E053F30C-98BF-E972-89AF-4C6B49B8E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그래픽 23">
              <a:extLst>
                <a:ext uri="{FF2B5EF4-FFF2-40B4-BE49-F238E27FC236}">
                  <a16:creationId xmlns:a16="http://schemas.microsoft.com/office/drawing/2014/main" id="{D5E1070D-E597-3FDC-D49B-EB2EA2A23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51B593D-2017-0BE4-8C18-1ECCA79061BB}"/>
              </a:ext>
            </a:extLst>
          </p:cNvPr>
          <p:cNvSpPr txBox="1"/>
          <p:nvPr/>
        </p:nvSpPr>
        <p:spPr>
          <a:xfrm>
            <a:off x="532133" y="6174516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E92D12-B375-6776-C526-D9D10AEA3232}"/>
              </a:ext>
            </a:extLst>
          </p:cNvPr>
          <p:cNvSpPr txBox="1"/>
          <p:nvPr/>
        </p:nvSpPr>
        <p:spPr>
          <a:xfrm>
            <a:off x="8176701" y="1329935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16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dirty="0"/>
                <a:t>자체 평가 의견</a:t>
              </a:r>
              <a:endParaRPr lang="ko-KR" alt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1E6797-C848-B858-7B77-5BEF2D570BCF}"/>
              </a:ext>
            </a:extLst>
          </p:cNvPr>
          <p:cNvGrpSpPr/>
          <p:nvPr/>
        </p:nvGrpSpPr>
        <p:grpSpPr>
          <a:xfrm>
            <a:off x="497464" y="1221354"/>
            <a:ext cx="11108218" cy="646331"/>
            <a:chOff x="541891" y="1430219"/>
            <a:chExt cx="11108218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2D41A4-EE01-F722-2888-3F2D3B6DB516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7" name="그래픽 43">
              <a:extLst>
                <a:ext uri="{FF2B5EF4-FFF2-40B4-BE49-F238E27FC236}">
                  <a16:creationId xmlns:a16="http://schemas.microsoft.com/office/drawing/2014/main" id="{5327920C-07BD-0170-0DDC-892BFD753AC9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0F85EA-FDAF-90AE-70B0-109F8885A4A8}"/>
              </a:ext>
            </a:extLst>
          </p:cNvPr>
          <p:cNvGrpSpPr/>
          <p:nvPr/>
        </p:nvGrpSpPr>
        <p:grpSpPr>
          <a:xfrm>
            <a:off x="497464" y="2199245"/>
            <a:ext cx="5363941" cy="1748490"/>
            <a:chOff x="541891" y="2408110"/>
            <a:chExt cx="5363941" cy="174849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3F5CB3C-8EBF-DBC5-4C9A-0D948C64ED4D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FCDF51-2C91-6A93-1252-CCAFDC07AF75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BFAA02-FCA8-4D10-D660-43CF7091C8B5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A80E71-39A4-0723-7F13-557F36FCBDAD}"/>
              </a:ext>
            </a:extLst>
          </p:cNvPr>
          <p:cNvGrpSpPr/>
          <p:nvPr/>
        </p:nvGrpSpPr>
        <p:grpSpPr>
          <a:xfrm>
            <a:off x="497464" y="4282045"/>
            <a:ext cx="5363941" cy="1748490"/>
            <a:chOff x="541891" y="44909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3FB8FC9-5B28-E12A-4A56-4236D61B2AE5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ABC8D7-D364-AC29-9F9B-0874774860F5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BC1482-9E1A-C874-32A1-EDEB110631F1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6FED77-1D6C-1CA8-2641-80312AD6C25F}"/>
              </a:ext>
            </a:extLst>
          </p:cNvPr>
          <p:cNvGrpSpPr/>
          <p:nvPr/>
        </p:nvGrpSpPr>
        <p:grpSpPr>
          <a:xfrm>
            <a:off x="6351788" y="4282045"/>
            <a:ext cx="5363941" cy="1748490"/>
            <a:chOff x="6396215" y="4490910"/>
            <a:chExt cx="5363941" cy="174849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DCCF5E6-55AF-B58B-4C56-2D60574DB9F9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6CA3193-8BAF-EF5C-A63F-F79F6BC2DE8D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4949FF-8985-2408-D649-5761B7651A06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8AD7C6-6B47-3A33-43DE-0DB95F545A3F}"/>
              </a:ext>
            </a:extLst>
          </p:cNvPr>
          <p:cNvGrpSpPr/>
          <p:nvPr/>
        </p:nvGrpSpPr>
        <p:grpSpPr>
          <a:xfrm>
            <a:off x="6351788" y="2199245"/>
            <a:ext cx="5363941" cy="1748490"/>
            <a:chOff x="6396215" y="2408110"/>
            <a:chExt cx="5363941" cy="17484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FAB2665-1A72-7463-DE72-8CE4ACDC07D7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BF6458E-8AE5-1980-D657-CB3AEF6DA1A8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B4E35F-D17E-36C2-26C3-63564BC7C667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2F9F59-3176-14F1-50FB-83BDD0B401DD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A7A3F23-555E-5CE4-C485-41565B7424CC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32" name="그래픽 31">
            <a:extLst>
              <a:ext uri="{FF2B5EF4-FFF2-40B4-BE49-F238E27FC236}">
                <a16:creationId xmlns:a16="http://schemas.microsoft.com/office/drawing/2014/main" id="{55AD6905-11E3-A386-DA7D-AC3B75F5C9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0">
            <a:off x="333720" y="4118300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목차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477" y="2016033"/>
            <a:ext cx="3596185" cy="3581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534038" y="1879997"/>
            <a:ext cx="6551489" cy="385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2500" b="1" dirty="0">
                <a:solidFill>
                  <a:srgbClr val="0070C0"/>
                </a:solidFill>
              </a:rPr>
              <a:t>01</a:t>
            </a:r>
            <a:r>
              <a:rPr lang="en-US" altLang="ko-KR" sz="2500" b="1" dirty="0">
                <a:solidFill>
                  <a:srgbClr val="0047FF"/>
                </a:solidFill>
              </a:rPr>
              <a:t> </a:t>
            </a:r>
            <a:r>
              <a:rPr lang="ko-KR" sz="2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rgbClr val="0070C0"/>
                </a:solidFill>
              </a:rPr>
              <a:t>02</a:t>
            </a:r>
            <a:r>
              <a:rPr lang="en-US" sz="2500" b="1" dirty="0">
                <a:solidFill>
                  <a:schemeClr val="dk1"/>
                </a:solidFill>
              </a:rPr>
              <a:t> </a:t>
            </a:r>
            <a:r>
              <a:rPr lang="ko-KR" altLang="en-US" sz="2500" b="1" dirty="0">
                <a:solidFill>
                  <a:schemeClr val="dk1"/>
                </a:solidFill>
              </a:rPr>
              <a:t>프로젝트 팀 구성 및 역할</a:t>
            </a:r>
            <a:endParaRPr sz="2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chemeClr val="tx2"/>
                </a:solidFill>
              </a:rPr>
              <a:t>03 </a:t>
            </a:r>
            <a:r>
              <a:rPr lang="ko-KR" altLang="en-US" sz="2500" b="1" dirty="0">
                <a:solidFill>
                  <a:schemeClr val="tx2"/>
                </a:solidFill>
              </a:rPr>
              <a:t>프로젝트 수행 절차 및 방법</a:t>
            </a:r>
            <a:endParaRPr lang="en-US" altLang="ko-KR" sz="2500" b="1">
              <a:solidFill>
                <a:schemeClr val="tx2"/>
              </a:solidFill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chemeClr val="tx2"/>
                </a:solidFill>
              </a:rPr>
              <a:t>04 </a:t>
            </a:r>
            <a:r>
              <a:rPr lang="ko-KR" altLang="en-US" sz="2500" b="1" dirty="0">
                <a:solidFill>
                  <a:schemeClr val="tx2"/>
                </a:solidFill>
              </a:rPr>
              <a:t>프로젝트 수행 경과</a:t>
            </a:r>
            <a:endParaRPr lang="en-US" altLang="ko-KR" sz="2500" b="1">
              <a:solidFill>
                <a:schemeClr val="tx2"/>
              </a:solidFill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chemeClr val="tx2"/>
                </a:solidFill>
              </a:rPr>
              <a:t>05 </a:t>
            </a:r>
            <a:r>
              <a:rPr lang="ko-KR" altLang="en-US" sz="2500" b="1" dirty="0">
                <a:solidFill>
                  <a:schemeClr val="tx2"/>
                </a:solidFill>
              </a:rPr>
              <a:t>자체 평가 의견</a:t>
            </a:r>
            <a:endParaRPr lang="en-US" sz="2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주제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및 </a:t>
            </a: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기획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배경</a:t>
            </a:r>
            <a:endParaRPr lang="en-US" altLang="ko-KR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665992"/>
            <a:ext cx="10797360" cy="4253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sz="3600" dirty="0">
                <a:latin typeface="Malgun Gothic"/>
                <a:ea typeface="Malgun Gothic"/>
              </a:rPr>
              <a:t>주제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 sz="2400" dirty="0"/>
              <a:t> - </a:t>
            </a:r>
            <a:r>
              <a:rPr lang="ko-KR" sz="2400" err="1">
                <a:latin typeface="Malgun Gothic"/>
                <a:ea typeface="Malgun Gothic"/>
              </a:rPr>
              <a:t>Suricata를</a:t>
            </a:r>
            <a:r>
              <a:rPr lang="ko-KR" sz="2400" dirty="0">
                <a:latin typeface="Malgun Gothic"/>
                <a:ea typeface="Malgun Gothic"/>
              </a:rPr>
              <a:t> 활용한 네트워크 빅데이터 분석 및 리포트 작성 자동화</a:t>
            </a:r>
          </a:p>
          <a:p>
            <a:pPr>
              <a:lnSpc>
                <a:spcPct val="150000"/>
              </a:lnSpc>
            </a:pPr>
            <a:endParaRPr lang="ko-KR" sz="2400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Malgun Gothic"/>
                <a:ea typeface="Malgun Gothic"/>
              </a:rPr>
              <a:t>선정 배경</a:t>
            </a:r>
            <a:endParaRPr lang="ko-KR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Malgun Gothic"/>
                <a:ea typeface="Malgun Gothic"/>
              </a:rPr>
              <a:t> - 네트워크 로그로 대표되는 빅데이터 자료를 다뤄보고 관련 역량 강화와 주기적인 보고서 작성 자동화를 통한 업무 효율 강화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1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시나리오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4178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>
                <a:latin typeface="Malgun Gothic"/>
                <a:ea typeface="Malgun Gothic"/>
              </a:rPr>
              <a:t>구현 내용</a:t>
            </a:r>
            <a:endParaRPr lang="ko-KR" sz="3600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 - </a:t>
            </a:r>
            <a:r>
              <a:rPr lang="ko-KR" altLang="en-US" sz="2400" err="1">
                <a:ea typeface="Malgun Gothic"/>
              </a:rPr>
              <a:t>WAS를</a:t>
            </a:r>
            <a:r>
              <a:rPr lang="ko-KR" altLang="en-US" sz="2400" dirty="0">
                <a:ea typeface="Malgun Gothic"/>
              </a:rPr>
              <a:t> 활용한 서비스 중인 웹서버의 네트워크 로그를 </a:t>
            </a:r>
            <a:r>
              <a:rPr lang="ko-KR" altLang="en-US" sz="2400" err="1">
                <a:ea typeface="Malgun Gothic"/>
              </a:rPr>
              <a:t>Suricata를</a:t>
            </a:r>
            <a:r>
              <a:rPr lang="ko-KR" altLang="en-US" sz="2400" dirty="0">
                <a:ea typeface="Malgun Gothic"/>
              </a:rPr>
              <a:t> 이용하여 </a:t>
            </a:r>
            <a:r>
              <a:rPr lang="ko-KR" altLang="en-US" sz="2400">
                <a:ea typeface="Malgun Gothic"/>
              </a:rPr>
              <a:t>모니터링 하고 주기적으로 로그 빅데이터를 자료화 하고 이를 분석한다.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네트워크의 로그를 </a:t>
            </a:r>
            <a:r>
              <a:rPr lang="ko-KR" altLang="en-US" sz="2400" dirty="0" err="1">
                <a:ea typeface="Malgun Gothic"/>
              </a:rPr>
              <a:t>Elastic</a:t>
            </a:r>
            <a:r>
              <a:rPr lang="ko-KR" altLang="en-US" sz="2400" dirty="0">
                <a:ea typeface="Malgun Gothic"/>
              </a:rPr>
              <a:t> </a:t>
            </a:r>
            <a:r>
              <a:rPr lang="ko-KR" altLang="en-US" sz="2400" dirty="0" err="1">
                <a:ea typeface="Malgun Gothic"/>
              </a:rPr>
              <a:t>Stack을</a:t>
            </a:r>
            <a:r>
              <a:rPr lang="ko-KR" altLang="en-US" sz="2400" dirty="0">
                <a:ea typeface="Malgun Gothic"/>
              </a:rPr>
              <a:t> 활용하여 실시간으로 전달받고 이를 시각화 구성해본다.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주기적으로 작성하는 네트워크 로그 보고서를 다양한 형식으로 구현하고 이를 자동화 한다.</a:t>
            </a:r>
          </a:p>
        </p:txBody>
      </p:sp>
    </p:spTree>
    <p:extLst>
      <p:ext uri="{BB962C8B-B14F-4D97-AF65-F5344CB8AC3E}">
        <p14:creationId xmlns:p14="http://schemas.microsoft.com/office/powerpoint/2010/main" val="37137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활용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장비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및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재료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36248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Malgun Gothic"/>
                <a:ea typeface="Malgun Gothic"/>
              </a:rPr>
              <a:t>개발 환경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- 웹서버 : 네이버 클라우드 </a:t>
            </a:r>
            <a:r>
              <a:rPr lang="ko-KR" sz="2400" dirty="0" err="1"/>
              <a:t>Ubuntu</a:t>
            </a:r>
            <a:r>
              <a:rPr lang="ko-KR" sz="2400" dirty="0"/>
              <a:t> 22.04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 - WAS : </a:t>
            </a:r>
            <a:r>
              <a:rPr lang="en-US" altLang="ko-KR" sz="2400" dirty="0">
                <a:ea typeface="Malgun Gothic"/>
              </a:rPr>
              <a:t>Django</a:t>
            </a:r>
            <a:r>
              <a:rPr lang="ko-KR" altLang="en-US" sz="2400" dirty="0">
                <a:ea typeface="Malgun Gothic"/>
              </a:rPr>
              <a:t> </a:t>
            </a:r>
            <a:r>
              <a:rPr lang="en-US" altLang="ko-KR" sz="2400" dirty="0">
                <a:ea typeface="Malgun Gothic"/>
              </a:rPr>
              <a:t>version</a:t>
            </a:r>
            <a:r>
              <a:rPr lang="ko-KR" sz="2400" dirty="0">
                <a:ea typeface="Malgun Gothic"/>
              </a:rPr>
              <a:t> </a:t>
            </a:r>
            <a:r>
              <a:rPr lang="en-US" altLang="ko-KR" sz="2400" dirty="0">
                <a:ea typeface="Malgun Gothic"/>
              </a:rPr>
              <a:t>5.1 + </a:t>
            </a:r>
            <a:r>
              <a:rPr lang="en-US" sz="2400" dirty="0">
                <a:ea typeface="Malgun Gothic"/>
              </a:rPr>
              <a:t>MariaDB Server version: 10.6.16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Malgun Gothic"/>
              </a:rPr>
              <a:t> - </a:t>
            </a:r>
            <a:r>
              <a:rPr lang="en-US" altLang="ko-KR" sz="2400" dirty="0" err="1">
                <a:ea typeface="Malgun Gothic"/>
              </a:rPr>
              <a:t>네트워크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로그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수집</a:t>
            </a:r>
            <a:r>
              <a:rPr lang="en-US" altLang="ko-KR" sz="2400" dirty="0">
                <a:ea typeface="Malgun Gothic"/>
              </a:rPr>
              <a:t> 및 </a:t>
            </a:r>
            <a:r>
              <a:rPr lang="en-US" altLang="ko-KR" sz="2400" dirty="0" err="1">
                <a:ea typeface="Malgun Gothic"/>
              </a:rPr>
              <a:t>분석</a:t>
            </a:r>
            <a:r>
              <a:rPr lang="en-US" altLang="ko-KR" sz="2400" dirty="0">
                <a:ea typeface="Malgun Gothic"/>
              </a:rPr>
              <a:t> : </a:t>
            </a:r>
            <a:r>
              <a:rPr lang="en-US" sz="2400" dirty="0">
                <a:ea typeface="Malgun Gothic"/>
              </a:rPr>
              <a:t>Suricata version 7.0.6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Malgun Gothic"/>
              </a:rPr>
              <a:t> - </a:t>
            </a:r>
            <a:r>
              <a:rPr lang="ko-KR" altLang="en-US" sz="2400" dirty="0">
                <a:ea typeface="Malgun Gothic"/>
              </a:rPr>
              <a:t>로그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빅데이터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검색</a:t>
            </a:r>
            <a:r>
              <a:rPr lang="en-US" altLang="ko-KR" sz="2400" dirty="0">
                <a:ea typeface="Malgun Gothic"/>
              </a:rPr>
              <a:t>/</a:t>
            </a:r>
            <a:r>
              <a:rPr lang="en-US" altLang="ko-KR" sz="2400" dirty="0" err="1">
                <a:ea typeface="Malgun Gothic"/>
              </a:rPr>
              <a:t>분석</a:t>
            </a:r>
            <a:r>
              <a:rPr lang="en-US" altLang="ko-KR" sz="2400" dirty="0">
                <a:ea typeface="Malgun Gothic"/>
              </a:rPr>
              <a:t>, </a:t>
            </a:r>
            <a:r>
              <a:rPr lang="en-US" altLang="ko-KR" sz="2400" dirty="0" err="1">
                <a:ea typeface="Malgun Gothic"/>
              </a:rPr>
              <a:t>실시간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시각화</a:t>
            </a:r>
            <a:r>
              <a:rPr lang="en-US" altLang="ko-KR" sz="2400" dirty="0">
                <a:ea typeface="Malgun Gothic"/>
              </a:rPr>
              <a:t> 및 </a:t>
            </a:r>
            <a:r>
              <a:rPr lang="en-US" altLang="ko-KR" sz="2400" dirty="0" err="1">
                <a:ea typeface="Malgun Gothic"/>
              </a:rPr>
              <a:t>리포트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작성</a:t>
            </a:r>
            <a:r>
              <a:rPr lang="en-US" altLang="ko-KR" sz="2400" dirty="0">
                <a:ea typeface="Malgun Gothic"/>
              </a:rPr>
              <a:t> : Elastic Stack 8.15 + </a:t>
            </a:r>
            <a:r>
              <a:rPr lang="en-US" sz="2400" dirty="0">
                <a:ea typeface="Malgun Gothic"/>
              </a:rPr>
              <a:t>nginx version /1.18.0 (Ubuntu)</a:t>
            </a:r>
          </a:p>
        </p:txBody>
      </p:sp>
    </p:spTree>
    <p:extLst>
      <p:ext uri="{BB962C8B-B14F-4D97-AF65-F5344CB8AC3E}">
        <p14:creationId xmlns:p14="http://schemas.microsoft.com/office/powerpoint/2010/main" val="182285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구조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819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Malgun Gothic"/>
                <a:ea typeface="Malgun Gothic"/>
              </a:rPr>
              <a:t>Work</a:t>
            </a:r>
            <a:r>
              <a:rPr lang="ko-KR" altLang="en-US" sz="3600" dirty="0">
                <a:latin typeface="Malgun Gothic"/>
                <a:ea typeface="Malgun Gothic"/>
              </a:rPr>
              <a:t> </a:t>
            </a:r>
            <a:r>
              <a:rPr lang="ko-KR" altLang="en-US" sz="3600" dirty="0" err="1">
                <a:latin typeface="Malgun Gothic"/>
                <a:ea typeface="Malgun Gothic"/>
              </a:rPr>
              <a:t>Flow</a:t>
            </a:r>
            <a:endParaRPr lang="en-US" sz="2400" dirty="0" err="1">
              <a:ea typeface="Malgun Gothic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04C71E-A17C-D2ED-AEA9-8C273BBE98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2907" y="928818"/>
            <a:ext cx="6206592" cy="4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구조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495339" y="1599732"/>
            <a:ext cx="10807657" cy="81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Malgun Gothic"/>
                <a:ea typeface="Malgun Gothic"/>
              </a:rPr>
              <a:t>Flowchart</a:t>
            </a:r>
          </a:p>
        </p:txBody>
      </p:sp>
      <p:pic>
        <p:nvPicPr>
          <p:cNvPr id="8" name="그림 7" descr="도표, 평면도, 텍스트, 사각형이(가) 표시된 사진&#10;&#10;자동 생성된 설명">
            <a:extLst>
              <a:ext uri="{FF2B5EF4-FFF2-40B4-BE49-F238E27FC236}">
                <a16:creationId xmlns:a16="http://schemas.microsoft.com/office/drawing/2014/main" id="{5D331625-97CC-1603-88BF-5991DF18E8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6082" y="2312613"/>
            <a:ext cx="8896864" cy="35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활용 </a:t>
            </a:r>
            <a:r>
              <a:rPr lang="en-US" altLang="ko-KR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방안</a:t>
            </a:r>
            <a:r>
              <a:rPr lang="en-US" altLang="ko-KR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및 </a:t>
            </a:r>
            <a:r>
              <a:rPr lang="en-US" altLang="ko-KR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기대효과</a:t>
            </a:r>
            <a:endParaRPr lang="en-US" altLang="ko-KR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30708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Malgun Gothic"/>
                <a:ea typeface="Malgun Gothic"/>
              </a:rPr>
              <a:t>예상 성과 및 실무 활용성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- 네트워크 빅데이터의 이해 및 분석력 강화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표준 </a:t>
            </a:r>
            <a:r>
              <a:rPr lang="ko-KR" altLang="en-US" sz="2400" dirty="0" err="1">
                <a:ea typeface="Malgun Gothic"/>
              </a:rPr>
              <a:t>네트워트</a:t>
            </a:r>
            <a:r>
              <a:rPr lang="ko-KR" altLang="en-US" sz="2400" dirty="0">
                <a:ea typeface="Malgun Gothic"/>
              </a:rPr>
              <a:t> 분석 도구인 </a:t>
            </a:r>
            <a:r>
              <a:rPr lang="ko-KR" altLang="en-US" sz="2400" dirty="0" err="1">
                <a:ea typeface="Malgun Gothic"/>
              </a:rPr>
              <a:t>Suricata</a:t>
            </a:r>
            <a:r>
              <a:rPr lang="ko-KR" altLang="en-US" sz="2400" dirty="0">
                <a:ea typeface="Malgun Gothic"/>
              </a:rPr>
              <a:t> 활용 능력 강화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많이 활용되고 있는 </a:t>
            </a:r>
            <a:r>
              <a:rPr lang="ko-KR" altLang="en-US" sz="2400" dirty="0" err="1">
                <a:ea typeface="Malgun Gothic"/>
              </a:rPr>
              <a:t>Elastic</a:t>
            </a:r>
            <a:r>
              <a:rPr lang="ko-KR" altLang="en-US" sz="2400" dirty="0">
                <a:ea typeface="Malgun Gothic"/>
              </a:rPr>
              <a:t> </a:t>
            </a:r>
            <a:r>
              <a:rPr lang="ko-KR" altLang="en-US" sz="2400" dirty="0" err="1">
                <a:ea typeface="Malgun Gothic"/>
              </a:rPr>
              <a:t>Stack</a:t>
            </a:r>
            <a:r>
              <a:rPr lang="ko-KR" altLang="en-US" sz="2400" dirty="0">
                <a:ea typeface="Malgun Gothic"/>
              </a:rPr>
              <a:t> 활용 능력 강화 및 관련 리포트 생성 구현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주기적인 리포트 작성의 자동화로 업무 효율 증대 및 빠른 정책 수립 가능</a:t>
            </a:r>
          </a:p>
        </p:txBody>
      </p:sp>
    </p:spTree>
    <p:extLst>
      <p:ext uri="{BB962C8B-B14F-4D97-AF65-F5344CB8AC3E}">
        <p14:creationId xmlns:p14="http://schemas.microsoft.com/office/powerpoint/2010/main" val="338775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팀 구성 및 역할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486896" y="1161362"/>
            <a:ext cx="10526159" cy="369332"/>
            <a:chOff x="541891" y="1430219"/>
            <a:chExt cx="10526159" cy="369332"/>
          </a:xfrm>
        </p:grpSpPr>
        <p:sp>
          <p:nvSpPr>
            <p:cNvPr id="6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b="1" dirty="0" err="1">
                  <a:ln>
                    <a:solidFill>
                      <a:srgbClr val="5B9BD5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No-Way</a:t>
              </a:r>
              <a:r>
                <a:rPr lang="ko-KR" altLang="en-US" b="1" dirty="0">
                  <a:ln>
                    <a:solidFill>
                      <a:srgbClr val="5B9BD5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팀 구성</a:t>
              </a:r>
            </a:p>
          </p:txBody>
        </p:sp>
        <p:sp>
          <p:nvSpPr>
            <p:cNvPr id="7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A3CECB8-83B5-9CEA-27E0-C52ADF64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04423"/>
              </p:ext>
            </p:extLst>
          </p:nvPr>
        </p:nvGraphicFramePr>
        <p:xfrm>
          <a:off x="524467" y="1680924"/>
          <a:ext cx="11218265" cy="444233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이준철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정진선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임중섭</a:t>
                      </a:r>
                    </a:p>
                  </a:txBody>
                  <a:tcPr marT="45740" marB="45740" anchor="ctr">
                    <a:lnL w="0">
                      <a:noFill/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/>
                      </a:endParaRP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06565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강수빈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이경원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4" name="그래픽 13">
            <a:extLst>
              <a:ext uri="{FF2B5EF4-FFF2-40B4-BE49-F238E27FC236}">
                <a16:creationId xmlns:a16="http://schemas.microsoft.com/office/drawing/2014/main" id="{9DF620DF-AEAE-CD0A-A37C-88BC31A01F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7259" y="5636030"/>
            <a:ext cx="109959" cy="10995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22EF68-9DE8-D57E-DD66-B9C51282AE5E}"/>
              </a:ext>
            </a:extLst>
          </p:cNvPr>
          <p:cNvGrpSpPr/>
          <p:nvPr/>
        </p:nvGrpSpPr>
        <p:grpSpPr>
          <a:xfrm>
            <a:off x="4525811" y="4008664"/>
            <a:ext cx="2713128" cy="358635"/>
            <a:chOff x="4525872" y="3492488"/>
            <a:chExt cx="2713128" cy="35863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657CBAE-B0E6-2A06-ACBE-7C786F00EFD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9537F9A-788B-F36A-8A02-5660657E212A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4EE23A7C-C182-19F3-C3EF-22CC51D9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ADE745-A36D-AB4D-A562-D574B2F94760}"/>
                </a:ext>
              </a:extLst>
            </p:cNvPr>
            <p:cNvSpPr txBox="1"/>
            <p:nvPr/>
          </p:nvSpPr>
          <p:spPr>
            <a:xfrm>
              <a:off x="5023036" y="3496959"/>
              <a:ext cx="206535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buClrTx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네트워크 데이터 </a:t>
              </a: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Set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수집</a:t>
              </a:r>
              <a:endParaRPr lang="en-US" altLang="ko-KR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667291-AAB9-BFC2-D2C7-04B49779771C}"/>
              </a:ext>
            </a:extLst>
          </p:cNvPr>
          <p:cNvGrpSpPr/>
          <p:nvPr/>
        </p:nvGrpSpPr>
        <p:grpSpPr>
          <a:xfrm>
            <a:off x="4525811" y="4759996"/>
            <a:ext cx="2713128" cy="358635"/>
            <a:chOff x="4178678" y="3760929"/>
            <a:chExt cx="2713128" cy="358635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BD98FD3-A9DD-8D12-B5ED-7C97EDD2D8EB}"/>
                </a:ext>
              </a:extLst>
            </p:cNvPr>
            <p:cNvSpPr/>
            <p:nvPr/>
          </p:nvSpPr>
          <p:spPr>
            <a:xfrm>
              <a:off x="4178678" y="3760929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FDDB3D5-A617-9C4C-1932-2D4913F72B75}"/>
                </a:ext>
              </a:extLst>
            </p:cNvPr>
            <p:cNvSpPr/>
            <p:nvPr/>
          </p:nvSpPr>
          <p:spPr>
            <a:xfrm>
              <a:off x="4178678" y="376092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990197-FC8E-A242-C399-429E4E0E2E7D}"/>
                </a:ext>
              </a:extLst>
            </p:cNvPr>
            <p:cNvSpPr txBox="1"/>
            <p:nvPr/>
          </p:nvSpPr>
          <p:spPr>
            <a:xfrm>
              <a:off x="4675842" y="3787486"/>
              <a:ext cx="186656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웹서버 관리, 구현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A00EEC7A-4861-25BC-B2F3-34E39F24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45903" y="3845079"/>
              <a:ext cx="216867" cy="193294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AF0161A-9C5C-D6E3-4D8A-7221738EB608}"/>
              </a:ext>
            </a:extLst>
          </p:cNvPr>
          <p:cNvGrpSpPr/>
          <p:nvPr/>
        </p:nvGrpSpPr>
        <p:grpSpPr>
          <a:xfrm>
            <a:off x="8428944" y="2415561"/>
            <a:ext cx="2713128" cy="358635"/>
            <a:chOff x="4525872" y="5045671"/>
            <a:chExt cx="2713128" cy="358635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3358D4D7-F89E-2B68-EDBF-973B7476B6FC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B124CAA-8D9B-B9EA-8407-E09BDF15FB9D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3C56D3A-6FD5-0E6D-D65E-9B79A8ACA74C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그래픽 97">
              <a:extLst>
                <a:ext uri="{FF2B5EF4-FFF2-40B4-BE49-F238E27FC236}">
                  <a16:creationId xmlns:a16="http://schemas.microsoft.com/office/drawing/2014/main" id="{26922061-93CA-2397-09E3-0A1D5D5B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1ABE1FC-D29D-68EE-0268-802AA147AE43}"/>
              </a:ext>
            </a:extLst>
          </p:cNvPr>
          <p:cNvGrpSpPr/>
          <p:nvPr/>
        </p:nvGrpSpPr>
        <p:grpSpPr>
          <a:xfrm>
            <a:off x="7579346" y="4004717"/>
            <a:ext cx="2713128" cy="358635"/>
            <a:chOff x="7579407" y="5045671"/>
            <a:chExt cx="2713128" cy="358635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34C02806-1D83-95CA-D851-1F8C3154D97B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8EF26F2-4642-BCA3-EF2C-9C41791B8749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BFD638E-C4CF-0ACA-B970-2E1EE24292C4}"/>
                </a:ext>
              </a:extLst>
            </p:cNvPr>
            <p:cNvSpPr txBox="1"/>
            <p:nvPr/>
          </p:nvSpPr>
          <p:spPr>
            <a:xfrm>
              <a:off x="7989788" y="5080696"/>
              <a:ext cx="21798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Suricata</a:t>
              </a: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/ ELK 매뉴얼 작성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그래픽 111">
              <a:extLst>
                <a:ext uri="{FF2B5EF4-FFF2-40B4-BE49-F238E27FC236}">
                  <a16:creationId xmlns:a16="http://schemas.microsoft.com/office/drawing/2014/main" id="{0BFCA676-21E9-1A85-4377-F4CF51E3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6691B9D-218B-FD89-5AC7-8C498E0C75D0}"/>
              </a:ext>
            </a:extLst>
          </p:cNvPr>
          <p:cNvGrpSpPr/>
          <p:nvPr/>
        </p:nvGrpSpPr>
        <p:grpSpPr>
          <a:xfrm>
            <a:off x="7579346" y="3210596"/>
            <a:ext cx="2713128" cy="358635"/>
            <a:chOff x="7579407" y="4251550"/>
            <a:chExt cx="2713128" cy="358635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0ED3908A-E131-320A-920A-8AE70A01C5B1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68C6F217-7DB0-14D6-602A-F4C77C6906EB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AAB838-77FD-BB58-1BA0-F5CB557924E6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개발 문서화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10DA3E10-7DDE-DB03-0016-21D89B4C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30F4F7D-8171-960A-39AA-32E5880F7CE8}"/>
              </a:ext>
            </a:extLst>
          </p:cNvPr>
          <p:cNvGrpSpPr/>
          <p:nvPr/>
        </p:nvGrpSpPr>
        <p:grpSpPr>
          <a:xfrm>
            <a:off x="4525811" y="2416572"/>
            <a:ext cx="4350872" cy="358635"/>
            <a:chOff x="4525872" y="5811259"/>
            <a:chExt cx="4350872" cy="358635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39E9751A-674B-8408-8E36-BD3FBD20F889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81CB516-C519-23A6-4988-F1573C008588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952D5C-F3F9-0331-18F2-FC65D640F79A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개발 문서화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22" name="그래픽 121">
              <a:extLst>
                <a:ext uri="{FF2B5EF4-FFF2-40B4-BE49-F238E27FC236}">
                  <a16:creationId xmlns:a16="http://schemas.microsoft.com/office/drawing/2014/main" id="{B0B37482-356D-7D16-615B-3740B8BC3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sp>
        <p:nvSpPr>
          <p:cNvPr id="126" name="직각 삼각형 125">
            <a:extLst>
              <a:ext uri="{FF2B5EF4-FFF2-40B4-BE49-F238E27FC236}">
                <a16:creationId xmlns:a16="http://schemas.microsoft.com/office/drawing/2014/main" id="{9A0234C6-E697-9694-F1AD-F70AE70E915D}"/>
              </a:ext>
            </a:extLst>
          </p:cNvPr>
          <p:cNvSpPr/>
          <p:nvPr/>
        </p:nvSpPr>
        <p:spPr>
          <a:xfrm flipH="1">
            <a:off x="10151793" y="4523166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E1A847F4-1EBA-322E-4EE8-752791351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700000">
            <a:off x="11485845" y="4571874"/>
            <a:ext cx="154011" cy="154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1DBC35-602D-CF7B-B6D6-1D31D01C2071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445" y="1517011"/>
            <a:ext cx="12192000" cy="23358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1FC748-B739-AC9E-4441-2F98BB9BB92E}"/>
              </a:ext>
            </a:extLst>
          </p:cNvPr>
          <p:cNvGrpSpPr/>
          <p:nvPr/>
        </p:nvGrpSpPr>
        <p:grpSpPr>
          <a:xfrm>
            <a:off x="4525811" y="5539761"/>
            <a:ext cx="3055476" cy="424895"/>
            <a:chOff x="4525872" y="5045671"/>
            <a:chExt cx="3055476" cy="42489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BBB89A0-5F12-8156-B400-7C02B4DF5C32}"/>
                </a:ext>
              </a:extLst>
            </p:cNvPr>
            <p:cNvSpPr/>
            <p:nvPr/>
          </p:nvSpPr>
          <p:spPr>
            <a:xfrm>
              <a:off x="4592132" y="5056714"/>
              <a:ext cx="2989216" cy="4138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AE1673-B5EA-A64C-51B6-10720A9ED985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EC2EBC-2731-9BFC-3434-A045E4FA5653}"/>
                </a:ext>
              </a:extLst>
            </p:cNvPr>
            <p:cNvSpPr txBox="1"/>
            <p:nvPr/>
          </p:nvSpPr>
          <p:spPr>
            <a:xfrm>
              <a:off x="5023036" y="5127446"/>
              <a:ext cx="238561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방향성 선정, 질의응답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5DFC894F-C0A7-34A2-D5F6-C880E21A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E1FCC2-3024-C57F-0822-4518EF02D262}"/>
              </a:ext>
            </a:extLst>
          </p:cNvPr>
          <p:cNvGrpSpPr/>
          <p:nvPr/>
        </p:nvGrpSpPr>
        <p:grpSpPr>
          <a:xfrm>
            <a:off x="4525811" y="3212797"/>
            <a:ext cx="2713128" cy="358635"/>
            <a:chOff x="4525872" y="3492488"/>
            <a:chExt cx="2713128" cy="35863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BBE164B-7F25-DF4D-923B-129E8D55806B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CF1B01D-A3A8-BEBE-5352-E80D7DD2AE57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22E0B9E6-F61B-1523-2D7D-6095357C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8B7A0-3800-D499-3A48-06105DEA9228}"/>
                </a:ext>
              </a:extLst>
            </p:cNvPr>
            <p:cNvSpPr txBox="1"/>
            <p:nvPr/>
          </p:nvSpPr>
          <p:spPr>
            <a:xfrm>
              <a:off x="5023036" y="3496959"/>
              <a:ext cx="206535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buClrTx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데이터 </a:t>
              </a: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Set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수집</a:t>
              </a:r>
              <a:endParaRPr lang="en-US" altLang="ko-KR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B25A69-C349-A00A-5EEA-8850D790617A}"/>
              </a:ext>
            </a:extLst>
          </p:cNvPr>
          <p:cNvGrpSpPr/>
          <p:nvPr/>
        </p:nvGrpSpPr>
        <p:grpSpPr>
          <a:xfrm>
            <a:off x="7579346" y="4758250"/>
            <a:ext cx="2713128" cy="358635"/>
            <a:chOff x="7579407" y="5045671"/>
            <a:chExt cx="2713128" cy="35863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13B02F9-DE55-9250-65F5-62F7A29F3E1E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B358E4F-6CA4-DA66-11D7-BC5F780BBB63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4F88F0-9F3B-FE27-48A9-CA15B1C79A22}"/>
                </a:ext>
              </a:extLst>
            </p:cNvPr>
            <p:cNvSpPr txBox="1"/>
            <p:nvPr/>
          </p:nvSpPr>
          <p:spPr>
            <a:xfrm>
              <a:off x="7989788" y="5080696"/>
              <a:ext cx="21798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Suricata</a:t>
              </a: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/ ELK 매뉴얼 작성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5C7F6EB8-6691-6013-2A7D-ACEA1773F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8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C705FAE2E5DE6448A9E0656EFB92063" ma:contentTypeVersion="15" ma:contentTypeDescription="새 문서를 만듭니다." ma:contentTypeScope="" ma:versionID="c16bcacf3ceb58d81d93090be797ad66">
  <xsd:schema xmlns:xsd="http://www.w3.org/2001/XMLSchema" xmlns:xs="http://www.w3.org/2001/XMLSchema" xmlns:p="http://schemas.microsoft.com/office/2006/metadata/properties" xmlns:ns2="b64b1f61-af5a-4604-8e0c-bc4fb696e991" xmlns:ns3="2d0c65ad-883a-4e52-ab3f-10f07b74bb01" targetNamespace="http://schemas.microsoft.com/office/2006/metadata/properties" ma:root="true" ma:fieldsID="e6b3889df4c77a7264f329b1ee3d26ca" ns2:_="" ns3:_="">
    <xsd:import namespace="b64b1f61-af5a-4604-8e0c-bc4fb696e991"/>
    <xsd:import namespace="2d0c65ad-883a-4e52-ab3f-10f07b74bb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b1f61-af5a-4604-8e0c-bc4fb696e9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f2af6553-ef47-49da-b921-594a0caa60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c65ad-883a-4e52-ab3f-10f07b74bb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40295c-dc62-4a81-9242-372374ab7b50}" ma:internalName="TaxCatchAll" ma:showField="CatchAllData" ma:web="2d0c65ad-883a-4e52-ab3f-10f07b74bb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b1f61-af5a-4604-8e0c-bc4fb696e991">
      <Terms xmlns="http://schemas.microsoft.com/office/infopath/2007/PartnerControls"/>
    </lcf76f155ced4ddcb4097134ff3c332f>
    <TaxCatchAll xmlns="2d0c65ad-883a-4e52-ab3f-10f07b74bb01" xsi:nil="true"/>
  </documentManagement>
</p:properties>
</file>

<file path=customXml/itemProps1.xml><?xml version="1.0" encoding="utf-8"?>
<ds:datastoreItem xmlns:ds="http://schemas.openxmlformats.org/officeDocument/2006/customXml" ds:itemID="{8B46371D-0D76-4A3A-BE35-A713995039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2B676B-D2F9-488D-B463-56026B99B711}">
  <ds:schemaRefs>
    <ds:schemaRef ds:uri="2d0c65ad-883a-4e52-ab3f-10f07b74bb01"/>
    <ds:schemaRef ds:uri="b64b1f61-af5a-4604-8e0c-bc4fb696e9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24B3A3-87B9-494F-BD43-955385333A6F}">
  <ds:schemaRefs>
    <ds:schemaRef ds:uri="b64b1f61-af5a-4604-8e0c-bc4fb696e991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2d0c65ad-883a-4e52-ab3f-10f07b74bb01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1051</Words>
  <Application>Microsoft Office PowerPoint</Application>
  <PresentationFormat>와이드스크린</PresentationFormat>
  <Paragraphs>216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est1526</dc:creator>
  <cp:lastModifiedBy>한형선 / EST Campus팀 / 팀원</cp:lastModifiedBy>
  <cp:revision>726</cp:revision>
  <dcterms:modified xsi:type="dcterms:W3CDTF">2024-08-27T06:59:35Z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0x010100BC705FAE2E5DE6448A9E0656EFB92063</vt:lpwstr>
  </property>
  <property fmtid="{D5CDD505-2E9C-101B-9397-08002B2CF9AE}" pid="3" name="MediaServiceImageTags">
    <vt:lpwstr/>
  </property>
</Properties>
</file>