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1A03-C978-8C15-C06B-7F33F4A9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AFCD7-C856-184B-DD52-4B7DA5F2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5EF9-A120-61E0-947C-85E3D877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96B7-E655-14A2-8A70-2F156B71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872B-BED5-F4BF-5D7F-9E214973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CBD0-A270-B821-D603-5A635B0A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009E-E6D3-DF0E-ED6C-5BDFA368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F97D-EC6B-477A-585B-5C87CA0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8BF8-637C-CEA4-7AC5-A27B413E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F2C9-9041-4555-981E-5489ADD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A39F9-0F7F-75D5-E26B-AF008729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DE3F-DB7B-3654-6553-2CEA84E0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0335-DFB1-3BAC-66DB-24F35BE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6572-4C01-02BB-A29A-348E8FEC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600A-F6EC-16AA-9F7F-8C35E7AD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1224-7389-EF7F-841F-AADA0D9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DC3F-87BC-F9F5-AC22-33911F3C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96C4-63CC-8828-C571-CD751E79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3A28-7D7F-8737-0FFF-F31DEB98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B0D8-1DF7-92BD-D4C2-FA2726D2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426-7F80-D374-2749-421B2AFC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D918-B5ED-7463-E5B7-3D1F2972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9C0E-E3DA-D967-AA9E-F55583C0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6B7F-B421-464A-5C3D-08D8BF5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3C4A-F99C-C73F-6069-93B884D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A498-BE7B-11F4-932D-BB0A2C24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9ED7-8ABD-94AD-321C-B1E62FF94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BA76-84B3-0FB1-824C-6663AF91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17933-9E8A-6A69-77C6-7A85D9A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F6404-089B-D617-A056-90291BCB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EE41A-73F4-86AB-605B-ED055E93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3B3A-B6EF-6303-C77A-5DCAAA34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BB3E-575F-0F37-CBC9-7FC3058B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96060-48C5-8E3C-F221-EE941F9D7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90F0-96E4-DF32-26D5-2EAEF4BA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E58E8-2FB5-42A8-ECE2-A2114A1F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65F8-63E7-1BBD-6DFE-7ECF1B29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9FB11-C5F1-3F18-6978-76A53407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92E2-8621-0024-F549-6DFAB08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96FF-C953-D1B4-8663-01F8E02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25E7D-0B8A-A29D-9014-D656186F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4306F-6482-90D1-579D-CE5F685E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39DCA-BFB5-8355-1A06-C9984D45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1B08E-9451-2083-75C1-C1231EFD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47BB7-3E20-647D-5FAF-AE01506B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E897-C028-07F6-154C-DFDB69E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353D-DF72-FE9C-E627-07114E2F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02F0-94EA-540E-E961-136F846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E63FD-C105-5AC7-89CF-B2E82067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7A38-9BBA-0C1A-5002-5468FE1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A5E2-3CFD-4A79-7ABA-18C9C6F9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F54C-C469-9921-70CD-9DEE83EF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2559-4517-7CEF-A0D7-01D5BFD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BD20D-E57F-2C99-1FC6-7BC22CC5F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E5EE2-1165-9CD8-73D6-E402DD0E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F15C-5A51-52AE-3F9D-374349B9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81FC0-E477-6766-1EB2-47149692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DBD5-A0E5-A062-1032-33F5F8B7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A3F55-17EE-B18D-5681-4326960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A1E2-B5E5-6B83-C85B-DAF7439E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2BE7-B469-9B0E-8897-809CF9017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EE82-FB92-482E-AFE6-3085933DEA8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5C1E-7350-6E92-FCF6-7E297F18B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C2E7-BB6B-9F2A-FB9E-5F80AB8F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AC0F-DD54-4B21-A510-5E48D253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659476C-4164-D0F8-89C9-967D60882A63}"/>
              </a:ext>
            </a:extLst>
          </p:cNvPr>
          <p:cNvGrpSpPr/>
          <p:nvPr/>
        </p:nvGrpSpPr>
        <p:grpSpPr>
          <a:xfrm>
            <a:off x="1432633" y="729966"/>
            <a:ext cx="8194090" cy="5104661"/>
            <a:chOff x="1775533" y="1118586"/>
            <a:chExt cx="8194090" cy="51046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2B7C5A-26BC-B3B9-DF24-0952142CADB9}"/>
                </a:ext>
              </a:extLst>
            </p:cNvPr>
            <p:cNvSpPr/>
            <p:nvPr/>
          </p:nvSpPr>
          <p:spPr>
            <a:xfrm>
              <a:off x="2689934" y="1118586"/>
              <a:ext cx="7279689" cy="5104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B61C23-D9D3-6AE7-8E68-42416800E6C9}"/>
                </a:ext>
              </a:extLst>
            </p:cNvPr>
            <p:cNvSpPr/>
            <p:nvPr/>
          </p:nvSpPr>
          <p:spPr>
            <a:xfrm>
              <a:off x="1775534" y="1118586"/>
              <a:ext cx="1136342" cy="51046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BBA724-A225-7B8D-ED39-9A8E098738E7}"/>
                </a:ext>
              </a:extLst>
            </p:cNvPr>
            <p:cNvSpPr/>
            <p:nvPr/>
          </p:nvSpPr>
          <p:spPr>
            <a:xfrm>
              <a:off x="1775533" y="1207363"/>
              <a:ext cx="1136342" cy="5948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Trang </a:t>
              </a:r>
              <a:r>
                <a:rPr lang="en-US" sz="1600" dirty="0" err="1"/>
                <a:t>chủ</a:t>
              </a:r>
              <a:endParaRPr lang="en-US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55F040A-0F47-FDC9-5BDC-F012EBEBCA27}"/>
                </a:ext>
              </a:extLst>
            </p:cNvPr>
            <p:cNvSpPr/>
            <p:nvPr/>
          </p:nvSpPr>
          <p:spPr>
            <a:xfrm>
              <a:off x="1775533" y="1890944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Danh</a:t>
              </a:r>
              <a:r>
                <a:rPr lang="en-US" sz="1600" dirty="0"/>
                <a:t> </a:t>
              </a:r>
              <a:r>
                <a:rPr lang="en-US" sz="1600" dirty="0" err="1"/>
                <a:t>sách</a:t>
              </a:r>
              <a:endParaRPr lang="en-US" sz="16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7B31C33-F8E7-1333-B499-0DA052B84129}"/>
                </a:ext>
              </a:extLst>
            </p:cNvPr>
            <p:cNvSpPr/>
            <p:nvPr/>
          </p:nvSpPr>
          <p:spPr>
            <a:xfrm>
              <a:off x="1775533" y="2574525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Tìm</a:t>
              </a:r>
              <a:r>
                <a:rPr lang="en-US" sz="1600" dirty="0"/>
                <a:t> </a:t>
              </a:r>
              <a:r>
                <a:rPr lang="en-US" sz="1600" dirty="0" err="1"/>
                <a:t>kiếm</a:t>
              </a:r>
              <a:endParaRPr lang="en-US" sz="16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0C06EF-B0A0-9C4F-B9AA-DE533EFA667F}"/>
                </a:ext>
              </a:extLst>
            </p:cNvPr>
            <p:cNvCxnSpPr/>
            <p:nvPr/>
          </p:nvCxnSpPr>
          <p:spPr>
            <a:xfrm>
              <a:off x="2911875" y="1802167"/>
              <a:ext cx="705774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A44D4A9-97F2-0873-F40F-5B04E66CE2A6}"/>
              </a:ext>
            </a:extLst>
          </p:cNvPr>
          <p:cNvSpPr/>
          <p:nvPr/>
        </p:nvSpPr>
        <p:spPr>
          <a:xfrm>
            <a:off x="8786382" y="5458673"/>
            <a:ext cx="764662" cy="30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Trợ</a:t>
            </a:r>
            <a:r>
              <a:rPr lang="en-US" sz="1000" dirty="0"/>
              <a:t> </a:t>
            </a:r>
            <a:r>
              <a:rPr lang="en-US" sz="1000" dirty="0" err="1"/>
              <a:t>giúp</a:t>
            </a:r>
            <a:endParaRPr lang="en-US" sz="1000" dirty="0"/>
          </a:p>
        </p:txBody>
      </p:sp>
      <p:pic>
        <p:nvPicPr>
          <p:cNvPr id="42" name="Graphic 41" descr="Help outline">
            <a:extLst>
              <a:ext uri="{FF2B5EF4-FFF2-40B4-BE49-F238E27FC236}">
                <a16:creationId xmlns:a16="http://schemas.microsoft.com/office/drawing/2014/main" id="{506FFAAF-FECC-FA6A-82CC-413F6473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4007" y="5534352"/>
            <a:ext cx="151358" cy="1513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B1C85F-8559-4D25-2C86-1AC9DD2E3AC4}"/>
              </a:ext>
            </a:extLst>
          </p:cNvPr>
          <p:cNvSpPr/>
          <p:nvPr/>
        </p:nvSpPr>
        <p:spPr>
          <a:xfrm>
            <a:off x="6049583" y="885102"/>
            <a:ext cx="1412733" cy="391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Đăng Nhập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911475-1976-693E-6EA9-736C9C5B70E9}"/>
              </a:ext>
            </a:extLst>
          </p:cNvPr>
          <p:cNvSpPr/>
          <p:nvPr/>
        </p:nvSpPr>
        <p:spPr>
          <a:xfrm>
            <a:off x="7717749" y="885104"/>
            <a:ext cx="1653541" cy="391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Dăng Ký</a:t>
            </a:r>
            <a:endParaRPr lang="en-US" sz="1400" dirty="0"/>
          </a:p>
        </p:txBody>
      </p:sp>
      <p:pic>
        <p:nvPicPr>
          <p:cNvPr id="17" name="Graphic 16" descr="Follow outline">
            <a:extLst>
              <a:ext uri="{FF2B5EF4-FFF2-40B4-BE49-F238E27FC236}">
                <a16:creationId xmlns:a16="http://schemas.microsoft.com/office/drawing/2014/main" id="{A6AA3233-01E8-9B80-7FA0-59CEB41ED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5443" y="903135"/>
            <a:ext cx="355847" cy="3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659476C-4164-D0F8-89C9-967D60882A63}"/>
              </a:ext>
            </a:extLst>
          </p:cNvPr>
          <p:cNvGrpSpPr/>
          <p:nvPr/>
        </p:nvGrpSpPr>
        <p:grpSpPr>
          <a:xfrm>
            <a:off x="1432633" y="729966"/>
            <a:ext cx="8194089" cy="5131102"/>
            <a:chOff x="1775533" y="1118586"/>
            <a:chExt cx="8194089" cy="51311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2B7C5A-26BC-B3B9-DF24-0952142CADB9}"/>
                </a:ext>
              </a:extLst>
            </p:cNvPr>
            <p:cNvSpPr/>
            <p:nvPr/>
          </p:nvSpPr>
          <p:spPr>
            <a:xfrm>
              <a:off x="2689933" y="1145027"/>
              <a:ext cx="7279689" cy="5104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B61C23-D9D3-6AE7-8E68-42416800E6C9}"/>
                </a:ext>
              </a:extLst>
            </p:cNvPr>
            <p:cNvSpPr/>
            <p:nvPr/>
          </p:nvSpPr>
          <p:spPr>
            <a:xfrm>
              <a:off x="1775534" y="1118586"/>
              <a:ext cx="1136342" cy="51046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BBA724-A225-7B8D-ED39-9A8E098738E7}"/>
                </a:ext>
              </a:extLst>
            </p:cNvPr>
            <p:cNvSpPr/>
            <p:nvPr/>
          </p:nvSpPr>
          <p:spPr>
            <a:xfrm>
              <a:off x="1775533" y="1207363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Trang </a:t>
              </a:r>
              <a:r>
                <a:rPr lang="en-US" sz="1600" dirty="0" err="1"/>
                <a:t>chủ</a:t>
              </a:r>
              <a:endParaRPr lang="en-US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55F040A-0F47-FDC9-5BDC-F012EBEBCA27}"/>
                </a:ext>
              </a:extLst>
            </p:cNvPr>
            <p:cNvSpPr/>
            <p:nvPr/>
          </p:nvSpPr>
          <p:spPr>
            <a:xfrm>
              <a:off x="1775533" y="1890944"/>
              <a:ext cx="1136342" cy="594804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Danh</a:t>
              </a:r>
              <a:r>
                <a:rPr lang="en-US" sz="1600" dirty="0"/>
                <a:t> </a:t>
              </a:r>
              <a:r>
                <a:rPr lang="en-US" sz="1600" dirty="0" err="1"/>
                <a:t>sách</a:t>
              </a:r>
              <a:endParaRPr lang="en-US" sz="16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7B31C33-F8E7-1333-B499-0DA052B84129}"/>
                </a:ext>
              </a:extLst>
            </p:cNvPr>
            <p:cNvSpPr/>
            <p:nvPr/>
          </p:nvSpPr>
          <p:spPr>
            <a:xfrm>
              <a:off x="1775533" y="2574525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Tìm</a:t>
              </a:r>
              <a:r>
                <a:rPr lang="en-US" sz="1600" dirty="0"/>
                <a:t> </a:t>
              </a:r>
              <a:r>
                <a:rPr lang="en-US" sz="1600" dirty="0" err="1"/>
                <a:t>kiếm</a:t>
              </a:r>
              <a:endParaRPr lang="en-US" sz="16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0C06EF-B0A0-9C4F-B9AA-DE533EFA667F}"/>
                </a:ext>
              </a:extLst>
            </p:cNvPr>
            <p:cNvCxnSpPr>
              <a:cxnSpLocks/>
            </p:cNvCxnSpPr>
            <p:nvPr/>
          </p:nvCxnSpPr>
          <p:spPr>
            <a:xfrm>
              <a:off x="3009240" y="4846295"/>
              <a:ext cx="6884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Graphic 37" descr="Follow outline">
            <a:extLst>
              <a:ext uri="{FF2B5EF4-FFF2-40B4-BE49-F238E27FC236}">
                <a16:creationId xmlns:a16="http://schemas.microsoft.com/office/drawing/2014/main" id="{E969384B-C024-7A18-F880-10CEE841B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839" y="818743"/>
            <a:ext cx="355847" cy="355847"/>
          </a:xfrm>
          <a:prstGeom prst="rect">
            <a:avLst/>
          </a:prstGeom>
        </p:spPr>
      </p:pic>
      <p:pic>
        <p:nvPicPr>
          <p:cNvPr id="42" name="Graphic 41" descr="Help outline">
            <a:extLst>
              <a:ext uri="{FF2B5EF4-FFF2-40B4-BE49-F238E27FC236}">
                <a16:creationId xmlns:a16="http://schemas.microsoft.com/office/drawing/2014/main" id="{506FFAAF-FECC-FA6A-82CC-413F64731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9686" y="5610031"/>
            <a:ext cx="151358" cy="151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0C18E-DC35-C666-F489-BAA4A03AD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340" y="1226931"/>
            <a:ext cx="6829074" cy="315483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85C01-9FC7-682C-7FBB-B346E62AD549}"/>
              </a:ext>
            </a:extLst>
          </p:cNvPr>
          <p:cNvSpPr/>
          <p:nvPr/>
        </p:nvSpPr>
        <p:spPr>
          <a:xfrm>
            <a:off x="5760837" y="4755512"/>
            <a:ext cx="1136342" cy="4038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Lọc dữ liệu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B0A5B0-3156-AA5D-0AFF-99AFF390D759}"/>
              </a:ext>
            </a:extLst>
          </p:cNvPr>
          <p:cNvSpPr/>
          <p:nvPr/>
        </p:nvSpPr>
        <p:spPr>
          <a:xfrm>
            <a:off x="3919165" y="4755512"/>
            <a:ext cx="1136342" cy="4038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Tải Lên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C98BBD-CD72-5CAB-CFED-7A4D17A9BAEC}"/>
              </a:ext>
            </a:extLst>
          </p:cNvPr>
          <p:cNvSpPr/>
          <p:nvPr/>
        </p:nvSpPr>
        <p:spPr>
          <a:xfrm>
            <a:off x="7012090" y="4847584"/>
            <a:ext cx="1136342" cy="311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100" dirty="0"/>
              <a:t>10/11/2019</a:t>
            </a:r>
            <a:endParaRPr lang="en-US" sz="11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9E60A8-5BEB-E5A6-F373-88ABDB78F7A7}"/>
              </a:ext>
            </a:extLst>
          </p:cNvPr>
          <p:cNvSpPr/>
          <p:nvPr/>
        </p:nvSpPr>
        <p:spPr>
          <a:xfrm>
            <a:off x="8274874" y="4847584"/>
            <a:ext cx="1136342" cy="311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100" dirty="0"/>
              <a:t>9/7/2021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19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659476C-4164-D0F8-89C9-967D60882A63}"/>
              </a:ext>
            </a:extLst>
          </p:cNvPr>
          <p:cNvGrpSpPr/>
          <p:nvPr/>
        </p:nvGrpSpPr>
        <p:grpSpPr>
          <a:xfrm>
            <a:off x="1432633" y="729966"/>
            <a:ext cx="8194089" cy="5131102"/>
            <a:chOff x="1775533" y="1118586"/>
            <a:chExt cx="8194089" cy="51311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2B7C5A-26BC-B3B9-DF24-0952142CADB9}"/>
                </a:ext>
              </a:extLst>
            </p:cNvPr>
            <p:cNvSpPr/>
            <p:nvPr/>
          </p:nvSpPr>
          <p:spPr>
            <a:xfrm>
              <a:off x="2689933" y="1145027"/>
              <a:ext cx="7279689" cy="5104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B61C23-D9D3-6AE7-8E68-42416800E6C9}"/>
                </a:ext>
              </a:extLst>
            </p:cNvPr>
            <p:cNvSpPr/>
            <p:nvPr/>
          </p:nvSpPr>
          <p:spPr>
            <a:xfrm>
              <a:off x="1775534" y="1118586"/>
              <a:ext cx="1136342" cy="51046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BBA724-A225-7B8D-ED39-9A8E098738E7}"/>
                </a:ext>
              </a:extLst>
            </p:cNvPr>
            <p:cNvSpPr/>
            <p:nvPr/>
          </p:nvSpPr>
          <p:spPr>
            <a:xfrm>
              <a:off x="1775533" y="1207363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Trang </a:t>
              </a:r>
              <a:r>
                <a:rPr lang="en-US" sz="1600" dirty="0" err="1"/>
                <a:t>chủ</a:t>
              </a:r>
              <a:endParaRPr lang="en-US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55F040A-0F47-FDC9-5BDC-F012EBEBCA27}"/>
                </a:ext>
              </a:extLst>
            </p:cNvPr>
            <p:cNvSpPr/>
            <p:nvPr/>
          </p:nvSpPr>
          <p:spPr>
            <a:xfrm>
              <a:off x="1775533" y="1890944"/>
              <a:ext cx="1136342" cy="594804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Danh</a:t>
              </a:r>
              <a:r>
                <a:rPr lang="en-US" sz="1600" dirty="0"/>
                <a:t> </a:t>
              </a:r>
              <a:r>
                <a:rPr lang="en-US" sz="1600" dirty="0" err="1"/>
                <a:t>sách</a:t>
              </a:r>
              <a:endParaRPr lang="en-US" sz="16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7B31C33-F8E7-1333-B499-0DA052B84129}"/>
                </a:ext>
              </a:extLst>
            </p:cNvPr>
            <p:cNvSpPr/>
            <p:nvPr/>
          </p:nvSpPr>
          <p:spPr>
            <a:xfrm>
              <a:off x="1775533" y="2574525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Tìm</a:t>
              </a:r>
              <a:r>
                <a:rPr lang="en-US" sz="1600" dirty="0"/>
                <a:t> </a:t>
              </a:r>
              <a:r>
                <a:rPr lang="en-US" sz="1600" dirty="0" err="1"/>
                <a:t>kiếm</a:t>
              </a:r>
              <a:endParaRPr lang="en-US" sz="16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0C06EF-B0A0-9C4F-B9AA-DE533EFA667F}"/>
                </a:ext>
              </a:extLst>
            </p:cNvPr>
            <p:cNvCxnSpPr>
              <a:cxnSpLocks/>
            </p:cNvCxnSpPr>
            <p:nvPr/>
          </p:nvCxnSpPr>
          <p:spPr>
            <a:xfrm>
              <a:off x="3009240" y="4846295"/>
              <a:ext cx="6884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Graphic 37" descr="Follow outline">
            <a:extLst>
              <a:ext uri="{FF2B5EF4-FFF2-40B4-BE49-F238E27FC236}">
                <a16:creationId xmlns:a16="http://schemas.microsoft.com/office/drawing/2014/main" id="{E969384B-C024-7A18-F880-10CEE841B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839" y="818743"/>
            <a:ext cx="355847" cy="355847"/>
          </a:xfrm>
          <a:prstGeom prst="rect">
            <a:avLst/>
          </a:prstGeom>
        </p:spPr>
      </p:pic>
      <p:pic>
        <p:nvPicPr>
          <p:cNvPr id="42" name="Graphic 41" descr="Help outline">
            <a:extLst>
              <a:ext uri="{FF2B5EF4-FFF2-40B4-BE49-F238E27FC236}">
                <a16:creationId xmlns:a16="http://schemas.microsoft.com/office/drawing/2014/main" id="{506FFAAF-FECC-FA6A-82CC-413F64731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9686" y="5610031"/>
            <a:ext cx="151358" cy="151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0C18E-DC35-C666-F489-BAA4A03AD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340" y="1226931"/>
            <a:ext cx="6829074" cy="315483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85C01-9FC7-682C-7FBB-B346E62AD549}"/>
              </a:ext>
            </a:extLst>
          </p:cNvPr>
          <p:cNvSpPr/>
          <p:nvPr/>
        </p:nvSpPr>
        <p:spPr>
          <a:xfrm>
            <a:off x="5760837" y="4755512"/>
            <a:ext cx="1136342" cy="4038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Lọc dữ liệu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B0A5B0-3156-AA5D-0AFF-99AFF390D759}"/>
              </a:ext>
            </a:extLst>
          </p:cNvPr>
          <p:cNvSpPr/>
          <p:nvPr/>
        </p:nvSpPr>
        <p:spPr>
          <a:xfrm>
            <a:off x="3919165" y="4755512"/>
            <a:ext cx="1136342" cy="4038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Tải Lên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C98BBD-CD72-5CAB-CFED-7A4D17A9BAEC}"/>
              </a:ext>
            </a:extLst>
          </p:cNvPr>
          <p:cNvSpPr/>
          <p:nvPr/>
        </p:nvSpPr>
        <p:spPr>
          <a:xfrm>
            <a:off x="7012090" y="4847584"/>
            <a:ext cx="1136342" cy="311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9E60A8-5BEB-E5A6-F373-88ABDB78F7A7}"/>
              </a:ext>
            </a:extLst>
          </p:cNvPr>
          <p:cNvSpPr/>
          <p:nvPr/>
        </p:nvSpPr>
        <p:spPr>
          <a:xfrm>
            <a:off x="8274874" y="4847584"/>
            <a:ext cx="1136342" cy="311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66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13CD6B-AF12-E2D6-0828-1360558E2E2F}"/>
              </a:ext>
            </a:extLst>
          </p:cNvPr>
          <p:cNvGrpSpPr/>
          <p:nvPr/>
        </p:nvGrpSpPr>
        <p:grpSpPr>
          <a:xfrm>
            <a:off x="1432633" y="729966"/>
            <a:ext cx="8194090" cy="5104661"/>
            <a:chOff x="1775533" y="1118586"/>
            <a:chExt cx="8194090" cy="5104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16EE2-1EF2-10B9-E425-096AE98DCCD4}"/>
                </a:ext>
              </a:extLst>
            </p:cNvPr>
            <p:cNvSpPr/>
            <p:nvPr/>
          </p:nvSpPr>
          <p:spPr>
            <a:xfrm>
              <a:off x="2689934" y="1118586"/>
              <a:ext cx="7279689" cy="5104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DC2C87-A4A9-746B-A6EC-BFC267F3480F}"/>
                </a:ext>
              </a:extLst>
            </p:cNvPr>
            <p:cNvSpPr/>
            <p:nvPr/>
          </p:nvSpPr>
          <p:spPr>
            <a:xfrm>
              <a:off x="1775534" y="1118586"/>
              <a:ext cx="1136342" cy="51046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7CDA9D-B2E7-866A-BF62-4EB985EE99FB}"/>
                </a:ext>
              </a:extLst>
            </p:cNvPr>
            <p:cNvSpPr/>
            <p:nvPr/>
          </p:nvSpPr>
          <p:spPr>
            <a:xfrm>
              <a:off x="1775533" y="1207363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Trang </a:t>
              </a:r>
              <a:r>
                <a:rPr lang="en-US" sz="1600" dirty="0" err="1"/>
                <a:t>chủ</a:t>
              </a:r>
              <a:endParaRPr lang="en-US" sz="16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4C6AC4-8D6A-9988-53FC-C9CC7636BA88}"/>
                </a:ext>
              </a:extLst>
            </p:cNvPr>
            <p:cNvSpPr/>
            <p:nvPr/>
          </p:nvSpPr>
          <p:spPr>
            <a:xfrm>
              <a:off x="1775533" y="1890944"/>
              <a:ext cx="1136342" cy="5948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Danh</a:t>
              </a:r>
              <a:r>
                <a:rPr lang="en-US" sz="1600" dirty="0"/>
                <a:t> </a:t>
              </a:r>
              <a:r>
                <a:rPr lang="en-US" sz="1600" dirty="0" err="1"/>
                <a:t>sách</a:t>
              </a:r>
              <a:endParaRPr lang="en-US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4EF8C5-CA80-BD39-42E7-B46DC5BCA158}"/>
                </a:ext>
              </a:extLst>
            </p:cNvPr>
            <p:cNvSpPr/>
            <p:nvPr/>
          </p:nvSpPr>
          <p:spPr>
            <a:xfrm>
              <a:off x="1775533" y="2574525"/>
              <a:ext cx="1136342" cy="5948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Tìm</a:t>
              </a:r>
              <a:r>
                <a:rPr lang="en-US" sz="1600" dirty="0"/>
                <a:t> </a:t>
              </a:r>
              <a:r>
                <a:rPr lang="en-US" sz="1600" dirty="0" err="1"/>
                <a:t>kiếm</a:t>
              </a:r>
              <a:endParaRPr lang="en-US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2F8711-8128-E5A2-00E9-558A572B7790}"/>
                </a:ext>
              </a:extLst>
            </p:cNvPr>
            <p:cNvCxnSpPr/>
            <p:nvPr/>
          </p:nvCxnSpPr>
          <p:spPr>
            <a:xfrm>
              <a:off x="2911875" y="2356208"/>
              <a:ext cx="705774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A8CD1-5AF8-4ACE-3B27-72204F88523C}"/>
              </a:ext>
            </a:extLst>
          </p:cNvPr>
          <p:cNvSpPr/>
          <p:nvPr/>
        </p:nvSpPr>
        <p:spPr>
          <a:xfrm>
            <a:off x="8786382" y="5458673"/>
            <a:ext cx="764662" cy="30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Trợ</a:t>
            </a:r>
            <a:r>
              <a:rPr lang="en-US" sz="1000" dirty="0"/>
              <a:t> </a:t>
            </a:r>
            <a:r>
              <a:rPr lang="en-US" sz="1000" dirty="0" err="1"/>
              <a:t>giúp</a:t>
            </a:r>
            <a:endParaRPr lang="en-US" sz="1000" dirty="0"/>
          </a:p>
        </p:txBody>
      </p:sp>
      <p:pic>
        <p:nvPicPr>
          <p:cNvPr id="12" name="Graphic 11" descr="Help outline">
            <a:extLst>
              <a:ext uri="{FF2B5EF4-FFF2-40B4-BE49-F238E27FC236}">
                <a16:creationId xmlns:a16="http://schemas.microsoft.com/office/drawing/2014/main" id="{D5CD76CA-0E41-8FC3-C842-058D65443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4007" y="5534352"/>
            <a:ext cx="151358" cy="15135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33E84C-E8E6-2A92-9BD3-D78AEEFDA3AF}"/>
              </a:ext>
            </a:extLst>
          </p:cNvPr>
          <p:cNvSpPr/>
          <p:nvPr/>
        </p:nvSpPr>
        <p:spPr>
          <a:xfrm>
            <a:off x="2904255" y="1116145"/>
            <a:ext cx="4122420" cy="53199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NO_20190104_08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FA881C-3A67-7E78-6087-945563B9F79B}"/>
              </a:ext>
            </a:extLst>
          </p:cNvPr>
          <p:cNvSpPr/>
          <p:nvPr/>
        </p:nvSpPr>
        <p:spPr>
          <a:xfrm>
            <a:off x="7536702" y="1116145"/>
            <a:ext cx="1249680" cy="531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Tìm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F5FB943-F01E-2BEE-07CC-380958A4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779" y="2186899"/>
            <a:ext cx="6210838" cy="8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095F0BE-673E-9FFA-E1CE-2700CB2E5EFD}"/>
              </a:ext>
            </a:extLst>
          </p:cNvPr>
          <p:cNvGrpSpPr/>
          <p:nvPr/>
        </p:nvGrpSpPr>
        <p:grpSpPr>
          <a:xfrm>
            <a:off x="1432633" y="295626"/>
            <a:ext cx="8303211" cy="5573471"/>
            <a:chOff x="1432633" y="729966"/>
            <a:chExt cx="8303211" cy="51132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AD318F-5055-A6EA-DDA7-35159A46FA8D}"/>
                </a:ext>
              </a:extLst>
            </p:cNvPr>
            <p:cNvGrpSpPr/>
            <p:nvPr/>
          </p:nvGrpSpPr>
          <p:grpSpPr>
            <a:xfrm>
              <a:off x="1432633" y="729966"/>
              <a:ext cx="8303211" cy="5113209"/>
              <a:chOff x="1775533" y="1118586"/>
              <a:chExt cx="8303211" cy="51132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64560F-F1CB-3D9A-62D7-08844CDF8762}"/>
                  </a:ext>
                </a:extLst>
              </p:cNvPr>
              <p:cNvSpPr/>
              <p:nvPr/>
            </p:nvSpPr>
            <p:spPr>
              <a:xfrm>
                <a:off x="2799055" y="1127134"/>
                <a:ext cx="7279689" cy="510466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BDBAEA5-C63E-D6D1-8526-B8871BFCF511}"/>
                  </a:ext>
                </a:extLst>
              </p:cNvPr>
              <p:cNvSpPr/>
              <p:nvPr/>
            </p:nvSpPr>
            <p:spPr>
              <a:xfrm>
                <a:off x="1775534" y="1118586"/>
                <a:ext cx="1136342" cy="51046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9F02995-684B-2AED-7114-04B01752351B}"/>
                  </a:ext>
                </a:extLst>
              </p:cNvPr>
              <p:cNvSpPr/>
              <p:nvPr/>
            </p:nvSpPr>
            <p:spPr>
              <a:xfrm>
                <a:off x="1775533" y="1207363"/>
                <a:ext cx="1136342" cy="5948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Trang </a:t>
                </a:r>
                <a:r>
                  <a:rPr lang="en-US" sz="1600" dirty="0" err="1"/>
                  <a:t>chủ</a:t>
                </a:r>
                <a:endParaRPr lang="en-US" sz="16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D1E4821-667B-9641-5896-45190576E924}"/>
                  </a:ext>
                </a:extLst>
              </p:cNvPr>
              <p:cNvSpPr/>
              <p:nvPr/>
            </p:nvSpPr>
            <p:spPr>
              <a:xfrm>
                <a:off x="1775533" y="1890944"/>
                <a:ext cx="1136342" cy="5948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Danh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sách</a:t>
                </a:r>
                <a:endParaRPr lang="en-US" sz="16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1D8610A-E2FA-D281-5FC9-97547FE4F83B}"/>
                  </a:ext>
                </a:extLst>
              </p:cNvPr>
              <p:cNvSpPr/>
              <p:nvPr/>
            </p:nvSpPr>
            <p:spPr>
              <a:xfrm>
                <a:off x="1775533" y="2574525"/>
                <a:ext cx="1136342" cy="5948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Tìm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kiếm</a:t>
                </a:r>
                <a:endParaRPr lang="en-US" sz="1600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C6C0A0-9B8D-EB62-DB7F-58EF4FF3CFC4}"/>
                  </a:ext>
                </a:extLst>
              </p:cNvPr>
              <p:cNvCxnSpPr/>
              <p:nvPr/>
            </p:nvCxnSpPr>
            <p:spPr>
              <a:xfrm>
                <a:off x="2911875" y="1596152"/>
                <a:ext cx="705774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Graphic 14" descr="Follow outline">
              <a:extLst>
                <a:ext uri="{FF2B5EF4-FFF2-40B4-BE49-F238E27FC236}">
                  <a16:creationId xmlns:a16="http://schemas.microsoft.com/office/drawing/2014/main" id="{3978A546-5615-183E-CFAF-3F4D040B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1171" y="818743"/>
              <a:ext cx="382836" cy="3086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E59076-495E-0980-4822-CE879BFBAD49}"/>
                </a:ext>
              </a:extLst>
            </p:cNvPr>
            <p:cNvSpPr txBox="1"/>
            <p:nvPr/>
          </p:nvSpPr>
          <p:spPr>
            <a:xfrm>
              <a:off x="3387127" y="1594915"/>
              <a:ext cx="1136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Tên dữ liệu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D7C0B0-A370-5E03-6861-0744C5F3B012}"/>
                </a:ext>
              </a:extLst>
            </p:cNvPr>
            <p:cNvSpPr txBox="1"/>
            <p:nvPr/>
          </p:nvSpPr>
          <p:spPr>
            <a:xfrm>
              <a:off x="3387127" y="2107592"/>
              <a:ext cx="1136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Loại dữ liệu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EAC6D5-04C7-D45B-4A4A-6354BFAE40A1}"/>
                </a:ext>
              </a:extLst>
            </p:cNvPr>
            <p:cNvSpPr txBox="1"/>
            <p:nvPr/>
          </p:nvSpPr>
          <p:spPr>
            <a:xfrm>
              <a:off x="3391846" y="2587364"/>
              <a:ext cx="876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Ngày đo</a:t>
              </a:r>
              <a:endParaRPr lang="en-US" sz="14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F98E4D-DD18-1DA9-879E-AE13E7B8B1BC}"/>
                </a:ext>
              </a:extLst>
            </p:cNvPr>
            <p:cNvSpPr/>
            <p:nvPr/>
          </p:nvSpPr>
          <p:spPr>
            <a:xfrm>
              <a:off x="5134917" y="1596852"/>
              <a:ext cx="2544120" cy="30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NO_20190104_08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5313CE1-9C9E-1D48-CECC-3B03EC17410C}"/>
                </a:ext>
              </a:extLst>
            </p:cNvPr>
            <p:cNvSpPr/>
            <p:nvPr/>
          </p:nvSpPr>
          <p:spPr>
            <a:xfrm>
              <a:off x="5135880" y="2107592"/>
              <a:ext cx="1136342" cy="30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Nhiệt Độ</a:t>
              </a:r>
              <a:endParaRPr lang="en-US" sz="1200" dirty="0"/>
            </a:p>
          </p:txBody>
        </p:sp>
        <p:pic>
          <p:nvPicPr>
            <p:cNvPr id="1028" name="Picture 4" descr="Calendar, Schedule, Date Line Icon, Vector, Illustration, Logo Template.  Suitable For Many Purposes 4853573 Vector Art at Vecteezy">
              <a:extLst>
                <a:ext uri="{FF2B5EF4-FFF2-40B4-BE49-F238E27FC236}">
                  <a16:creationId xmlns:a16="http://schemas.microsoft.com/office/drawing/2014/main" id="{86F494DB-14DF-FDC9-AF51-3E84649C0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913" y="2618010"/>
              <a:ext cx="440998" cy="30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B29241-1D26-3A94-7D3B-3490789D9CC3}"/>
                </a:ext>
              </a:extLst>
            </p:cNvPr>
            <p:cNvSpPr/>
            <p:nvPr/>
          </p:nvSpPr>
          <p:spPr>
            <a:xfrm>
              <a:off x="5124930" y="2609463"/>
              <a:ext cx="1136342" cy="30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21/8/2021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CCF873-3293-A82D-BCD2-22B3EDC2C0AD}"/>
                </a:ext>
              </a:extLst>
            </p:cNvPr>
            <p:cNvSpPr txBox="1"/>
            <p:nvPr/>
          </p:nvSpPr>
          <p:spPr>
            <a:xfrm>
              <a:off x="3390848" y="3142075"/>
              <a:ext cx="929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Chọn file</a:t>
              </a:r>
              <a:endParaRPr lang="en-US" sz="14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DF199BC-7F99-1E48-97F5-3AF5BA6D5D97}"/>
                </a:ext>
              </a:extLst>
            </p:cNvPr>
            <p:cNvSpPr/>
            <p:nvPr/>
          </p:nvSpPr>
          <p:spPr>
            <a:xfrm>
              <a:off x="5134917" y="3175080"/>
              <a:ext cx="929640" cy="2144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Tệp </a:t>
              </a:r>
              <a:endParaRPr lang="en-US" sz="12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E86E431-FDDA-B641-35BB-7D0407EDFC20}"/>
              </a:ext>
            </a:extLst>
          </p:cNvPr>
          <p:cNvSpPr txBox="1"/>
          <p:nvPr/>
        </p:nvSpPr>
        <p:spPr>
          <a:xfrm>
            <a:off x="3387127" y="3447817"/>
            <a:ext cx="103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Xem trước</a:t>
            </a:r>
            <a:endParaRPr lang="en-US" sz="1400" dirty="0"/>
          </a:p>
        </p:txBody>
      </p:sp>
      <p:pic>
        <p:nvPicPr>
          <p:cNvPr id="1030" name="Picture 6" descr="Bản tin dự báo thời tiết đêm nay và ngày mai 18.12">
            <a:extLst>
              <a:ext uri="{FF2B5EF4-FFF2-40B4-BE49-F238E27FC236}">
                <a16:creationId xmlns:a16="http://schemas.microsoft.com/office/drawing/2014/main" id="{B81E62EE-D4C3-F559-FDA8-B9A76FF6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16" y="3445402"/>
            <a:ext cx="2568637" cy="151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E968B4-247A-2CDF-EBDD-920795E21296}"/>
              </a:ext>
            </a:extLst>
          </p:cNvPr>
          <p:cNvSpPr/>
          <p:nvPr/>
        </p:nvSpPr>
        <p:spPr>
          <a:xfrm>
            <a:off x="3360456" y="5262036"/>
            <a:ext cx="1136342" cy="3077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Thêm dữ liệu 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5C9DA7-583F-902D-E0CC-140365155E03}"/>
              </a:ext>
            </a:extLst>
          </p:cNvPr>
          <p:cNvSpPr/>
          <p:nvPr/>
        </p:nvSpPr>
        <p:spPr>
          <a:xfrm>
            <a:off x="5142360" y="5262035"/>
            <a:ext cx="1136342" cy="3077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Tải dữ liệu</a:t>
            </a:r>
            <a:endParaRPr lang="en-US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A4C09A-04FB-5E37-DA90-2510808D7086}"/>
              </a:ext>
            </a:extLst>
          </p:cNvPr>
          <p:cNvSpPr/>
          <p:nvPr/>
        </p:nvSpPr>
        <p:spPr>
          <a:xfrm>
            <a:off x="8283915" y="5262034"/>
            <a:ext cx="1136342" cy="3077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Xóa dữ liệu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54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Đức Hòa</dc:creator>
  <cp:lastModifiedBy>Kim Manh</cp:lastModifiedBy>
  <cp:revision>3</cp:revision>
  <dcterms:created xsi:type="dcterms:W3CDTF">2022-05-23T17:19:33Z</dcterms:created>
  <dcterms:modified xsi:type="dcterms:W3CDTF">2022-05-23T19:00:34Z</dcterms:modified>
</cp:coreProperties>
</file>