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ixie One"/>
      <p:regular r:id="rId21"/>
    </p:embeddedFont>
    <p:embeddedFont>
      <p:font typeface="Varela Rou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font" Target="fonts/Nixie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A1BECC"/>
              </a:buClr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46046" y="33655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 column +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6046" y="32131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809376" y="886439"/>
            <a:ext cx="416399" cy="4163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46225" y="4177700"/>
            <a:ext cx="6651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600"/>
            </a:lvl1pPr>
          </a:lstStyle>
          <a:p/>
        </p:txBody>
      </p:sp>
      <p:sp>
        <p:nvSpPr>
          <p:cNvPr id="148" name="Shape 148"/>
          <p:cNvSpPr/>
          <p:nvPr/>
        </p:nvSpPr>
        <p:spPr>
          <a:xfrm rot="10800000">
            <a:off x="8705950" y="3777262"/>
            <a:ext cx="617399" cy="617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608749" y="841360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10800000">
            <a:off x="8195021" y="4553299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8458384" y="4183762"/>
            <a:ext cx="210899" cy="2108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10800000">
            <a:off x="-153146" y="-444546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8012015" y="133390"/>
            <a:ext cx="434699" cy="4346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10800000">
            <a:off x="-73577" y="841499"/>
            <a:ext cx="330899" cy="3308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10800000">
            <a:off x="8512150" y="133404"/>
            <a:ext cx="811199" cy="8111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117997" y="-173402"/>
            <a:ext cx="586199" cy="5861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748824" y="4695049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-316662" y="3443534"/>
            <a:ext cx="506099" cy="5060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-226169" y="4140649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>
            <a:off x="8700641" y="1100249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412950" y="1704250"/>
            <a:ext cx="8318100" cy="13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コンピュータグラフィックス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869625" y="2912100"/>
            <a:ext cx="1951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小川　涼精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筒部２</a:t>
            </a:r>
          </a:p>
        </p:txBody>
      </p:sp>
      <p:sp>
        <p:nvSpPr>
          <p:cNvPr id="248" name="Shape 248"/>
          <p:cNvSpPr txBox="1"/>
          <p:nvPr>
            <p:ph idx="4294967295" type="subTitle"/>
          </p:nvPr>
        </p:nvSpPr>
        <p:spPr>
          <a:xfrm>
            <a:off x="1271825" y="137387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真ん中の吸入用の穴がとても大変だった。</a:t>
            </a:r>
          </a:p>
        </p:txBody>
      </p:sp>
      <p:sp>
        <p:nvSpPr>
          <p:cNvPr id="249" name="Shape 249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4294967295" type="subTitle"/>
          </p:nvPr>
        </p:nvSpPr>
        <p:spPr>
          <a:xfrm>
            <a:off x="1304850" y="230662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やることとしては、シリンダーを発生させて、差をとるだけだが…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1BECC"/>
              </a:solidFill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624" y="135550"/>
            <a:ext cx="1546800" cy="22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筒部３</a:t>
            </a:r>
          </a:p>
        </p:txBody>
      </p:sp>
      <p:sp>
        <p:nvSpPr>
          <p:cNvPr id="258" name="Shape 258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624" y="135550"/>
            <a:ext cx="1546800" cy="22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475" y="1169575"/>
            <a:ext cx="5618425" cy="3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4294967295" type="ctrTitle"/>
          </p:nvPr>
        </p:nvSpPr>
        <p:spPr>
          <a:xfrm>
            <a:off x="863775" y="2647225"/>
            <a:ext cx="7416600" cy="143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微調整にすごい時間がかかる。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筒部４</a:t>
            </a:r>
          </a:p>
        </p:txBody>
      </p:sp>
      <p:sp>
        <p:nvSpPr>
          <p:cNvPr id="268" name="Shape 268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5284" l="13311" r="14145" t="4997"/>
          <a:stretch/>
        </p:blipFill>
        <p:spPr>
          <a:xfrm>
            <a:off x="6252224" y="135538"/>
            <a:ext cx="1718673" cy="143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525" y="2268169"/>
            <a:ext cx="3534599" cy="227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4294967295" type="subTitle"/>
          </p:nvPr>
        </p:nvSpPr>
        <p:spPr>
          <a:xfrm>
            <a:off x="1576100" y="1572204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sin波のような形をしたprismとの差から作る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19" y="2268175"/>
            <a:ext cx="3663102" cy="2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筒部５</a:t>
            </a:r>
          </a:p>
        </p:txBody>
      </p:sp>
      <p:sp>
        <p:nvSpPr>
          <p:cNvPr id="279" name="Shape 279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5284" l="13311" r="14145" t="4997"/>
          <a:stretch/>
        </p:blipFill>
        <p:spPr>
          <a:xfrm>
            <a:off x="6252224" y="135538"/>
            <a:ext cx="1718673" cy="143666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1576100" y="1572204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シリンダーと球の和集合をとって盛上げる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325" y="2417919"/>
            <a:ext cx="3554174" cy="2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275" y="2158675"/>
            <a:ext cx="33147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筒部６</a:t>
            </a:r>
          </a:p>
        </p:txBody>
      </p:sp>
      <p:sp>
        <p:nvSpPr>
          <p:cNvPr id="290" name="Shape 290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5284" l="13311" r="14145" t="4997"/>
          <a:stretch/>
        </p:blipFill>
        <p:spPr>
          <a:xfrm>
            <a:off x="6252224" y="135538"/>
            <a:ext cx="1718673" cy="1436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1304850" y="113417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盛り上げてないと？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050" y="1909237"/>
            <a:ext cx="4588149" cy="29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100" y="1958812"/>
            <a:ext cx="4646975" cy="28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2935875" y="1550150"/>
            <a:ext cx="5275500" cy="16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やはり、本物らしさが足りない。。。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色が違う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反射など、表面加工が甘い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ライティングももう少し、工夫できる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近づいて見ていないため、わかりにくいが、角が取れておらず、作り物みたいになってしまってい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考察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4294967295" type="ctrTitle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307" name="Shape 307"/>
          <p:cNvSpPr txBox="1"/>
          <p:nvPr>
            <p:ph idx="4294967295" type="subTitle"/>
          </p:nvPr>
        </p:nvSpPr>
        <p:spPr>
          <a:xfrm>
            <a:off x="1275150" y="3229400"/>
            <a:ext cx="6593700" cy="75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308" name="Shape 308"/>
          <p:cNvSpPr/>
          <p:nvPr/>
        </p:nvSpPr>
        <p:spPr>
          <a:xfrm>
            <a:off x="4073930" y="2091662"/>
            <a:ext cx="996143" cy="996143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934250" y="225120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テーマ「家電」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ctrTitle"/>
          </p:nvPr>
        </p:nvSpPr>
        <p:spPr>
          <a:xfrm>
            <a:off x="685800" y="291617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題材としたもの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00" y="1330112"/>
            <a:ext cx="3238950" cy="34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200" y="1805362"/>
            <a:ext cx="4439250" cy="25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871250" y="1991850"/>
            <a:ext cx="540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ダイソンの掃除機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935875" y="51850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シーンを構成するもの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光源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送風部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筒部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ctrTitle"/>
          </p:nvPr>
        </p:nvSpPr>
        <p:spPr>
          <a:xfrm>
            <a:off x="1304925" y="135550"/>
            <a:ext cx="65343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光源</a:t>
            </a:r>
          </a:p>
        </p:txBody>
      </p:sp>
      <p:sp>
        <p:nvSpPr>
          <p:cNvPr id="219" name="Shape 219"/>
          <p:cNvSpPr txBox="1"/>
          <p:nvPr>
            <p:ph idx="4294967295" type="subTitle"/>
          </p:nvPr>
        </p:nvSpPr>
        <p:spPr>
          <a:xfrm>
            <a:off x="1271825" y="137387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四つの光源と一つのスポットライト</a:t>
            </a:r>
          </a:p>
        </p:txBody>
      </p:sp>
      <p:sp>
        <p:nvSpPr>
          <p:cNvPr id="220" name="Shape 220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4294967295" type="subTitle"/>
          </p:nvPr>
        </p:nvSpPr>
        <p:spPr>
          <a:xfrm>
            <a:off x="1304850" y="230662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各パーツにしっかりと光が届くように。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また、反射をうまく見せられるようにした。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送風部</a:t>
            </a:r>
          </a:p>
        </p:txBody>
      </p:sp>
      <p:sp>
        <p:nvSpPr>
          <p:cNvPr id="228" name="Shape 228"/>
          <p:cNvSpPr txBox="1"/>
          <p:nvPr>
            <p:ph idx="4294967295" type="subTitle"/>
          </p:nvPr>
        </p:nvSpPr>
        <p:spPr>
          <a:xfrm>
            <a:off x="1304925" y="2236654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シリンダーと球のみで構成。</a:t>
            </a:r>
          </a:p>
        </p:txBody>
      </p:sp>
      <p:sp>
        <p:nvSpPr>
          <p:cNvPr id="229" name="Shape 229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4294967295" type="subTitle"/>
          </p:nvPr>
        </p:nvSpPr>
        <p:spPr>
          <a:xfrm>
            <a:off x="1338025" y="331542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光の当て方で色味が大きく変わってしまう。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青の表現が難しい。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24" y="168675"/>
            <a:ext cx="2357424" cy="24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筒部１</a:t>
            </a:r>
          </a:p>
        </p:txBody>
      </p:sp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1271825" y="137387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オリジナルの製品になるべく忠実に</a:t>
            </a:r>
          </a:p>
        </p:txBody>
      </p:sp>
      <p:sp>
        <p:nvSpPr>
          <p:cNvPr id="239" name="Shape 239"/>
          <p:cNvSpPr/>
          <p:nvPr/>
        </p:nvSpPr>
        <p:spPr>
          <a:xfrm>
            <a:off x="393850" y="2158675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7718725" y="2268175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4294967295" type="subTitle"/>
          </p:nvPr>
        </p:nvSpPr>
        <p:spPr>
          <a:xfrm>
            <a:off x="1304850" y="2306629"/>
            <a:ext cx="6534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ボタンやトグル、回転させるための切れ込みにこだわった。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回転部分の波打った切れ込みは、prismを使って、良い感じの曲線を描いた。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624" y="135550"/>
            <a:ext cx="1546800" cy="22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