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per Y.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01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563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588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76583f3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76583f34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4576583f34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07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89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70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140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6759ef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6759ef5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456759ef5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460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243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774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486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Challenges: tracking state over longer time periods and handling duplicate events after failure.</a:t>
            </a: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79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897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042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676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712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215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519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0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075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11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https://databricks.com/blog/2016/07/28/continuous-applications-evolving-streaming-in-apache-spark-2-0.html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926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https://databricks.com/blog/2016/07/28/continuous-applications-evolving-streaming-in-apache-spark-2-0.html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51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6759ef5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6759ef5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456759ef5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54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76583f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76583f3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576583f3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32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37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86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77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58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Processing Fundamentals</a:t>
            </a:r>
            <a:b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20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4174434"/>
            <a:ext cx="9144000" cy="108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Rios &amp; Vignesh Rao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0CA41-B411-4C95-BF7B-3D30AF9E61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ETL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ETL = Extract, Transform, and Load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Extract: Retrieve data from sources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Transform: Transform data into a consumable format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Load:Transmit data to downstream consumers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Simply making a batch job into a streaming job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Reduces latency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Gets faster and more efficient queries for users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processed in fault-tolerant manner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Updates need to be </a:t>
            </a:r>
            <a:r>
              <a:rPr lang="en-US" b="1"/>
              <a:t>transactional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4FE14-4C2C-49A1-BEEF-8D85C09407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Incremental ETL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31" y="1825625"/>
            <a:ext cx="11583731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6F5ED-D259-4A13-851D-837C9B62E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data to serve in real time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Streaming systems are used to compute data that gets served interactively by another application.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There are some IoT sensors constantly generating data and a web application that lets you view analytics of that data.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website needs to query the latest data.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Needs support for incremental &amp; transactional updates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64D47F-2A5C-427F-8B45-82CEE1518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decision making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Involves analyzing new inputs and responding to them automatically using business logic.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A bank trying to catch fraudulent transactions based on recent history.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Decision needs to happen while processing each transaction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Requires you to keep track of a lot of state (i.e. spending patterns)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4ACA4-0F03-4A1F-A715-C97829FED8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machine learning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 opposed to real-time decision making tracking just one customer’s patterns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Machine Learning Model is trained on all customers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Most Complicated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Aggregate across multiple customers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Join against static datasets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Integrate with ML libraries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Low-latency response times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5D4E1-38B5-4865-9D24-D851B92544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3B9C8-D315-4AFA-8354-0CA945898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Stream Processing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Lower Latency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Ability to respond quickly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Useful for real-time decision making and alerting</a:t>
            </a:r>
            <a:endParaRPr/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More Efficient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 opposed to repeated batch jobs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Incremental Computation means you do not have to</a:t>
            </a:r>
            <a:br>
              <a:rPr lang="en-US"/>
            </a:br>
            <a:r>
              <a:rPr lang="en-US"/>
              <a:t>run over the data many times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99060-16D0-4A07-B80E-6DD9E423A3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Dealing with out-of-order data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Maintaining large amounts of state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Supporting high data throughput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Processing each event exactly once (despite failures)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Handling load imbalance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Responding to events at low latency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Joining with external data in other storage systems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Determining how to update output sinks as new events arrive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Writing data transactionally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Updating business logic at runtime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1862FA-F4C3-4D20-8BFA-D029BE004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Processing Design Points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0A5FD7-C1D6-444C-A9C8-20A400631F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Record-at-a-Time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Pass each event to the application and react to some custom code</a:t>
            </a: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Useful for when you need full-control over processing of data</a:t>
            </a: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Simply provides the “plumbing” for connecting everything</a:t>
            </a: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Used by Apache Storm (and early streaming systems)</a:t>
            </a: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Difficult</a:t>
            </a:r>
            <a:endParaRPr dirty="0"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Need to handle many of the previous challenges yourself</a:t>
            </a:r>
            <a:endParaRPr dirty="0"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Requires deep expertise to develop/maintain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63A32-047F-4933-8C5E-D78BE00BA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Background</a:t>
            </a:r>
            <a:br>
              <a:rPr lang="en-US"/>
            </a:b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Stream Processing Use Cases</a:t>
            </a:r>
            <a:br>
              <a:rPr lang="en-US"/>
            </a:b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Motivation</a:t>
            </a:r>
            <a:br>
              <a:rPr lang="en-US"/>
            </a:b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Stream Processing Design Points</a:t>
            </a:r>
            <a:br>
              <a:rPr lang="en-US"/>
            </a:b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Spark’s Streaming APIs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B0B88-1707-4F6F-97F1-A8171F6C0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Declarative APIs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Simply declare what you need, rather than how to compute it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Newer streaming systems use this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streaming system provide functional operations like map, reduce, and filter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DStream API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Google Dataflow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Apache Kafka Streams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Structured Streaming actually lets you use </a:t>
            </a:r>
            <a:r>
              <a:rPr lang="en-US" i="1"/>
              <a:t>relational</a:t>
            </a:r>
            <a:r>
              <a:rPr lang="en-US"/>
              <a:t> operations to allow for even more optimization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414C6-370E-4C63-9C83-7879E85995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vs. Processing Time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Event Time - processing data based on timestamps from the source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Processing Time - processing it when the data is received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Processing Out-of-Order Events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you’re collecting data from remote sources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Need to keep track of state to handle late arrivals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May not be needed if you’re processing local events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Structured Streaming automatically provides support for</a:t>
            </a:r>
            <a:br>
              <a:rPr lang="en-US"/>
            </a:br>
            <a:r>
              <a:rPr lang="en-US"/>
              <a:t>event time processing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A8ABD-598F-45B8-9B31-831D44612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Processing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Happens on each individual record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Offers lowest possible latency when input rate is relatively low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Lower maximum throughput because of the overhead per-record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Typically has a fixed topology, making it hard to do load balancing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4090988"/>
            <a:ext cx="58102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810EB-918B-499A-ABA3-F476CF835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Micro-batch Execution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Waits to accumulate input data and processes each batch in parallel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have some of the same optimizations as batch jobs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Has a higher throughput, because it has less per-record overhead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Higher base latency, because it has to wait to accumulate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4759275"/>
            <a:ext cx="59626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5A0D8-AE27-46E5-BC88-444175E30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Spark’s Streaming APIs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A9F04-B5F8-4A6E-A551-45EA142F6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DStream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Released in 2012 and is widely used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Based on low-level operations with Java/Python objects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Limited opportunity for higher-level optimization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Based on “Processing Time,” so you have to implement your own event time support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Only works in micro-batch execution mode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7F0C6-08DE-4082-9AA3-A48EE517AF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Streaming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Available in Scala, Java, Python, R, and SQL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Native support for event time data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 of 2.3, Spark supports both the micro-batch model and the continuous execution model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Designed to combine well into an </a:t>
            </a:r>
            <a:r>
              <a:rPr lang="en-US" b="1"/>
              <a:t>end-to-end continuous applications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perform more types of automatic optimizations, because it is built on Spark’s Structured Data Model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Plans to integrate with MLlib for online machine learning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2593C-86DB-4F44-9421-D137A3DC0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 of Structured Streaming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easy to go from batch applications to streaming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Database-like query optimizations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unified API for building an end-to-end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application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A6316-6AE9-4BE6-882E-97FAC5383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685925"/>
            <a:ext cx="97536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AF533-A8AE-48D4-8B0C-A133164701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12" y="2037550"/>
            <a:ext cx="10828775" cy="26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D4271-0431-42C5-8A1B-281D2ED58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A6F2-3D6D-443C-BC92-08C22C35F2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0" y="1825625"/>
            <a:ext cx="10350339" cy="2418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9568" y="6246057"/>
            <a:ext cx="487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Partially pulled from Ch. 21 – (350-351)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0CBFB-EEA1-47C7-BA89-DB6BA2D60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7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1690688"/>
            <a:ext cx="3011952" cy="4688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22" y="1690688"/>
            <a:ext cx="5375644" cy="1852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8F64A-E531-4A92-B5B6-2E32C1AFE3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Stream Processing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Stream Processing is a paradigm that allows applications to more easily exploit a form of parallel processing. Stream processing continuously incorporates new data to compute a result unlike batch processing which runs on historical input data.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The input data in stream processing has no pre-determined beginning or end, as the input keeps flowing as the data is being processed.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It simply forms a series of events that arrive at the stream processing system from which the user applications can compute various queries over this stream of events.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A8577-7B6B-4518-89E2-B17F16C18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&amp; Stream Differences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Unbounded/Continuou</a:t>
            </a:r>
            <a:r>
              <a:rPr lang="en-US"/>
              <a:t>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 data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on a series of events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the result </a:t>
            </a:r>
            <a:r>
              <a:rPr lang="en-US"/>
              <a:t>intermittently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/keeps it up-to-date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Processing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Input Dataset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done on historical events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the result once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2041F-50F2-423C-ADA7-CDFA51E462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&amp; Stream Similarities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take queries to compute the results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Streaming applications are often files/tables queried in batch jobs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from both should match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42541-AB76-41AF-B62B-514CDBB6E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Processing Use Cases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31FB76-760E-4733-8B9F-F270279676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 &amp; Alerting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Triggering an alert after some series of events occurs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Alerting can be used to notify a user agent when a human interruption is required.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Sometimes alerting can also be used to notify a user about a change in the automated process/current system.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Notification needs to happen </a:t>
            </a:r>
            <a:r>
              <a:rPr lang="en-US" b="1"/>
              <a:t>quickly</a:t>
            </a:r>
            <a:endParaRPr b="1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Store running out of a specific item, triggering a notification to the manager to order more or that item. 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notification of heap size from a router buffer can avoid more input which prevents packet loss during data transmission.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FFF48-222B-4512-93BB-56A9C3A05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Reporting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Run a real time dashboard for reporting (Eg. Splunk)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Useful for many organizations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authors present the Databricks Dashboard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Total Platform Usage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Uptime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System load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Usage for new features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F863B0-CA0E-439A-9A87-2AE1648DC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1125</Words>
  <Application>Microsoft Office PowerPoint</Application>
  <PresentationFormat>Widescreen</PresentationFormat>
  <Paragraphs>202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Stream Processing Fundamentals  Chapter 20</vt:lpstr>
      <vt:lpstr>Overview</vt:lpstr>
      <vt:lpstr>Background</vt:lpstr>
      <vt:lpstr>Stream Processing</vt:lpstr>
      <vt:lpstr>Batch &amp; Stream Differences</vt:lpstr>
      <vt:lpstr>Batch &amp; Stream Similarities</vt:lpstr>
      <vt:lpstr>Stream Processing Use Cases</vt:lpstr>
      <vt:lpstr>Notifications &amp; Alerting</vt:lpstr>
      <vt:lpstr>Real-time Reporting</vt:lpstr>
      <vt:lpstr>Incremental ETL</vt:lpstr>
      <vt:lpstr>Incremental ETL</vt:lpstr>
      <vt:lpstr>Update data to serve in real time</vt:lpstr>
      <vt:lpstr>Real-time decision making</vt:lpstr>
      <vt:lpstr>Online machine learning</vt:lpstr>
      <vt:lpstr>Motivation</vt:lpstr>
      <vt:lpstr>Advantages of Stream Processing</vt:lpstr>
      <vt:lpstr>Challenges</vt:lpstr>
      <vt:lpstr>Stream Processing Design Points</vt:lpstr>
      <vt:lpstr>Record-at-a-Time</vt:lpstr>
      <vt:lpstr>Declarative APIs</vt:lpstr>
      <vt:lpstr>Event Time vs. Processing Time</vt:lpstr>
      <vt:lpstr>Continuous Processing</vt:lpstr>
      <vt:lpstr>Micro-batch Execution</vt:lpstr>
      <vt:lpstr>Spark’s Streaming APIs</vt:lpstr>
      <vt:lpstr>DStream</vt:lpstr>
      <vt:lpstr>Structured Streaming</vt:lpstr>
      <vt:lpstr>Goals of Structured Streaming</vt:lpstr>
      <vt:lpstr>PowerPoint Presentation</vt:lpstr>
      <vt:lpstr>PowerPoint Presentation</vt:lpstr>
      <vt:lpstr>Code Example (1)</vt:lpstr>
      <vt:lpstr>Code Example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Processing Fundamentals</dc:title>
  <cp:lastModifiedBy>Saquer, Jamil M</cp:lastModifiedBy>
  <cp:revision>4</cp:revision>
  <dcterms:modified xsi:type="dcterms:W3CDTF">2018-10-30T10:17:14Z</dcterms:modified>
</cp:coreProperties>
</file>