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A60B-085F-4BA9-A7C7-4F52C30B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8E5A-86C7-4FEA-923F-DD79C5AA7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A9CF-EAA4-4937-891D-5BC7A4EA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3FFA-96DC-4D6A-9F4D-0971F88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7B3B-5026-4E5E-9D55-A88CCA70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0AB9-7927-4BC1-9A25-D7102BA5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1CD03-4E29-49DF-8C49-9EC9DA98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173E-54D7-4E05-BFFD-95F7F557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10E5-E3FE-40B0-AF13-3AFB7FBB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F0C4-FB5A-480F-BAFA-4230B4EC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C475-183C-48E3-9C94-25A242E4A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95953-8CAD-43B5-B3F1-B7CD22D4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15F-FD0D-4330-93CF-B0C08E21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88D6-550C-4CD1-A958-2ADF523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E897-6116-4B85-87C2-FCD10BD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7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D4F9-DCEC-4F72-9593-B888A2DD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CE86-1210-42B4-9414-F2276952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0C4E-E22A-441D-8F36-6D6428B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D21E-485F-4420-965C-4DC412F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23BC7-45EF-42A0-A921-0DB61200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5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A37E-BEA1-4C2B-B298-019AA11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EFED-F59A-4DB1-9953-93EE3DF7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0DF85-0654-4BB4-B694-CAE36867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E066-DDF0-4280-A860-224F977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C633-9DBD-40AD-94A9-FF499652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1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0A86-22B8-4DB4-8FEB-83101E6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BFB4-AD5A-46E3-98B8-2542F992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9DF3-97F4-4ADD-9C18-ADB26957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2741-D7E3-4B07-B179-4280A1E3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2572-9912-48CF-8C41-42DAF1AD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E7AA-4DF8-47C9-BC99-1DE3A24A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07CE-152C-4D5E-8E4C-B579D32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F4DD-3ACE-4539-BA4B-23288F8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F5025-4221-4160-8CB5-73A2F19C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738AF-E2C7-4091-AE95-9D920C83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290BC-6F75-413C-9E2B-59EA657C2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99E2-D937-409B-A802-2BFCE36F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8344-C2D8-441E-80E6-F5E086B8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9ADE-03B6-4A1B-8890-B752A16B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734A-8A3D-4614-B2FA-34053FB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F8A8A-68CA-4F7A-8BC7-53976B7C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7EBD0-F59C-439D-A7B5-25CA8EA1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B410-6406-47BC-95BA-60F67CC8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7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11B85-9580-4FF3-BC94-EEABD44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3E1A7-6244-49BF-B0DA-E6A30BD9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03EC-F941-4962-803C-9095F5FB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557B-AD02-45B7-B131-A0E3E481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C130-6A61-4185-BAE5-997A4025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0BBA-15F4-4796-8FC0-7C2C2BBB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9DB99-80DB-49F2-8B22-397C05B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86B5-AB48-4A91-9A04-787A7270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34C8-3B67-4955-B682-AC18E4D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F81A-6911-45AB-9BD9-E81C23D3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2C92B-8AC4-432B-9186-11B3DFB1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D261-5B49-45B4-A3C2-09C578B7B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2C29F-04CD-45FE-BC37-AAA3F205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9DE0D-4919-45BB-9243-55B10943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BA7F-BE41-4A62-9283-8115495B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4BA80-7F4E-43E0-B617-381DAE07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B6B6-3761-484D-96CD-23EE4034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8E8F-B319-4688-BD66-D674BD677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E490-8B2E-4D0C-89EF-E68716F0AD54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559D-39C5-4950-A796-A3EB0092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539B-F2D6-41E7-B72F-3034702C8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5F3B-693B-4A04-8BF2-951E134A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1AA0965-A6B0-4BC2-BB3E-6E9EF9B11F1D}"/>
              </a:ext>
            </a:extLst>
          </p:cNvPr>
          <p:cNvGrpSpPr/>
          <p:nvPr/>
        </p:nvGrpSpPr>
        <p:grpSpPr>
          <a:xfrm>
            <a:off x="2900575" y="1922070"/>
            <a:ext cx="2713056" cy="2065564"/>
            <a:chOff x="2900575" y="1922070"/>
            <a:chExt cx="2713056" cy="206556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FFB06CC-92CC-40E9-91A5-767F44F93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73"/>
            <a:stretch/>
          </p:blipFill>
          <p:spPr>
            <a:xfrm>
              <a:off x="3543995" y="1927007"/>
              <a:ext cx="1598364" cy="2060627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570FF3-D787-4F47-B0A9-21A0BC6E9681}"/>
                </a:ext>
              </a:extLst>
            </p:cNvPr>
            <p:cNvSpPr txBox="1"/>
            <p:nvPr/>
          </p:nvSpPr>
          <p:spPr>
            <a:xfrm>
              <a:off x="2900576" y="1922070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我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906324-A83D-4CF6-BB45-68F78AC2BD2E}"/>
                </a:ext>
              </a:extLst>
            </p:cNvPr>
            <p:cNvSpPr txBox="1"/>
            <p:nvPr/>
          </p:nvSpPr>
          <p:spPr>
            <a:xfrm>
              <a:off x="2902009" y="2221681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吃了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9DB6A6-1000-4954-A64C-5A5279B88B55}"/>
                </a:ext>
              </a:extLst>
            </p:cNvPr>
            <p:cNvSpPr txBox="1"/>
            <p:nvPr/>
          </p:nvSpPr>
          <p:spPr>
            <a:xfrm>
              <a:off x="2902009" y="2505907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美味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DD2D71-4F87-487B-A776-E03FBF4EF4F0}"/>
                </a:ext>
              </a:extLst>
            </p:cNvPr>
            <p:cNvSpPr txBox="1"/>
            <p:nvPr/>
          </p:nvSpPr>
          <p:spPr>
            <a:xfrm>
              <a:off x="2900575" y="2798381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汉堡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D9BCC1-6A36-474B-9882-F04E8F429E17}"/>
                </a:ext>
              </a:extLst>
            </p:cNvPr>
            <p:cNvSpPr txBox="1"/>
            <p:nvPr/>
          </p:nvSpPr>
          <p:spPr>
            <a:xfrm>
              <a:off x="2900575" y="3056474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非常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0792B1-97B3-4871-B845-37A537E53220}"/>
                </a:ext>
              </a:extLst>
            </p:cNvPr>
            <p:cNvSpPr txBox="1"/>
            <p:nvPr/>
          </p:nvSpPr>
          <p:spPr>
            <a:xfrm>
              <a:off x="2910254" y="3359376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开心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28544-0890-4F8B-BD05-761A5D99E39A}"/>
                </a:ext>
              </a:extLst>
            </p:cNvPr>
            <p:cNvSpPr txBox="1"/>
            <p:nvPr/>
          </p:nvSpPr>
          <p:spPr>
            <a:xfrm>
              <a:off x="2900575" y="3653614"/>
              <a:ext cx="1777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哈哈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F7BD3-8AF5-4E4B-860F-7BAEA984766B}"/>
              </a:ext>
            </a:extLst>
          </p:cNvPr>
          <p:cNvSpPr txBox="1">
            <a:spLocks/>
          </p:cNvSpPr>
          <p:nvPr/>
        </p:nvSpPr>
        <p:spPr>
          <a:xfrm>
            <a:off x="422275" y="164100"/>
            <a:ext cx="10262333" cy="6251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Model Summary – Model Structure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0E3419-A9EA-436A-97A4-EBE5677C4A04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867185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Input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DEAA76-F756-4732-9882-FA9DDB9D330A}"/>
              </a:ext>
            </a:extLst>
          </p:cNvPr>
          <p:cNvGraphicFramePr>
            <a:graphicFrameLocks noGrp="1"/>
          </p:cNvGraphicFramePr>
          <p:nvPr/>
        </p:nvGraphicFramePr>
        <p:xfrm>
          <a:off x="793911" y="1422257"/>
          <a:ext cx="1117973" cy="361950"/>
        </p:xfrm>
        <a:graphic>
          <a:graphicData uri="http://schemas.openxmlformats.org/drawingml/2006/table">
            <a:tbl>
              <a:tblPr/>
              <a:tblGrid>
                <a:gridCol w="1117973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Embedding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F29B78-D7D8-483E-A6A1-5F12F8793BBB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2463891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Convolutional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E18B3A-0115-441F-BE2B-0F6E26B05552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3018963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MaxPooling</a:t>
                      </a:r>
                      <a:endParaRPr lang="en-US" altLang="zh-CN" sz="1200" b="1" dirty="0">
                        <a:solidFill>
                          <a:prstClr val="black"/>
                        </a:solidFill>
                        <a:ea typeface="Century Schoolbook" charset="0"/>
                        <a:cs typeface="Century Schoolbook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A6DA33-095E-4C4B-BD25-5DA3B39A160C}"/>
              </a:ext>
            </a:extLst>
          </p:cNvPr>
          <p:cNvGraphicFramePr>
            <a:graphicFrameLocks noGrp="1"/>
          </p:cNvGraphicFramePr>
          <p:nvPr/>
        </p:nvGraphicFramePr>
        <p:xfrm>
          <a:off x="793911" y="1943074"/>
          <a:ext cx="1117973" cy="361950"/>
        </p:xfrm>
        <a:graphic>
          <a:graphicData uri="http://schemas.openxmlformats.org/drawingml/2006/table">
            <a:tbl>
              <a:tblPr/>
              <a:tblGrid>
                <a:gridCol w="1117973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Reshape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74541-6631-4772-A858-B2709C4CABB9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3539780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Flatten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EEC23C-6DA9-48BB-B9D6-4C945A9603E1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4060597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Dropout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E52FFB-8EE8-44A6-BA39-47E6ECF4682A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4593015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Dense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B8FAC3-1170-488F-99B2-3677D58BDCBD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5125433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Dropout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14" name="直接箭头连接符 3">
            <a:extLst>
              <a:ext uri="{FF2B5EF4-FFF2-40B4-BE49-F238E27FC236}">
                <a16:creationId xmlns:a16="http://schemas.microsoft.com/office/drawing/2014/main" id="{2EDEAF13-D2C0-4282-A178-7A4A338A80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52897" y="1229135"/>
            <a:ext cx="0" cy="1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633D3C3-1005-484B-9662-D1249F9E93D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2897" y="1784207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8">
            <a:extLst>
              <a:ext uri="{FF2B5EF4-FFF2-40B4-BE49-F238E27FC236}">
                <a16:creationId xmlns:a16="http://schemas.microsoft.com/office/drawing/2014/main" id="{FB77B621-5A4F-461E-9966-DBD72156067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352897" y="2305024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1">
            <a:extLst>
              <a:ext uri="{FF2B5EF4-FFF2-40B4-BE49-F238E27FC236}">
                <a16:creationId xmlns:a16="http://schemas.microsoft.com/office/drawing/2014/main" id="{A7DCD70D-051A-4A34-98B9-74915CE9C4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52897" y="2825842"/>
            <a:ext cx="0" cy="19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4">
            <a:extLst>
              <a:ext uri="{FF2B5EF4-FFF2-40B4-BE49-F238E27FC236}">
                <a16:creationId xmlns:a16="http://schemas.microsoft.com/office/drawing/2014/main" id="{051ADE72-B375-4EC3-810B-D27D18EB7F8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52897" y="3380913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7">
            <a:extLst>
              <a:ext uri="{FF2B5EF4-FFF2-40B4-BE49-F238E27FC236}">
                <a16:creationId xmlns:a16="http://schemas.microsoft.com/office/drawing/2014/main" id="{CD9E757E-0B29-4776-A86A-B8FB314FB6D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52897" y="3901730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0">
            <a:extLst>
              <a:ext uri="{FF2B5EF4-FFF2-40B4-BE49-F238E27FC236}">
                <a16:creationId xmlns:a16="http://schemas.microsoft.com/office/drawing/2014/main" id="{D651ACD2-17D3-434A-B448-8C699CBE92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52897" y="4422547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3">
            <a:extLst>
              <a:ext uri="{FF2B5EF4-FFF2-40B4-BE49-F238E27FC236}">
                <a16:creationId xmlns:a16="http://schemas.microsoft.com/office/drawing/2014/main" id="{7E7C62A4-B6C7-40BE-BF04-E7ACB65BFB0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352897" y="4954965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54">
            <a:extLst>
              <a:ext uri="{FF2B5EF4-FFF2-40B4-BE49-F238E27FC236}">
                <a16:creationId xmlns:a16="http://schemas.microsoft.com/office/drawing/2014/main" id="{F977A804-6D59-4761-8C91-410AB3AF911D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5657851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Dense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23" name="直接箭头连接符 69">
            <a:extLst>
              <a:ext uri="{FF2B5EF4-FFF2-40B4-BE49-F238E27FC236}">
                <a16:creationId xmlns:a16="http://schemas.microsoft.com/office/drawing/2014/main" id="{EB27C1A3-0A80-4C70-9A6A-A9B210D8444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352897" y="5487383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F6BBCF-374B-463E-8917-660AA7AF3C7B}"/>
              </a:ext>
            </a:extLst>
          </p:cNvPr>
          <p:cNvSpPr txBox="1"/>
          <p:nvPr/>
        </p:nvSpPr>
        <p:spPr>
          <a:xfrm>
            <a:off x="2850064" y="899037"/>
            <a:ext cx="27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‘</a:t>
            </a:r>
            <a:r>
              <a:rPr lang="zh-CN" altLang="en-US" sz="1400" dirty="0"/>
              <a:t>我</a:t>
            </a:r>
            <a:r>
              <a:rPr lang="en-US" altLang="zh-CN" sz="1400" dirty="0"/>
              <a:t>’, ‘</a:t>
            </a:r>
            <a:r>
              <a:rPr lang="zh-CN" altLang="en-US" sz="1400" dirty="0"/>
              <a:t>吃了</a:t>
            </a:r>
            <a:r>
              <a:rPr lang="en-US" altLang="zh-CN" sz="1400" dirty="0"/>
              <a:t>’, ‘</a:t>
            </a:r>
            <a:r>
              <a:rPr lang="zh-CN" altLang="en-US" sz="1400" dirty="0"/>
              <a:t>美味</a:t>
            </a:r>
            <a:r>
              <a:rPr lang="en-US" altLang="zh-CN" sz="1400" dirty="0"/>
              <a:t>’, ‘</a:t>
            </a:r>
            <a:r>
              <a:rPr lang="zh-CN" altLang="en-US" sz="1400" dirty="0"/>
              <a:t>汉堡</a:t>
            </a:r>
            <a:r>
              <a:rPr lang="en-US" altLang="zh-CN" sz="1400" dirty="0"/>
              <a:t>’, ‘</a:t>
            </a:r>
            <a:r>
              <a:rPr lang="zh-CN" altLang="en-US" sz="1400" dirty="0"/>
              <a:t>非常</a:t>
            </a:r>
            <a:r>
              <a:rPr lang="en-US" altLang="zh-CN" sz="1400" dirty="0"/>
              <a:t>’, ‘</a:t>
            </a:r>
            <a:r>
              <a:rPr lang="zh-CN" altLang="en-US" sz="1400" dirty="0"/>
              <a:t>开心</a:t>
            </a:r>
            <a:r>
              <a:rPr lang="en-US" altLang="zh-CN" sz="1400" dirty="0"/>
              <a:t>’, ‘</a:t>
            </a:r>
            <a:r>
              <a:rPr lang="zh-CN" altLang="en-US" sz="1400" dirty="0"/>
              <a:t>哈哈</a:t>
            </a:r>
            <a:r>
              <a:rPr lang="en-US" altLang="zh-CN" sz="1400" dirty="0"/>
              <a:t>’</a:t>
            </a:r>
            <a:endParaRPr lang="zh-CN" altLang="en-US" sz="1400" dirty="0"/>
          </a:p>
        </p:txBody>
      </p:sp>
      <p:cxnSp>
        <p:nvCxnSpPr>
          <p:cNvPr id="26" name="直接箭头连接符 3">
            <a:extLst>
              <a:ext uri="{FF2B5EF4-FFF2-40B4-BE49-F238E27FC236}">
                <a16:creationId xmlns:a16="http://schemas.microsoft.com/office/drawing/2014/main" id="{5C911106-5323-4276-A7A4-9974757A731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201753" y="1422257"/>
            <a:ext cx="0" cy="43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9BD46E-F2A5-47DB-A954-364925BB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87249"/>
              </p:ext>
            </p:extLst>
          </p:nvPr>
        </p:nvGraphicFramePr>
        <p:xfrm>
          <a:off x="5427312" y="1784207"/>
          <a:ext cx="558800" cy="12763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512999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37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7445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6684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48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3460D5F-44D0-4501-926D-7AC14822C007}"/>
              </a:ext>
            </a:extLst>
          </p:cNvPr>
          <p:cNvSpPr/>
          <p:nvPr/>
        </p:nvSpPr>
        <p:spPr>
          <a:xfrm>
            <a:off x="3543999" y="1926430"/>
            <a:ext cx="1663264" cy="66276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565BE-C9E2-4296-8C69-B89A3DBD68B1}"/>
              </a:ext>
            </a:extLst>
          </p:cNvPr>
          <p:cNvCxnSpPr/>
          <p:nvPr/>
        </p:nvCxnSpPr>
        <p:spPr>
          <a:xfrm>
            <a:off x="6096000" y="2422382"/>
            <a:ext cx="4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5004BD-1D4B-4880-ABD8-D01B5F7D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93976"/>
              </p:ext>
            </p:extLst>
          </p:nvPr>
        </p:nvGraphicFramePr>
        <p:xfrm>
          <a:off x="6600222" y="1784206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1AA0FD0-23F8-44FC-99A2-CE56E07DEE78}"/>
              </a:ext>
            </a:extLst>
          </p:cNvPr>
          <p:cNvSpPr/>
          <p:nvPr/>
        </p:nvSpPr>
        <p:spPr>
          <a:xfrm>
            <a:off x="3543999" y="2207290"/>
            <a:ext cx="1663264" cy="66276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173AF9-6D2E-4ACE-B7E3-D9D80357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33669"/>
              </p:ext>
            </p:extLst>
          </p:nvPr>
        </p:nvGraphicFramePr>
        <p:xfrm>
          <a:off x="5427312" y="2032456"/>
          <a:ext cx="558800" cy="12763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512999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37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7445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6684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48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356C406-82A4-4425-9CE0-9624276E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05947"/>
              </p:ext>
            </p:extLst>
          </p:nvPr>
        </p:nvGraphicFramePr>
        <p:xfrm>
          <a:off x="6600222" y="2069431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44BE4A-0659-48C4-89AE-21ABC5FE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06220"/>
              </p:ext>
            </p:extLst>
          </p:nvPr>
        </p:nvGraphicFramePr>
        <p:xfrm>
          <a:off x="6600222" y="2351472"/>
          <a:ext cx="279400" cy="5704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85225">
                <a:tc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6603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F71459D-ED6B-42FC-99CD-4B24CB5D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08426"/>
              </p:ext>
            </p:extLst>
          </p:nvPr>
        </p:nvGraphicFramePr>
        <p:xfrm>
          <a:off x="6600222" y="2636697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DB44E7C-83F1-40FC-9BF1-0D3B3B52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04134"/>
              </p:ext>
            </p:extLst>
          </p:nvPr>
        </p:nvGraphicFramePr>
        <p:xfrm>
          <a:off x="6600222" y="2921922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FFE4656-C699-43FD-8AED-B3182355D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81540"/>
              </p:ext>
            </p:extLst>
          </p:nvPr>
        </p:nvGraphicFramePr>
        <p:xfrm>
          <a:off x="6600222" y="3203963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787302-ABFE-4086-B509-A5F0046028A9}"/>
              </a:ext>
            </a:extLst>
          </p:cNvPr>
          <p:cNvCxnSpPr>
            <a:cxnSpLocks/>
          </p:cNvCxnSpPr>
          <p:nvPr/>
        </p:nvCxnSpPr>
        <p:spPr>
          <a:xfrm>
            <a:off x="6745658" y="3597817"/>
            <a:ext cx="0" cy="65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11D67B2-3AA5-401C-8B6F-6CA9EF6D78B7}"/>
              </a:ext>
            </a:extLst>
          </p:cNvPr>
          <p:cNvSpPr/>
          <p:nvPr/>
        </p:nvSpPr>
        <p:spPr>
          <a:xfrm>
            <a:off x="6523587" y="1729537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B984548-EC63-423B-8DF5-6EEA0C2E5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61906"/>
              </p:ext>
            </p:extLst>
          </p:nvPr>
        </p:nvGraphicFramePr>
        <p:xfrm>
          <a:off x="6600222" y="4347785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88183A2D-9C16-4216-81CA-A45482D25914}"/>
              </a:ext>
            </a:extLst>
          </p:cNvPr>
          <p:cNvSpPr/>
          <p:nvPr/>
        </p:nvSpPr>
        <p:spPr>
          <a:xfrm>
            <a:off x="6523587" y="2312106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D6FB099-0B48-4951-9543-BCF740465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29529"/>
              </p:ext>
            </p:extLst>
          </p:nvPr>
        </p:nvGraphicFramePr>
        <p:xfrm>
          <a:off x="6600222" y="4638648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4ED6791-481C-45A5-9A85-4FA98EDF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55843"/>
              </p:ext>
            </p:extLst>
          </p:nvPr>
        </p:nvGraphicFramePr>
        <p:xfrm>
          <a:off x="6596332" y="4921612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44" name="Rectangle 12">
            <a:extLst>
              <a:ext uri="{FF2B5EF4-FFF2-40B4-BE49-F238E27FC236}">
                <a16:creationId xmlns:a16="http://schemas.microsoft.com/office/drawing/2014/main" id="{2C8FBA87-E80B-45DF-94BC-E31076099AF6}"/>
              </a:ext>
            </a:extLst>
          </p:cNvPr>
          <p:cNvSpPr/>
          <p:nvPr/>
        </p:nvSpPr>
        <p:spPr>
          <a:xfrm>
            <a:off x="7805779" y="3489188"/>
            <a:ext cx="531706" cy="2649940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0CF3CA8-B095-40BE-B851-C93084C57C01}"/>
              </a:ext>
            </a:extLst>
          </p:cNvPr>
          <p:cNvSpPr/>
          <p:nvPr/>
        </p:nvSpPr>
        <p:spPr>
          <a:xfrm>
            <a:off x="7891280" y="356116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63">
            <a:extLst>
              <a:ext uri="{FF2B5EF4-FFF2-40B4-BE49-F238E27FC236}">
                <a16:creationId xmlns:a16="http://schemas.microsoft.com/office/drawing/2014/main" id="{EA62E700-6438-4F2F-99F6-57D57CB255EE}"/>
              </a:ext>
            </a:extLst>
          </p:cNvPr>
          <p:cNvSpPr/>
          <p:nvPr/>
        </p:nvSpPr>
        <p:spPr>
          <a:xfrm>
            <a:off x="7891279" y="3979983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64">
            <a:extLst>
              <a:ext uri="{FF2B5EF4-FFF2-40B4-BE49-F238E27FC236}">
                <a16:creationId xmlns:a16="http://schemas.microsoft.com/office/drawing/2014/main" id="{EFC2A026-5A9C-4A73-AD26-54F62E0B9D53}"/>
              </a:ext>
            </a:extLst>
          </p:cNvPr>
          <p:cNvSpPr/>
          <p:nvPr/>
        </p:nvSpPr>
        <p:spPr>
          <a:xfrm>
            <a:off x="7891278" y="4393825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65">
            <a:extLst>
              <a:ext uri="{FF2B5EF4-FFF2-40B4-BE49-F238E27FC236}">
                <a16:creationId xmlns:a16="http://schemas.microsoft.com/office/drawing/2014/main" id="{852381FA-2706-437F-8280-3D851040BB61}"/>
              </a:ext>
            </a:extLst>
          </p:cNvPr>
          <p:cNvSpPr/>
          <p:nvPr/>
        </p:nvSpPr>
        <p:spPr>
          <a:xfrm>
            <a:off x="7891278" y="4807667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66">
            <a:extLst>
              <a:ext uri="{FF2B5EF4-FFF2-40B4-BE49-F238E27FC236}">
                <a16:creationId xmlns:a16="http://schemas.microsoft.com/office/drawing/2014/main" id="{A8B38FC4-AAAC-411C-9564-3809C36D51CA}"/>
              </a:ext>
            </a:extLst>
          </p:cNvPr>
          <p:cNvSpPr/>
          <p:nvPr/>
        </p:nvSpPr>
        <p:spPr>
          <a:xfrm>
            <a:off x="7891277" y="5226484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67">
            <a:extLst>
              <a:ext uri="{FF2B5EF4-FFF2-40B4-BE49-F238E27FC236}">
                <a16:creationId xmlns:a16="http://schemas.microsoft.com/office/drawing/2014/main" id="{42A19AC7-1E9A-4803-A60E-3664233CCABD}"/>
              </a:ext>
            </a:extLst>
          </p:cNvPr>
          <p:cNvSpPr/>
          <p:nvPr/>
        </p:nvSpPr>
        <p:spPr>
          <a:xfrm>
            <a:off x="7891276" y="564032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103">
            <a:extLst>
              <a:ext uri="{FF2B5EF4-FFF2-40B4-BE49-F238E27FC236}">
                <a16:creationId xmlns:a16="http://schemas.microsoft.com/office/drawing/2014/main" id="{3A9C398A-712E-488C-8A65-F366D3D56B99}"/>
              </a:ext>
            </a:extLst>
          </p:cNvPr>
          <p:cNvCxnSpPr>
            <a:cxnSpLocks/>
          </p:cNvCxnSpPr>
          <p:nvPr/>
        </p:nvCxnSpPr>
        <p:spPr>
          <a:xfrm flipH="1">
            <a:off x="7899769" y="3578567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06">
            <a:extLst>
              <a:ext uri="{FF2B5EF4-FFF2-40B4-BE49-F238E27FC236}">
                <a16:creationId xmlns:a16="http://schemas.microsoft.com/office/drawing/2014/main" id="{B7D1792F-29AD-4FE5-A139-20447010DEF5}"/>
              </a:ext>
            </a:extLst>
          </p:cNvPr>
          <p:cNvCxnSpPr>
            <a:cxnSpLocks/>
          </p:cNvCxnSpPr>
          <p:nvPr/>
        </p:nvCxnSpPr>
        <p:spPr>
          <a:xfrm flipH="1">
            <a:off x="7907676" y="4003752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107">
            <a:extLst>
              <a:ext uri="{FF2B5EF4-FFF2-40B4-BE49-F238E27FC236}">
                <a16:creationId xmlns:a16="http://schemas.microsoft.com/office/drawing/2014/main" id="{2360704B-14DE-4AE3-837F-3730B5309B1E}"/>
              </a:ext>
            </a:extLst>
          </p:cNvPr>
          <p:cNvCxnSpPr>
            <a:cxnSpLocks/>
          </p:cNvCxnSpPr>
          <p:nvPr/>
        </p:nvCxnSpPr>
        <p:spPr>
          <a:xfrm flipH="1">
            <a:off x="7907676" y="4805949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E5B922-5058-4FBD-B6C4-97C67263B25C}"/>
              </a:ext>
            </a:extLst>
          </p:cNvPr>
          <p:cNvCxnSpPr>
            <a:cxnSpLocks/>
          </p:cNvCxnSpPr>
          <p:nvPr/>
        </p:nvCxnSpPr>
        <p:spPr>
          <a:xfrm>
            <a:off x="6956258" y="4754528"/>
            <a:ext cx="6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2">
            <a:extLst>
              <a:ext uri="{FF2B5EF4-FFF2-40B4-BE49-F238E27FC236}">
                <a16:creationId xmlns:a16="http://schemas.microsoft.com/office/drawing/2014/main" id="{70E2D3F1-C283-4082-BA87-FEF45A3E0A48}"/>
              </a:ext>
            </a:extLst>
          </p:cNvPr>
          <p:cNvSpPr/>
          <p:nvPr/>
        </p:nvSpPr>
        <p:spPr>
          <a:xfrm>
            <a:off x="8864247" y="3489188"/>
            <a:ext cx="531706" cy="2649940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72">
            <a:extLst>
              <a:ext uri="{FF2B5EF4-FFF2-40B4-BE49-F238E27FC236}">
                <a16:creationId xmlns:a16="http://schemas.microsoft.com/office/drawing/2014/main" id="{0310B38A-AD41-44CE-8796-936CE5DDD5FE}"/>
              </a:ext>
            </a:extLst>
          </p:cNvPr>
          <p:cNvSpPr/>
          <p:nvPr/>
        </p:nvSpPr>
        <p:spPr>
          <a:xfrm>
            <a:off x="8949748" y="356116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73">
            <a:extLst>
              <a:ext uri="{FF2B5EF4-FFF2-40B4-BE49-F238E27FC236}">
                <a16:creationId xmlns:a16="http://schemas.microsoft.com/office/drawing/2014/main" id="{1C1433DB-A557-4A20-84C7-0209B371BDDE}"/>
              </a:ext>
            </a:extLst>
          </p:cNvPr>
          <p:cNvSpPr/>
          <p:nvPr/>
        </p:nvSpPr>
        <p:spPr>
          <a:xfrm>
            <a:off x="8949747" y="3979983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74">
            <a:extLst>
              <a:ext uri="{FF2B5EF4-FFF2-40B4-BE49-F238E27FC236}">
                <a16:creationId xmlns:a16="http://schemas.microsoft.com/office/drawing/2014/main" id="{C0DD1EA4-E936-4586-81C3-107BA1C1A615}"/>
              </a:ext>
            </a:extLst>
          </p:cNvPr>
          <p:cNvSpPr/>
          <p:nvPr/>
        </p:nvSpPr>
        <p:spPr>
          <a:xfrm>
            <a:off x="8949746" y="4393825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75">
            <a:extLst>
              <a:ext uri="{FF2B5EF4-FFF2-40B4-BE49-F238E27FC236}">
                <a16:creationId xmlns:a16="http://schemas.microsoft.com/office/drawing/2014/main" id="{7E0F184B-379E-4B03-8E86-02CBC207A838}"/>
              </a:ext>
            </a:extLst>
          </p:cNvPr>
          <p:cNvSpPr/>
          <p:nvPr/>
        </p:nvSpPr>
        <p:spPr>
          <a:xfrm>
            <a:off x="8949746" y="4807667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76">
            <a:extLst>
              <a:ext uri="{FF2B5EF4-FFF2-40B4-BE49-F238E27FC236}">
                <a16:creationId xmlns:a16="http://schemas.microsoft.com/office/drawing/2014/main" id="{38821439-CC10-4966-8E2A-53FDEB135177}"/>
              </a:ext>
            </a:extLst>
          </p:cNvPr>
          <p:cNvSpPr/>
          <p:nvPr/>
        </p:nvSpPr>
        <p:spPr>
          <a:xfrm>
            <a:off x="8949745" y="5226484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77">
            <a:extLst>
              <a:ext uri="{FF2B5EF4-FFF2-40B4-BE49-F238E27FC236}">
                <a16:creationId xmlns:a16="http://schemas.microsoft.com/office/drawing/2014/main" id="{98F13652-9615-43F6-99DB-13F6A1FAB1AB}"/>
              </a:ext>
            </a:extLst>
          </p:cNvPr>
          <p:cNvSpPr/>
          <p:nvPr/>
        </p:nvSpPr>
        <p:spPr>
          <a:xfrm>
            <a:off x="8949744" y="564032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7C49AB-73A1-4E8C-AE5D-73F29056F018}"/>
              </a:ext>
            </a:extLst>
          </p:cNvPr>
          <p:cNvCxnSpPr>
            <a:cxnSpLocks/>
          </p:cNvCxnSpPr>
          <p:nvPr/>
        </p:nvCxnSpPr>
        <p:spPr>
          <a:xfrm>
            <a:off x="8441356" y="4786699"/>
            <a:ext cx="31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2">
            <a:extLst>
              <a:ext uri="{FF2B5EF4-FFF2-40B4-BE49-F238E27FC236}">
                <a16:creationId xmlns:a16="http://schemas.microsoft.com/office/drawing/2014/main" id="{EA94B4C2-FF66-49F6-9CC3-8A3CE8DC5A6C}"/>
              </a:ext>
            </a:extLst>
          </p:cNvPr>
          <p:cNvSpPr/>
          <p:nvPr/>
        </p:nvSpPr>
        <p:spPr>
          <a:xfrm>
            <a:off x="9922715" y="4048024"/>
            <a:ext cx="531706" cy="1412963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79">
            <a:extLst>
              <a:ext uri="{FF2B5EF4-FFF2-40B4-BE49-F238E27FC236}">
                <a16:creationId xmlns:a16="http://schemas.microsoft.com/office/drawing/2014/main" id="{4BE86FC0-7BBB-4E56-9BC0-C33E95E63066}"/>
              </a:ext>
            </a:extLst>
          </p:cNvPr>
          <p:cNvSpPr/>
          <p:nvPr/>
        </p:nvSpPr>
        <p:spPr>
          <a:xfrm>
            <a:off x="10008216" y="4145169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80">
            <a:extLst>
              <a:ext uri="{FF2B5EF4-FFF2-40B4-BE49-F238E27FC236}">
                <a16:creationId xmlns:a16="http://schemas.microsoft.com/office/drawing/2014/main" id="{CDD953A7-F5A9-4184-9923-77D5CDAB9A39}"/>
              </a:ext>
            </a:extLst>
          </p:cNvPr>
          <p:cNvSpPr/>
          <p:nvPr/>
        </p:nvSpPr>
        <p:spPr>
          <a:xfrm>
            <a:off x="10008215" y="456398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81">
            <a:extLst>
              <a:ext uri="{FF2B5EF4-FFF2-40B4-BE49-F238E27FC236}">
                <a16:creationId xmlns:a16="http://schemas.microsoft.com/office/drawing/2014/main" id="{FED4FDEA-D809-4D31-8953-B90841E85D01}"/>
              </a:ext>
            </a:extLst>
          </p:cNvPr>
          <p:cNvSpPr/>
          <p:nvPr/>
        </p:nvSpPr>
        <p:spPr>
          <a:xfrm>
            <a:off x="10008214" y="4977828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5826AB-B905-4AC3-B0D3-9C29C29BB9A3}"/>
              </a:ext>
            </a:extLst>
          </p:cNvPr>
          <p:cNvCxnSpPr>
            <a:cxnSpLocks/>
          </p:cNvCxnSpPr>
          <p:nvPr/>
        </p:nvCxnSpPr>
        <p:spPr>
          <a:xfrm>
            <a:off x="9517781" y="4786699"/>
            <a:ext cx="31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92">
            <a:extLst>
              <a:ext uri="{FF2B5EF4-FFF2-40B4-BE49-F238E27FC236}">
                <a16:creationId xmlns:a16="http://schemas.microsoft.com/office/drawing/2014/main" id="{ABCF3A97-DBEB-4DC9-8897-DEB9050558D7}"/>
              </a:ext>
            </a:extLst>
          </p:cNvPr>
          <p:cNvCxnSpPr>
            <a:cxnSpLocks/>
          </p:cNvCxnSpPr>
          <p:nvPr/>
        </p:nvCxnSpPr>
        <p:spPr>
          <a:xfrm>
            <a:off x="10494185" y="4791573"/>
            <a:ext cx="24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95">
                <a:extLst>
                  <a:ext uri="{FF2B5EF4-FFF2-40B4-BE49-F238E27FC236}">
                    <a16:creationId xmlns:a16="http://schemas.microsoft.com/office/drawing/2014/main" id="{CAC1CA0B-79B1-4BD8-8D0D-D867D869CCA1}"/>
                  </a:ext>
                </a:extLst>
              </p:cNvPr>
              <p:cNvSpPr txBox="1"/>
              <p:nvPr/>
            </p:nvSpPr>
            <p:spPr>
              <a:xfrm>
                <a:off x="10607720" y="4634932"/>
                <a:ext cx="74692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8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zh-CN" altLang="zh-CN" sz="1800" b="1" kern="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95">
                <a:extLst>
                  <a:ext uri="{FF2B5EF4-FFF2-40B4-BE49-F238E27FC236}">
                    <a16:creationId xmlns:a16="http://schemas.microsoft.com/office/drawing/2014/main" id="{CAC1CA0B-79B1-4BD8-8D0D-D867D869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720" y="4634932"/>
                <a:ext cx="746925" cy="376770"/>
              </a:xfrm>
              <a:prstGeom prst="rect">
                <a:avLst/>
              </a:prstGeom>
              <a:blipFill>
                <a:blip r:embed="rId3"/>
                <a:stretch>
                  <a:fillRect t="-1613" r="-18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DA0F7A5-7BE6-4F18-A424-D5AD32BFE90C}"/>
              </a:ext>
            </a:extLst>
          </p:cNvPr>
          <p:cNvSpPr/>
          <p:nvPr/>
        </p:nvSpPr>
        <p:spPr>
          <a:xfrm rot="16926998">
            <a:off x="1981447" y="4514728"/>
            <a:ext cx="914400" cy="914400"/>
          </a:xfrm>
          <a:prstGeom prst="arc">
            <a:avLst>
              <a:gd name="adj1" fmla="val 16988653"/>
              <a:gd name="adj2" fmla="val 20387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CCAC8C8-E969-46A7-9C98-76E8FCB16490}"/>
              </a:ext>
            </a:extLst>
          </p:cNvPr>
          <p:cNvSpPr/>
          <p:nvPr/>
        </p:nvSpPr>
        <p:spPr>
          <a:xfrm rot="16926998">
            <a:off x="1981448" y="5428165"/>
            <a:ext cx="914400" cy="914400"/>
          </a:xfrm>
          <a:prstGeom prst="arc">
            <a:avLst>
              <a:gd name="adj1" fmla="val 16988653"/>
              <a:gd name="adj2" fmla="val 20387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E4EE85-218F-46D1-A7F9-11119557CEA0}"/>
              </a:ext>
            </a:extLst>
          </p:cNvPr>
          <p:cNvSpPr/>
          <p:nvPr/>
        </p:nvSpPr>
        <p:spPr>
          <a:xfrm>
            <a:off x="2371308" y="4343080"/>
            <a:ext cx="872399" cy="3255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ReLu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7976754-50F7-4969-9848-6DD870717D6C}"/>
              </a:ext>
            </a:extLst>
          </p:cNvPr>
          <p:cNvSpPr/>
          <p:nvPr/>
        </p:nvSpPr>
        <p:spPr>
          <a:xfrm>
            <a:off x="2369754" y="5257141"/>
            <a:ext cx="873959" cy="3255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Softmax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103">
            <a:extLst>
              <a:ext uri="{FF2B5EF4-FFF2-40B4-BE49-F238E27FC236}">
                <a16:creationId xmlns:a16="http://schemas.microsoft.com/office/drawing/2014/main" id="{1C994C2C-48DC-4E27-A9C9-D7448F19D3F9}"/>
              </a:ext>
            </a:extLst>
          </p:cNvPr>
          <p:cNvCxnSpPr>
            <a:cxnSpLocks/>
          </p:cNvCxnSpPr>
          <p:nvPr/>
        </p:nvCxnSpPr>
        <p:spPr>
          <a:xfrm>
            <a:off x="7907676" y="3588192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03">
            <a:extLst>
              <a:ext uri="{FF2B5EF4-FFF2-40B4-BE49-F238E27FC236}">
                <a16:creationId xmlns:a16="http://schemas.microsoft.com/office/drawing/2014/main" id="{27E696E6-EBD4-4EE4-989F-BD2668A206DD}"/>
              </a:ext>
            </a:extLst>
          </p:cNvPr>
          <p:cNvCxnSpPr>
            <a:cxnSpLocks/>
          </p:cNvCxnSpPr>
          <p:nvPr/>
        </p:nvCxnSpPr>
        <p:spPr>
          <a:xfrm>
            <a:off x="7907676" y="4011214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03">
            <a:extLst>
              <a:ext uri="{FF2B5EF4-FFF2-40B4-BE49-F238E27FC236}">
                <a16:creationId xmlns:a16="http://schemas.microsoft.com/office/drawing/2014/main" id="{C43D8F58-0E6B-441E-B286-DC356BFA62C2}"/>
              </a:ext>
            </a:extLst>
          </p:cNvPr>
          <p:cNvCxnSpPr>
            <a:cxnSpLocks/>
          </p:cNvCxnSpPr>
          <p:nvPr/>
        </p:nvCxnSpPr>
        <p:spPr>
          <a:xfrm>
            <a:off x="7897459" y="4805180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BA852CA-F9A7-4B94-83F4-3964B0125D0A}"/>
              </a:ext>
            </a:extLst>
          </p:cNvPr>
          <p:cNvSpPr/>
          <p:nvPr/>
        </p:nvSpPr>
        <p:spPr>
          <a:xfrm>
            <a:off x="6523587" y="2850657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9" grpId="0" animBg="1"/>
      <p:bldP spid="39" grpId="1" animBg="1"/>
      <p:bldP spid="41" grpId="0" animBg="1"/>
      <p:bldP spid="41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9" grpId="0"/>
      <p:bldP spid="70" grpId="0" animBg="1"/>
      <p:bldP spid="71" grpId="0" animBg="1"/>
      <p:bldP spid="72" grpId="0" animBg="1"/>
      <p:bldP spid="73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1AA0965-A6B0-4BC2-BB3E-6E9EF9B11F1D}"/>
              </a:ext>
            </a:extLst>
          </p:cNvPr>
          <p:cNvGrpSpPr/>
          <p:nvPr/>
        </p:nvGrpSpPr>
        <p:grpSpPr>
          <a:xfrm>
            <a:off x="2592563" y="1903921"/>
            <a:ext cx="2713056" cy="2083713"/>
            <a:chOff x="2592563" y="1903921"/>
            <a:chExt cx="2713056" cy="208371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FFB06CC-92CC-40E9-91A5-767F44F93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73"/>
            <a:stretch/>
          </p:blipFill>
          <p:spPr>
            <a:xfrm>
              <a:off x="3543995" y="1927007"/>
              <a:ext cx="1598364" cy="2060627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570FF3-D787-4F47-B0A9-21A0BC6E9681}"/>
                </a:ext>
              </a:extLst>
            </p:cNvPr>
            <p:cNvSpPr txBox="1"/>
            <p:nvPr/>
          </p:nvSpPr>
          <p:spPr>
            <a:xfrm>
              <a:off x="2592564" y="1903921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</a:t>
              </a:r>
              <a:endParaRPr lang="zh-CN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906324-A83D-4CF6-BB45-68F78AC2BD2E}"/>
                </a:ext>
              </a:extLst>
            </p:cNvPr>
            <p:cNvSpPr txBox="1"/>
            <p:nvPr/>
          </p:nvSpPr>
          <p:spPr>
            <a:xfrm>
              <a:off x="2593997" y="2203532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ate</a:t>
              </a:r>
              <a:endParaRPr lang="zh-CN" alt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9DB6A6-1000-4954-A64C-5A5279B88B55}"/>
                </a:ext>
              </a:extLst>
            </p:cNvPr>
            <p:cNvSpPr txBox="1"/>
            <p:nvPr/>
          </p:nvSpPr>
          <p:spPr>
            <a:xfrm>
              <a:off x="2593997" y="2487758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delicious</a:t>
              </a:r>
              <a:endParaRPr lang="zh-CN" alt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DD2D71-4F87-487B-A776-E03FBF4EF4F0}"/>
                </a:ext>
              </a:extLst>
            </p:cNvPr>
            <p:cNvSpPr txBox="1"/>
            <p:nvPr/>
          </p:nvSpPr>
          <p:spPr>
            <a:xfrm>
              <a:off x="2592563" y="2780232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hamburger</a:t>
              </a:r>
              <a:endParaRPr lang="zh-CN" alt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D9BCC1-6A36-474B-9882-F04E8F429E17}"/>
                </a:ext>
              </a:extLst>
            </p:cNvPr>
            <p:cNvSpPr txBox="1"/>
            <p:nvPr/>
          </p:nvSpPr>
          <p:spPr>
            <a:xfrm>
              <a:off x="2592563" y="3038325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</a:t>
              </a:r>
              <a:endParaRPr lang="zh-CN" alt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0792B1-97B3-4871-B845-37A537E53220}"/>
                </a:ext>
              </a:extLst>
            </p:cNvPr>
            <p:cNvSpPr txBox="1"/>
            <p:nvPr/>
          </p:nvSpPr>
          <p:spPr>
            <a:xfrm>
              <a:off x="2602242" y="3341227"/>
              <a:ext cx="2703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happy</a:t>
              </a:r>
              <a:endParaRPr lang="zh-CN" alt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28544-0890-4F8B-BD05-761A5D99E39A}"/>
                </a:ext>
              </a:extLst>
            </p:cNvPr>
            <p:cNvSpPr txBox="1"/>
            <p:nvPr/>
          </p:nvSpPr>
          <p:spPr>
            <a:xfrm>
              <a:off x="2592563" y="3635465"/>
              <a:ext cx="1777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today</a:t>
              </a:r>
              <a:endParaRPr lang="zh-CN" altLang="en-US" sz="1400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F7BD3-8AF5-4E4B-860F-7BAEA984766B}"/>
              </a:ext>
            </a:extLst>
          </p:cNvPr>
          <p:cNvSpPr txBox="1">
            <a:spLocks/>
          </p:cNvSpPr>
          <p:nvPr/>
        </p:nvSpPr>
        <p:spPr>
          <a:xfrm>
            <a:off x="422275" y="164100"/>
            <a:ext cx="10262333" cy="6251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Model Summary – Model Structure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0E3419-A9EA-436A-97A4-EBE5677C4A04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867185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Input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DEAA76-F756-4732-9882-FA9DDB9D330A}"/>
              </a:ext>
            </a:extLst>
          </p:cNvPr>
          <p:cNvGraphicFramePr>
            <a:graphicFrameLocks noGrp="1"/>
          </p:cNvGraphicFramePr>
          <p:nvPr/>
        </p:nvGraphicFramePr>
        <p:xfrm>
          <a:off x="793911" y="1422257"/>
          <a:ext cx="1117973" cy="361950"/>
        </p:xfrm>
        <a:graphic>
          <a:graphicData uri="http://schemas.openxmlformats.org/drawingml/2006/table">
            <a:tbl>
              <a:tblPr/>
              <a:tblGrid>
                <a:gridCol w="1117973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Embedding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F29B78-D7D8-483E-A6A1-5F12F8793BBB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2463891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Convolutional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E18B3A-0115-441F-BE2B-0F6E26B05552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3018963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MaxPooling</a:t>
                      </a:r>
                      <a:endParaRPr lang="en-US" altLang="zh-CN" sz="1200" b="1" dirty="0">
                        <a:solidFill>
                          <a:prstClr val="black"/>
                        </a:solidFill>
                        <a:ea typeface="Century Schoolbook" charset="0"/>
                        <a:cs typeface="Century Schoolbook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A6DA33-095E-4C4B-BD25-5DA3B39A160C}"/>
              </a:ext>
            </a:extLst>
          </p:cNvPr>
          <p:cNvGraphicFramePr>
            <a:graphicFrameLocks noGrp="1"/>
          </p:cNvGraphicFramePr>
          <p:nvPr/>
        </p:nvGraphicFramePr>
        <p:xfrm>
          <a:off x="793911" y="1943074"/>
          <a:ext cx="1117973" cy="361950"/>
        </p:xfrm>
        <a:graphic>
          <a:graphicData uri="http://schemas.openxmlformats.org/drawingml/2006/table">
            <a:tbl>
              <a:tblPr/>
              <a:tblGrid>
                <a:gridCol w="1117973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Reshape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74541-6631-4772-A858-B2709C4CABB9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3539780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Flatten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EEC23C-6DA9-48BB-B9D6-4C945A9603E1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4060597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Dropout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E52FFB-8EE8-44A6-BA39-47E6ECF4682A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4593015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Dense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B8FAC3-1170-488F-99B2-3677D58BDCBD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5125433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Dropout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14" name="直接箭头连接符 3">
            <a:extLst>
              <a:ext uri="{FF2B5EF4-FFF2-40B4-BE49-F238E27FC236}">
                <a16:creationId xmlns:a16="http://schemas.microsoft.com/office/drawing/2014/main" id="{2EDEAF13-D2C0-4282-A178-7A4A338A80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52897" y="1229135"/>
            <a:ext cx="0" cy="1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633D3C3-1005-484B-9662-D1249F9E93D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2897" y="1784207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8">
            <a:extLst>
              <a:ext uri="{FF2B5EF4-FFF2-40B4-BE49-F238E27FC236}">
                <a16:creationId xmlns:a16="http://schemas.microsoft.com/office/drawing/2014/main" id="{FB77B621-5A4F-461E-9966-DBD72156067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352897" y="2305024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1">
            <a:extLst>
              <a:ext uri="{FF2B5EF4-FFF2-40B4-BE49-F238E27FC236}">
                <a16:creationId xmlns:a16="http://schemas.microsoft.com/office/drawing/2014/main" id="{A7DCD70D-051A-4A34-98B9-74915CE9C4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52897" y="2825842"/>
            <a:ext cx="0" cy="19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4">
            <a:extLst>
              <a:ext uri="{FF2B5EF4-FFF2-40B4-BE49-F238E27FC236}">
                <a16:creationId xmlns:a16="http://schemas.microsoft.com/office/drawing/2014/main" id="{051ADE72-B375-4EC3-810B-D27D18EB7F8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52897" y="3380913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7">
            <a:extLst>
              <a:ext uri="{FF2B5EF4-FFF2-40B4-BE49-F238E27FC236}">
                <a16:creationId xmlns:a16="http://schemas.microsoft.com/office/drawing/2014/main" id="{CD9E757E-0B29-4776-A86A-B8FB314FB6D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52897" y="3901730"/>
            <a:ext cx="0" cy="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0">
            <a:extLst>
              <a:ext uri="{FF2B5EF4-FFF2-40B4-BE49-F238E27FC236}">
                <a16:creationId xmlns:a16="http://schemas.microsoft.com/office/drawing/2014/main" id="{D651ACD2-17D3-434A-B448-8C699CBE92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52897" y="4422547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3">
            <a:extLst>
              <a:ext uri="{FF2B5EF4-FFF2-40B4-BE49-F238E27FC236}">
                <a16:creationId xmlns:a16="http://schemas.microsoft.com/office/drawing/2014/main" id="{7E7C62A4-B6C7-40BE-BF04-E7ACB65BFB0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352897" y="4954965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54">
            <a:extLst>
              <a:ext uri="{FF2B5EF4-FFF2-40B4-BE49-F238E27FC236}">
                <a16:creationId xmlns:a16="http://schemas.microsoft.com/office/drawing/2014/main" id="{F977A804-6D59-4761-8C91-410AB3AF911D}"/>
              </a:ext>
            </a:extLst>
          </p:cNvPr>
          <p:cNvGraphicFramePr>
            <a:graphicFrameLocks noGrp="1"/>
          </p:cNvGraphicFramePr>
          <p:nvPr/>
        </p:nvGraphicFramePr>
        <p:xfrm>
          <a:off x="793910" y="5657851"/>
          <a:ext cx="1117974" cy="361950"/>
        </p:xfrm>
        <a:graphic>
          <a:graphicData uri="http://schemas.openxmlformats.org/drawingml/2006/table">
            <a:tbl>
              <a:tblPr/>
              <a:tblGrid>
                <a:gridCol w="1117974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Dense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23" name="直接箭头连接符 69">
            <a:extLst>
              <a:ext uri="{FF2B5EF4-FFF2-40B4-BE49-F238E27FC236}">
                <a16:creationId xmlns:a16="http://schemas.microsoft.com/office/drawing/2014/main" id="{EB27C1A3-0A80-4C70-9A6A-A9B210D8444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352897" y="5487383"/>
            <a:ext cx="0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F6BBCF-374B-463E-8917-660AA7AF3C7B}"/>
              </a:ext>
            </a:extLst>
          </p:cNvPr>
          <p:cNvSpPr txBox="1"/>
          <p:nvPr/>
        </p:nvSpPr>
        <p:spPr>
          <a:xfrm>
            <a:off x="2850064" y="899037"/>
            <a:ext cx="27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‘</a:t>
            </a:r>
            <a:r>
              <a:rPr lang="en-US" altLang="zh-CN" sz="1400" dirty="0" err="1"/>
              <a:t>i</a:t>
            </a:r>
            <a:r>
              <a:rPr lang="en-US" altLang="zh-CN" sz="1400" dirty="0"/>
              <a:t>’, ‘ate’, ‘delicious’, ‘hamburger’, ‘so’, ‘happy’, ‘today’</a:t>
            </a:r>
            <a:endParaRPr lang="zh-CN" altLang="en-US" sz="1400" dirty="0"/>
          </a:p>
        </p:txBody>
      </p:sp>
      <p:cxnSp>
        <p:nvCxnSpPr>
          <p:cNvPr id="26" name="直接箭头连接符 3">
            <a:extLst>
              <a:ext uri="{FF2B5EF4-FFF2-40B4-BE49-F238E27FC236}">
                <a16:creationId xmlns:a16="http://schemas.microsoft.com/office/drawing/2014/main" id="{5C911106-5323-4276-A7A4-9974757A731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201753" y="1422257"/>
            <a:ext cx="0" cy="43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9BD46E-F2A5-47DB-A954-364925BB651A}"/>
              </a:ext>
            </a:extLst>
          </p:cNvPr>
          <p:cNvGraphicFramePr>
            <a:graphicFrameLocks noGrp="1"/>
          </p:cNvGraphicFramePr>
          <p:nvPr/>
        </p:nvGraphicFramePr>
        <p:xfrm>
          <a:off x="5427312" y="1784207"/>
          <a:ext cx="558800" cy="12763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512999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37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7445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6684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48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3460D5F-44D0-4501-926D-7AC14822C007}"/>
              </a:ext>
            </a:extLst>
          </p:cNvPr>
          <p:cNvSpPr/>
          <p:nvPr/>
        </p:nvSpPr>
        <p:spPr>
          <a:xfrm>
            <a:off x="3543999" y="1926430"/>
            <a:ext cx="1663264" cy="66276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565BE-C9E2-4296-8C69-B89A3DBD68B1}"/>
              </a:ext>
            </a:extLst>
          </p:cNvPr>
          <p:cNvCxnSpPr/>
          <p:nvPr/>
        </p:nvCxnSpPr>
        <p:spPr>
          <a:xfrm>
            <a:off x="6096000" y="2422382"/>
            <a:ext cx="4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5004BD-1D4B-4880-ABD8-D01B5F7D9595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1784206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1AA0FD0-23F8-44FC-99A2-CE56E07DEE78}"/>
              </a:ext>
            </a:extLst>
          </p:cNvPr>
          <p:cNvSpPr/>
          <p:nvPr/>
        </p:nvSpPr>
        <p:spPr>
          <a:xfrm>
            <a:off x="3543999" y="2207290"/>
            <a:ext cx="1663264" cy="66276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173AF9-6D2E-4ACE-B7E3-D9D803578758}"/>
              </a:ext>
            </a:extLst>
          </p:cNvPr>
          <p:cNvGraphicFramePr>
            <a:graphicFrameLocks noGrp="1"/>
          </p:cNvGraphicFramePr>
          <p:nvPr/>
        </p:nvGraphicFramePr>
        <p:xfrm>
          <a:off x="5427312" y="2032456"/>
          <a:ext cx="558800" cy="12763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512999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37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7445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-0.5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6684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48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356C406-82A4-4425-9CE0-9624276ECE21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2069431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44BE4A-0659-48C4-89AE-21ABC5FEF9D5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2351472"/>
          <a:ext cx="279400" cy="57045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  <a:tr h="285225">
                <a:tc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6603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F71459D-ED6B-42FC-99CD-4B24CB5DBB16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2636697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DB44E7C-83F1-40FC-9BF1-0D3B3B5285F5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2921922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FFE4656-C699-43FD-8AED-B3182355D892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3203963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E1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787302-ABFE-4086-B509-A5F0046028A9}"/>
              </a:ext>
            </a:extLst>
          </p:cNvPr>
          <p:cNvCxnSpPr>
            <a:cxnSpLocks/>
          </p:cNvCxnSpPr>
          <p:nvPr/>
        </p:nvCxnSpPr>
        <p:spPr>
          <a:xfrm>
            <a:off x="6745658" y="3597817"/>
            <a:ext cx="0" cy="65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11D67B2-3AA5-401C-8B6F-6CA9EF6D78B7}"/>
              </a:ext>
            </a:extLst>
          </p:cNvPr>
          <p:cNvSpPr/>
          <p:nvPr/>
        </p:nvSpPr>
        <p:spPr>
          <a:xfrm>
            <a:off x="6523587" y="1729537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B984548-EC63-423B-8DF5-6EEA0C2E5FF8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4347785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88183A2D-9C16-4216-81CA-A45482D25914}"/>
              </a:ext>
            </a:extLst>
          </p:cNvPr>
          <p:cNvSpPr/>
          <p:nvPr/>
        </p:nvSpPr>
        <p:spPr>
          <a:xfrm>
            <a:off x="6523587" y="2312106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D6FB099-0B48-4951-9543-BCF7404653FB}"/>
              </a:ext>
            </a:extLst>
          </p:cNvPr>
          <p:cNvGraphicFramePr>
            <a:graphicFrameLocks noGrp="1"/>
          </p:cNvGraphicFramePr>
          <p:nvPr/>
        </p:nvGraphicFramePr>
        <p:xfrm>
          <a:off x="6600222" y="4638648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4ED6791-481C-45A5-9A85-4FA98EDF108F}"/>
              </a:ext>
            </a:extLst>
          </p:cNvPr>
          <p:cNvGraphicFramePr>
            <a:graphicFrameLocks noGrp="1"/>
          </p:cNvGraphicFramePr>
          <p:nvPr/>
        </p:nvGraphicFramePr>
        <p:xfrm>
          <a:off x="6596332" y="4921612"/>
          <a:ext cx="279400" cy="28522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237206488"/>
                    </a:ext>
                  </a:extLst>
                </a:gridCol>
              </a:tblGrid>
              <a:tr h="285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548"/>
                  </a:ext>
                </a:extLst>
              </a:tr>
            </a:tbl>
          </a:graphicData>
        </a:graphic>
      </p:graphicFrame>
      <p:sp>
        <p:nvSpPr>
          <p:cNvPr id="44" name="Rectangle 12">
            <a:extLst>
              <a:ext uri="{FF2B5EF4-FFF2-40B4-BE49-F238E27FC236}">
                <a16:creationId xmlns:a16="http://schemas.microsoft.com/office/drawing/2014/main" id="{2C8FBA87-E80B-45DF-94BC-E31076099AF6}"/>
              </a:ext>
            </a:extLst>
          </p:cNvPr>
          <p:cNvSpPr/>
          <p:nvPr/>
        </p:nvSpPr>
        <p:spPr>
          <a:xfrm>
            <a:off x="7805779" y="3489188"/>
            <a:ext cx="531706" cy="2649940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0CF3CA8-B095-40BE-B851-C93084C57C01}"/>
              </a:ext>
            </a:extLst>
          </p:cNvPr>
          <p:cNvSpPr/>
          <p:nvPr/>
        </p:nvSpPr>
        <p:spPr>
          <a:xfrm>
            <a:off x="7891280" y="356116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63">
            <a:extLst>
              <a:ext uri="{FF2B5EF4-FFF2-40B4-BE49-F238E27FC236}">
                <a16:creationId xmlns:a16="http://schemas.microsoft.com/office/drawing/2014/main" id="{EA62E700-6438-4F2F-99F6-57D57CB255EE}"/>
              </a:ext>
            </a:extLst>
          </p:cNvPr>
          <p:cNvSpPr/>
          <p:nvPr/>
        </p:nvSpPr>
        <p:spPr>
          <a:xfrm>
            <a:off x="7891279" y="3979983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64">
            <a:extLst>
              <a:ext uri="{FF2B5EF4-FFF2-40B4-BE49-F238E27FC236}">
                <a16:creationId xmlns:a16="http://schemas.microsoft.com/office/drawing/2014/main" id="{EFC2A026-5A9C-4A73-AD26-54F62E0B9D53}"/>
              </a:ext>
            </a:extLst>
          </p:cNvPr>
          <p:cNvSpPr/>
          <p:nvPr/>
        </p:nvSpPr>
        <p:spPr>
          <a:xfrm>
            <a:off x="7891278" y="4393825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65">
            <a:extLst>
              <a:ext uri="{FF2B5EF4-FFF2-40B4-BE49-F238E27FC236}">
                <a16:creationId xmlns:a16="http://schemas.microsoft.com/office/drawing/2014/main" id="{852381FA-2706-437F-8280-3D851040BB61}"/>
              </a:ext>
            </a:extLst>
          </p:cNvPr>
          <p:cNvSpPr/>
          <p:nvPr/>
        </p:nvSpPr>
        <p:spPr>
          <a:xfrm>
            <a:off x="7891278" y="4807667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66">
            <a:extLst>
              <a:ext uri="{FF2B5EF4-FFF2-40B4-BE49-F238E27FC236}">
                <a16:creationId xmlns:a16="http://schemas.microsoft.com/office/drawing/2014/main" id="{A8B38FC4-AAAC-411C-9564-3809C36D51CA}"/>
              </a:ext>
            </a:extLst>
          </p:cNvPr>
          <p:cNvSpPr/>
          <p:nvPr/>
        </p:nvSpPr>
        <p:spPr>
          <a:xfrm>
            <a:off x="7891277" y="5226484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67">
            <a:extLst>
              <a:ext uri="{FF2B5EF4-FFF2-40B4-BE49-F238E27FC236}">
                <a16:creationId xmlns:a16="http://schemas.microsoft.com/office/drawing/2014/main" id="{42A19AC7-1E9A-4803-A60E-3664233CCABD}"/>
              </a:ext>
            </a:extLst>
          </p:cNvPr>
          <p:cNvSpPr/>
          <p:nvPr/>
        </p:nvSpPr>
        <p:spPr>
          <a:xfrm>
            <a:off x="7891276" y="564032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103">
            <a:extLst>
              <a:ext uri="{FF2B5EF4-FFF2-40B4-BE49-F238E27FC236}">
                <a16:creationId xmlns:a16="http://schemas.microsoft.com/office/drawing/2014/main" id="{3A9C398A-712E-488C-8A65-F366D3D56B99}"/>
              </a:ext>
            </a:extLst>
          </p:cNvPr>
          <p:cNvCxnSpPr>
            <a:cxnSpLocks/>
          </p:cNvCxnSpPr>
          <p:nvPr/>
        </p:nvCxnSpPr>
        <p:spPr>
          <a:xfrm flipH="1">
            <a:off x="7899769" y="3578567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06">
            <a:extLst>
              <a:ext uri="{FF2B5EF4-FFF2-40B4-BE49-F238E27FC236}">
                <a16:creationId xmlns:a16="http://schemas.microsoft.com/office/drawing/2014/main" id="{B7D1792F-29AD-4FE5-A139-20447010DEF5}"/>
              </a:ext>
            </a:extLst>
          </p:cNvPr>
          <p:cNvCxnSpPr>
            <a:cxnSpLocks/>
          </p:cNvCxnSpPr>
          <p:nvPr/>
        </p:nvCxnSpPr>
        <p:spPr>
          <a:xfrm flipH="1">
            <a:off x="7907676" y="4003752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107">
            <a:extLst>
              <a:ext uri="{FF2B5EF4-FFF2-40B4-BE49-F238E27FC236}">
                <a16:creationId xmlns:a16="http://schemas.microsoft.com/office/drawing/2014/main" id="{2360704B-14DE-4AE3-837F-3730B5309B1E}"/>
              </a:ext>
            </a:extLst>
          </p:cNvPr>
          <p:cNvCxnSpPr>
            <a:cxnSpLocks/>
          </p:cNvCxnSpPr>
          <p:nvPr/>
        </p:nvCxnSpPr>
        <p:spPr>
          <a:xfrm flipH="1">
            <a:off x="7907676" y="4805949"/>
            <a:ext cx="334086" cy="3319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E5B922-5058-4FBD-B6C4-97C67263B25C}"/>
              </a:ext>
            </a:extLst>
          </p:cNvPr>
          <p:cNvCxnSpPr>
            <a:cxnSpLocks/>
          </p:cNvCxnSpPr>
          <p:nvPr/>
        </p:nvCxnSpPr>
        <p:spPr>
          <a:xfrm>
            <a:off x="6956258" y="4754528"/>
            <a:ext cx="6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2">
            <a:extLst>
              <a:ext uri="{FF2B5EF4-FFF2-40B4-BE49-F238E27FC236}">
                <a16:creationId xmlns:a16="http://schemas.microsoft.com/office/drawing/2014/main" id="{70E2D3F1-C283-4082-BA87-FEF45A3E0A48}"/>
              </a:ext>
            </a:extLst>
          </p:cNvPr>
          <p:cNvSpPr/>
          <p:nvPr/>
        </p:nvSpPr>
        <p:spPr>
          <a:xfrm>
            <a:off x="8864247" y="3489188"/>
            <a:ext cx="531706" cy="2649940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72">
            <a:extLst>
              <a:ext uri="{FF2B5EF4-FFF2-40B4-BE49-F238E27FC236}">
                <a16:creationId xmlns:a16="http://schemas.microsoft.com/office/drawing/2014/main" id="{0310B38A-AD41-44CE-8796-936CE5DDD5FE}"/>
              </a:ext>
            </a:extLst>
          </p:cNvPr>
          <p:cNvSpPr/>
          <p:nvPr/>
        </p:nvSpPr>
        <p:spPr>
          <a:xfrm>
            <a:off x="8949748" y="356116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73">
            <a:extLst>
              <a:ext uri="{FF2B5EF4-FFF2-40B4-BE49-F238E27FC236}">
                <a16:creationId xmlns:a16="http://schemas.microsoft.com/office/drawing/2014/main" id="{1C1433DB-A557-4A20-84C7-0209B371BDDE}"/>
              </a:ext>
            </a:extLst>
          </p:cNvPr>
          <p:cNvSpPr/>
          <p:nvPr/>
        </p:nvSpPr>
        <p:spPr>
          <a:xfrm>
            <a:off x="8949747" y="3979983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74">
            <a:extLst>
              <a:ext uri="{FF2B5EF4-FFF2-40B4-BE49-F238E27FC236}">
                <a16:creationId xmlns:a16="http://schemas.microsoft.com/office/drawing/2014/main" id="{C0DD1EA4-E936-4586-81C3-107BA1C1A615}"/>
              </a:ext>
            </a:extLst>
          </p:cNvPr>
          <p:cNvSpPr/>
          <p:nvPr/>
        </p:nvSpPr>
        <p:spPr>
          <a:xfrm>
            <a:off x="8949746" y="4393825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75">
            <a:extLst>
              <a:ext uri="{FF2B5EF4-FFF2-40B4-BE49-F238E27FC236}">
                <a16:creationId xmlns:a16="http://schemas.microsoft.com/office/drawing/2014/main" id="{7E0F184B-379E-4B03-8E86-02CBC207A838}"/>
              </a:ext>
            </a:extLst>
          </p:cNvPr>
          <p:cNvSpPr/>
          <p:nvPr/>
        </p:nvSpPr>
        <p:spPr>
          <a:xfrm>
            <a:off x="8949746" y="4807667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76">
            <a:extLst>
              <a:ext uri="{FF2B5EF4-FFF2-40B4-BE49-F238E27FC236}">
                <a16:creationId xmlns:a16="http://schemas.microsoft.com/office/drawing/2014/main" id="{38821439-CC10-4966-8E2A-53FDEB135177}"/>
              </a:ext>
            </a:extLst>
          </p:cNvPr>
          <p:cNvSpPr/>
          <p:nvPr/>
        </p:nvSpPr>
        <p:spPr>
          <a:xfrm>
            <a:off x="8949745" y="5226484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77">
            <a:extLst>
              <a:ext uri="{FF2B5EF4-FFF2-40B4-BE49-F238E27FC236}">
                <a16:creationId xmlns:a16="http://schemas.microsoft.com/office/drawing/2014/main" id="{98F13652-9615-43F6-99DB-13F6A1FAB1AB}"/>
              </a:ext>
            </a:extLst>
          </p:cNvPr>
          <p:cNvSpPr/>
          <p:nvPr/>
        </p:nvSpPr>
        <p:spPr>
          <a:xfrm>
            <a:off x="8949744" y="564032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7C49AB-73A1-4E8C-AE5D-73F29056F018}"/>
              </a:ext>
            </a:extLst>
          </p:cNvPr>
          <p:cNvCxnSpPr>
            <a:cxnSpLocks/>
          </p:cNvCxnSpPr>
          <p:nvPr/>
        </p:nvCxnSpPr>
        <p:spPr>
          <a:xfrm>
            <a:off x="8441356" y="4786699"/>
            <a:ext cx="31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2">
            <a:extLst>
              <a:ext uri="{FF2B5EF4-FFF2-40B4-BE49-F238E27FC236}">
                <a16:creationId xmlns:a16="http://schemas.microsoft.com/office/drawing/2014/main" id="{EA94B4C2-FF66-49F6-9CC3-8A3CE8DC5A6C}"/>
              </a:ext>
            </a:extLst>
          </p:cNvPr>
          <p:cNvSpPr/>
          <p:nvPr/>
        </p:nvSpPr>
        <p:spPr>
          <a:xfrm>
            <a:off x="9922715" y="4048024"/>
            <a:ext cx="531706" cy="1412963"/>
          </a:xfrm>
          <a:prstGeom prst="rect">
            <a:avLst/>
          </a:prstGeom>
          <a:pattFill prst="pct5">
            <a:fgClr>
              <a:srgbClr val="A8D1E2"/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79">
            <a:extLst>
              <a:ext uri="{FF2B5EF4-FFF2-40B4-BE49-F238E27FC236}">
                <a16:creationId xmlns:a16="http://schemas.microsoft.com/office/drawing/2014/main" id="{4BE86FC0-7BBB-4E56-9BC0-C33E95E63066}"/>
              </a:ext>
            </a:extLst>
          </p:cNvPr>
          <p:cNvSpPr/>
          <p:nvPr/>
        </p:nvSpPr>
        <p:spPr>
          <a:xfrm>
            <a:off x="10008216" y="4145169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80">
            <a:extLst>
              <a:ext uri="{FF2B5EF4-FFF2-40B4-BE49-F238E27FC236}">
                <a16:creationId xmlns:a16="http://schemas.microsoft.com/office/drawing/2014/main" id="{CDD953A7-F5A9-4184-9923-77D5CDAB9A39}"/>
              </a:ext>
            </a:extLst>
          </p:cNvPr>
          <p:cNvSpPr/>
          <p:nvPr/>
        </p:nvSpPr>
        <p:spPr>
          <a:xfrm>
            <a:off x="10008215" y="4563986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81">
            <a:extLst>
              <a:ext uri="{FF2B5EF4-FFF2-40B4-BE49-F238E27FC236}">
                <a16:creationId xmlns:a16="http://schemas.microsoft.com/office/drawing/2014/main" id="{FED4FDEA-D809-4D31-8953-B90841E85D01}"/>
              </a:ext>
            </a:extLst>
          </p:cNvPr>
          <p:cNvSpPr/>
          <p:nvPr/>
        </p:nvSpPr>
        <p:spPr>
          <a:xfrm>
            <a:off x="10008214" y="4977828"/>
            <a:ext cx="360703" cy="360703"/>
          </a:xfrm>
          <a:prstGeom prst="ellipse">
            <a:avLst/>
          </a:prstGeom>
          <a:pattFill prst="pct50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5826AB-B905-4AC3-B0D3-9C29C29BB9A3}"/>
              </a:ext>
            </a:extLst>
          </p:cNvPr>
          <p:cNvCxnSpPr>
            <a:cxnSpLocks/>
          </p:cNvCxnSpPr>
          <p:nvPr/>
        </p:nvCxnSpPr>
        <p:spPr>
          <a:xfrm>
            <a:off x="9517781" y="4786699"/>
            <a:ext cx="31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92">
            <a:extLst>
              <a:ext uri="{FF2B5EF4-FFF2-40B4-BE49-F238E27FC236}">
                <a16:creationId xmlns:a16="http://schemas.microsoft.com/office/drawing/2014/main" id="{ABCF3A97-DBEB-4DC9-8897-DEB9050558D7}"/>
              </a:ext>
            </a:extLst>
          </p:cNvPr>
          <p:cNvCxnSpPr>
            <a:cxnSpLocks/>
          </p:cNvCxnSpPr>
          <p:nvPr/>
        </p:nvCxnSpPr>
        <p:spPr>
          <a:xfrm>
            <a:off x="10494185" y="4791573"/>
            <a:ext cx="24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95">
                <a:extLst>
                  <a:ext uri="{FF2B5EF4-FFF2-40B4-BE49-F238E27FC236}">
                    <a16:creationId xmlns:a16="http://schemas.microsoft.com/office/drawing/2014/main" id="{CAC1CA0B-79B1-4BD8-8D0D-D867D869CCA1}"/>
                  </a:ext>
                </a:extLst>
              </p:cNvPr>
              <p:cNvSpPr txBox="1"/>
              <p:nvPr/>
            </p:nvSpPr>
            <p:spPr>
              <a:xfrm>
                <a:off x="10607720" y="4634932"/>
                <a:ext cx="74692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8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zh-CN" altLang="zh-CN" sz="1800" b="1" kern="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95">
                <a:extLst>
                  <a:ext uri="{FF2B5EF4-FFF2-40B4-BE49-F238E27FC236}">
                    <a16:creationId xmlns:a16="http://schemas.microsoft.com/office/drawing/2014/main" id="{CAC1CA0B-79B1-4BD8-8D0D-D867D869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720" y="4634932"/>
                <a:ext cx="746925" cy="376770"/>
              </a:xfrm>
              <a:prstGeom prst="rect">
                <a:avLst/>
              </a:prstGeom>
              <a:blipFill>
                <a:blip r:embed="rId3"/>
                <a:stretch>
                  <a:fillRect t="-1613" r="-18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DA0F7A5-7BE6-4F18-A424-D5AD32BFE90C}"/>
              </a:ext>
            </a:extLst>
          </p:cNvPr>
          <p:cNvSpPr/>
          <p:nvPr/>
        </p:nvSpPr>
        <p:spPr>
          <a:xfrm rot="16926998">
            <a:off x="1981447" y="4514728"/>
            <a:ext cx="914400" cy="914400"/>
          </a:xfrm>
          <a:prstGeom prst="arc">
            <a:avLst>
              <a:gd name="adj1" fmla="val 16988653"/>
              <a:gd name="adj2" fmla="val 20387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CCAC8C8-E969-46A7-9C98-76E8FCB16490}"/>
              </a:ext>
            </a:extLst>
          </p:cNvPr>
          <p:cNvSpPr/>
          <p:nvPr/>
        </p:nvSpPr>
        <p:spPr>
          <a:xfrm rot="16926998">
            <a:off x="1981448" y="5428165"/>
            <a:ext cx="914400" cy="914400"/>
          </a:xfrm>
          <a:prstGeom prst="arc">
            <a:avLst>
              <a:gd name="adj1" fmla="val 16988653"/>
              <a:gd name="adj2" fmla="val 20387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E4EE85-218F-46D1-A7F9-11119557CEA0}"/>
              </a:ext>
            </a:extLst>
          </p:cNvPr>
          <p:cNvSpPr/>
          <p:nvPr/>
        </p:nvSpPr>
        <p:spPr>
          <a:xfrm>
            <a:off x="2371308" y="4343080"/>
            <a:ext cx="872399" cy="3255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ReLu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7976754-50F7-4969-9848-6DD870717D6C}"/>
              </a:ext>
            </a:extLst>
          </p:cNvPr>
          <p:cNvSpPr/>
          <p:nvPr/>
        </p:nvSpPr>
        <p:spPr>
          <a:xfrm>
            <a:off x="2369754" y="5257141"/>
            <a:ext cx="873959" cy="3255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Softmax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103">
            <a:extLst>
              <a:ext uri="{FF2B5EF4-FFF2-40B4-BE49-F238E27FC236}">
                <a16:creationId xmlns:a16="http://schemas.microsoft.com/office/drawing/2014/main" id="{1C994C2C-48DC-4E27-A9C9-D7448F19D3F9}"/>
              </a:ext>
            </a:extLst>
          </p:cNvPr>
          <p:cNvCxnSpPr>
            <a:cxnSpLocks/>
          </p:cNvCxnSpPr>
          <p:nvPr/>
        </p:nvCxnSpPr>
        <p:spPr>
          <a:xfrm>
            <a:off x="7907676" y="3588192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03">
            <a:extLst>
              <a:ext uri="{FF2B5EF4-FFF2-40B4-BE49-F238E27FC236}">
                <a16:creationId xmlns:a16="http://schemas.microsoft.com/office/drawing/2014/main" id="{27E696E6-EBD4-4EE4-989F-BD2668A206DD}"/>
              </a:ext>
            </a:extLst>
          </p:cNvPr>
          <p:cNvCxnSpPr>
            <a:cxnSpLocks/>
          </p:cNvCxnSpPr>
          <p:nvPr/>
        </p:nvCxnSpPr>
        <p:spPr>
          <a:xfrm>
            <a:off x="7907676" y="4011214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03">
            <a:extLst>
              <a:ext uri="{FF2B5EF4-FFF2-40B4-BE49-F238E27FC236}">
                <a16:creationId xmlns:a16="http://schemas.microsoft.com/office/drawing/2014/main" id="{C43D8F58-0E6B-441E-B286-DC356BFA62C2}"/>
              </a:ext>
            </a:extLst>
          </p:cNvPr>
          <p:cNvCxnSpPr>
            <a:cxnSpLocks/>
          </p:cNvCxnSpPr>
          <p:nvPr/>
        </p:nvCxnSpPr>
        <p:spPr>
          <a:xfrm>
            <a:off x="7897459" y="4805180"/>
            <a:ext cx="344303" cy="3319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BA852CA-F9A7-4B94-83F4-3964B0125D0A}"/>
              </a:ext>
            </a:extLst>
          </p:cNvPr>
          <p:cNvSpPr/>
          <p:nvPr/>
        </p:nvSpPr>
        <p:spPr>
          <a:xfrm>
            <a:off x="6523587" y="2850657"/>
            <a:ext cx="432670" cy="69284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9" grpId="0" animBg="1"/>
      <p:bldP spid="39" grpId="1" animBg="1"/>
      <p:bldP spid="41" grpId="0" animBg="1"/>
      <p:bldP spid="41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9" grpId="0"/>
      <p:bldP spid="70" grpId="0" animBg="1"/>
      <p:bldP spid="71" grpId="0" animBg="1"/>
      <p:bldP spid="72" grpId="0" animBg="1"/>
      <p:bldP spid="73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91C88FA-8C77-4735-91A0-9626833B0FE3}"/>
              </a:ext>
            </a:extLst>
          </p:cNvPr>
          <p:cNvSpPr/>
          <p:nvPr/>
        </p:nvSpPr>
        <p:spPr>
          <a:xfrm>
            <a:off x="9133274" y="3782234"/>
            <a:ext cx="817700" cy="1680660"/>
          </a:xfrm>
          <a:prstGeom prst="cube">
            <a:avLst>
              <a:gd name="adj" fmla="val 38459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0F9215-E3D1-4B0C-841A-EB257774AD06}"/>
              </a:ext>
            </a:extLst>
          </p:cNvPr>
          <p:cNvSpPr/>
          <p:nvPr/>
        </p:nvSpPr>
        <p:spPr>
          <a:xfrm>
            <a:off x="9142580" y="2497935"/>
            <a:ext cx="813386" cy="1591966"/>
          </a:xfrm>
          <a:prstGeom prst="cube">
            <a:avLst>
              <a:gd name="adj" fmla="val 39045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8A08C84-58EF-4B84-A32A-B752BB3886BA}"/>
              </a:ext>
            </a:extLst>
          </p:cNvPr>
          <p:cNvSpPr/>
          <p:nvPr/>
        </p:nvSpPr>
        <p:spPr>
          <a:xfrm>
            <a:off x="9142580" y="1119797"/>
            <a:ext cx="813647" cy="1709158"/>
          </a:xfrm>
          <a:prstGeom prst="cube">
            <a:avLst>
              <a:gd name="adj" fmla="val 39840"/>
            </a:avLst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3E91C3-DD95-412B-9E0A-5E94B1FCBFBA}"/>
              </a:ext>
            </a:extLst>
          </p:cNvPr>
          <p:cNvSpPr txBox="1">
            <a:spLocks/>
          </p:cNvSpPr>
          <p:nvPr/>
        </p:nvSpPr>
        <p:spPr>
          <a:xfrm>
            <a:off x="422275" y="138933"/>
            <a:ext cx="10262333" cy="6251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Model Summary – Model Structure</a:t>
            </a:r>
            <a:endParaRPr lang="en-US" b="1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B3AF435-8B14-4265-ACD4-CFE5DCAAD027}"/>
              </a:ext>
            </a:extLst>
          </p:cNvPr>
          <p:cNvSpPr/>
          <p:nvPr/>
        </p:nvSpPr>
        <p:spPr>
          <a:xfrm>
            <a:off x="1298038" y="2049807"/>
            <a:ext cx="375978" cy="2663190"/>
          </a:xfrm>
          <a:prstGeom prst="cube">
            <a:avLst>
              <a:gd name="adj" fmla="val 6373"/>
            </a:avLst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3E84F-1EE6-4AFE-A605-2BDE0E1513F2}"/>
              </a:ext>
            </a:extLst>
          </p:cNvPr>
          <p:cNvSpPr/>
          <p:nvPr/>
        </p:nvSpPr>
        <p:spPr>
          <a:xfrm>
            <a:off x="3987183" y="2551956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Kernel size: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8F3AA-D189-4846-A9F5-B0A12BBCDEBA}"/>
              </a:ext>
            </a:extLst>
          </p:cNvPr>
          <p:cNvSpPr/>
          <p:nvPr/>
        </p:nvSpPr>
        <p:spPr>
          <a:xfrm>
            <a:off x="3987182" y="3543095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Kernel size: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B6B6E-F26D-4AF6-B187-5BA8744024DC}"/>
              </a:ext>
            </a:extLst>
          </p:cNvPr>
          <p:cNvSpPr/>
          <p:nvPr/>
        </p:nvSpPr>
        <p:spPr>
          <a:xfrm>
            <a:off x="3987182" y="4532294"/>
            <a:ext cx="120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Kernel size: 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A835A-363A-44B3-BDB9-061C98E8F5F1}"/>
              </a:ext>
            </a:extLst>
          </p:cNvPr>
          <p:cNvCxnSpPr>
            <a:cxnSpLocks/>
          </p:cNvCxnSpPr>
          <p:nvPr/>
        </p:nvCxnSpPr>
        <p:spPr>
          <a:xfrm>
            <a:off x="1831618" y="2363312"/>
            <a:ext cx="502631" cy="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C7C030-0896-4463-8283-EA66F3220467}"/>
              </a:ext>
            </a:extLst>
          </p:cNvPr>
          <p:cNvCxnSpPr/>
          <p:nvPr/>
        </p:nvCxnSpPr>
        <p:spPr>
          <a:xfrm>
            <a:off x="10159909" y="3353764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6A0C7-A76F-4306-A0E1-02153DC1E101}"/>
              </a:ext>
            </a:extLst>
          </p:cNvPr>
          <p:cNvSpPr/>
          <p:nvPr/>
        </p:nvSpPr>
        <p:spPr>
          <a:xfrm>
            <a:off x="10758013" y="3026787"/>
            <a:ext cx="11079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ea typeface="Century Schoolbook" charset="0"/>
                <a:cs typeface="Century Schoolbook" charset="0"/>
              </a:rPr>
              <a:t>Fully </a:t>
            </a:r>
          </a:p>
          <a:p>
            <a:r>
              <a:rPr lang="en-US" sz="1400" b="1" dirty="0">
                <a:solidFill>
                  <a:prstClr val="black"/>
                </a:solidFill>
                <a:ea typeface="Century Schoolbook" charset="0"/>
                <a:cs typeface="Century Schoolbook" charset="0"/>
              </a:rPr>
              <a:t>Connected</a:t>
            </a:r>
          </a:p>
          <a:p>
            <a:r>
              <a:rPr lang="en-US" sz="1400" b="1" dirty="0">
                <a:solidFill>
                  <a:prstClr val="black"/>
                </a:solidFill>
                <a:ea typeface="Century Schoolbook" charset="0"/>
                <a:cs typeface="Century Schoolbook" charset="0"/>
              </a:rPr>
              <a:t>Layers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0B9353-9F95-4B9B-8E49-0261D948C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32259"/>
              </p:ext>
            </p:extLst>
          </p:nvPr>
        </p:nvGraphicFramePr>
        <p:xfrm>
          <a:off x="3987182" y="2178285"/>
          <a:ext cx="1144111" cy="361950"/>
        </p:xfrm>
        <a:graphic>
          <a:graphicData uri="http://schemas.openxmlformats.org/drawingml/2006/table">
            <a:tbl>
              <a:tblPr/>
              <a:tblGrid>
                <a:gridCol w="1144111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Convolutional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698B5B-3DC6-4A1E-86BA-D56C6FCC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56638"/>
              </p:ext>
            </p:extLst>
          </p:nvPr>
        </p:nvGraphicFramePr>
        <p:xfrm>
          <a:off x="3987182" y="3159506"/>
          <a:ext cx="1154482" cy="361950"/>
        </p:xfrm>
        <a:graphic>
          <a:graphicData uri="http://schemas.openxmlformats.org/drawingml/2006/table">
            <a:tbl>
              <a:tblPr/>
              <a:tblGrid>
                <a:gridCol w="1154482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Convolutional</a:t>
                      </a:r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4235E89-D3E7-4CF3-B80A-930C8FAF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42155"/>
              </p:ext>
            </p:extLst>
          </p:nvPr>
        </p:nvGraphicFramePr>
        <p:xfrm>
          <a:off x="3987182" y="4153603"/>
          <a:ext cx="1154481" cy="361950"/>
        </p:xfrm>
        <a:graphic>
          <a:graphicData uri="http://schemas.openxmlformats.org/drawingml/2006/table">
            <a:tbl>
              <a:tblPr/>
              <a:tblGrid>
                <a:gridCol w="1154481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Convolutional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69CD5-EF2F-4B3D-B927-7AB68F7E2311}"/>
              </a:ext>
            </a:extLst>
          </p:cNvPr>
          <p:cNvCxnSpPr>
            <a:cxnSpLocks/>
          </p:cNvCxnSpPr>
          <p:nvPr/>
        </p:nvCxnSpPr>
        <p:spPr>
          <a:xfrm>
            <a:off x="1831618" y="3354174"/>
            <a:ext cx="44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6B974-BCD1-4ABA-9B5D-563422DD0B9D}"/>
              </a:ext>
            </a:extLst>
          </p:cNvPr>
          <p:cNvCxnSpPr>
            <a:cxnSpLocks/>
          </p:cNvCxnSpPr>
          <p:nvPr/>
        </p:nvCxnSpPr>
        <p:spPr>
          <a:xfrm>
            <a:off x="1837447" y="4337162"/>
            <a:ext cx="43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B10C7B-4E4C-44CA-8D08-B0F3329D8EA3}"/>
              </a:ext>
            </a:extLst>
          </p:cNvPr>
          <p:cNvCxnSpPr>
            <a:cxnSpLocks/>
          </p:cNvCxnSpPr>
          <p:nvPr/>
        </p:nvCxnSpPr>
        <p:spPr>
          <a:xfrm>
            <a:off x="5344710" y="2352685"/>
            <a:ext cx="673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7BAB8B-BDC2-4007-B180-379548BD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5831"/>
              </p:ext>
            </p:extLst>
          </p:nvPr>
        </p:nvGraphicFramePr>
        <p:xfrm>
          <a:off x="6100886" y="2178285"/>
          <a:ext cx="1062218" cy="366002"/>
        </p:xfrm>
        <a:graphic>
          <a:graphicData uri="http://schemas.openxmlformats.org/drawingml/2006/table">
            <a:tbl>
              <a:tblPr/>
              <a:tblGrid>
                <a:gridCol w="1062218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60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dirty="0" err="1"/>
                        <a:t>MaxPooling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3909E-F4CC-44D1-B71E-406DB02C3226}"/>
              </a:ext>
            </a:extLst>
          </p:cNvPr>
          <p:cNvCxnSpPr>
            <a:cxnSpLocks/>
          </p:cNvCxnSpPr>
          <p:nvPr/>
        </p:nvCxnSpPr>
        <p:spPr>
          <a:xfrm>
            <a:off x="5339933" y="3317672"/>
            <a:ext cx="673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B1F2C-E05B-4215-8A01-8F24649F7070}"/>
              </a:ext>
            </a:extLst>
          </p:cNvPr>
          <p:cNvCxnSpPr>
            <a:cxnSpLocks/>
          </p:cNvCxnSpPr>
          <p:nvPr/>
        </p:nvCxnSpPr>
        <p:spPr>
          <a:xfrm>
            <a:off x="5313078" y="4342358"/>
            <a:ext cx="673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3651EAE-9D9A-42B4-A230-46AC20CD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10107"/>
              </p:ext>
            </p:extLst>
          </p:nvPr>
        </p:nvGraphicFramePr>
        <p:xfrm>
          <a:off x="6090566" y="3159506"/>
          <a:ext cx="1062218" cy="353384"/>
        </p:xfrm>
        <a:graphic>
          <a:graphicData uri="http://schemas.openxmlformats.org/drawingml/2006/table">
            <a:tbl>
              <a:tblPr/>
              <a:tblGrid>
                <a:gridCol w="1062218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533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dirty="0" err="1"/>
                        <a:t>MaxPooling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FCABBA-4BD0-4BBD-B134-FE07B870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53612"/>
              </p:ext>
            </p:extLst>
          </p:nvPr>
        </p:nvGraphicFramePr>
        <p:xfrm>
          <a:off x="6100886" y="4128109"/>
          <a:ext cx="1060088" cy="382634"/>
        </p:xfrm>
        <a:graphic>
          <a:graphicData uri="http://schemas.openxmlformats.org/drawingml/2006/table">
            <a:tbl>
              <a:tblPr/>
              <a:tblGrid>
                <a:gridCol w="1060088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8263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dirty="0" err="1"/>
                        <a:t>MaxPooling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F536-8A73-4892-A7BE-1E6C5BEECD82}"/>
              </a:ext>
            </a:extLst>
          </p:cNvPr>
          <p:cNvCxnSpPr>
            <a:cxnSpLocks/>
          </p:cNvCxnSpPr>
          <p:nvPr/>
        </p:nvCxnSpPr>
        <p:spPr>
          <a:xfrm>
            <a:off x="7520720" y="2289099"/>
            <a:ext cx="1323703" cy="71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24A9E7-A4F2-48B6-AE11-432D3146E89B}"/>
              </a:ext>
            </a:extLst>
          </p:cNvPr>
          <p:cNvCxnSpPr>
            <a:cxnSpLocks/>
          </p:cNvCxnSpPr>
          <p:nvPr/>
        </p:nvCxnSpPr>
        <p:spPr>
          <a:xfrm>
            <a:off x="7544332" y="3360020"/>
            <a:ext cx="1300074" cy="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6E9B6-F4B6-4521-A6BE-B0EEADDF379E}"/>
              </a:ext>
            </a:extLst>
          </p:cNvPr>
          <p:cNvCxnSpPr>
            <a:cxnSpLocks/>
          </p:cNvCxnSpPr>
          <p:nvPr/>
        </p:nvCxnSpPr>
        <p:spPr>
          <a:xfrm flipV="1">
            <a:off x="7520458" y="3654663"/>
            <a:ext cx="1323948" cy="63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291180-605E-4303-AAAD-B840880987D8}"/>
              </a:ext>
            </a:extLst>
          </p:cNvPr>
          <p:cNvSpPr txBox="1"/>
          <p:nvPr/>
        </p:nvSpPr>
        <p:spPr>
          <a:xfrm rot="10800000" flipV="1">
            <a:off x="7741388" y="3097808"/>
            <a:ext cx="77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Flatten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4FE00C-F2D6-4385-9FDC-F765FA49DEA2}"/>
              </a:ext>
            </a:extLst>
          </p:cNvPr>
          <p:cNvSpPr txBox="1"/>
          <p:nvPr/>
        </p:nvSpPr>
        <p:spPr>
          <a:xfrm rot="9209092" flipV="1">
            <a:off x="7822771" y="4016709"/>
            <a:ext cx="77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Flatten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4F2F17-0760-43E9-9740-77B84BF7E844}"/>
              </a:ext>
            </a:extLst>
          </p:cNvPr>
          <p:cNvSpPr txBox="1"/>
          <p:nvPr/>
        </p:nvSpPr>
        <p:spPr>
          <a:xfrm rot="12512948" flipV="1">
            <a:off x="7803283" y="2364898"/>
            <a:ext cx="77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Flatten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199EA-5C7F-4908-8219-E7C237B8FFD9}"/>
              </a:ext>
            </a:extLst>
          </p:cNvPr>
          <p:cNvSpPr/>
          <p:nvPr/>
        </p:nvSpPr>
        <p:spPr>
          <a:xfrm>
            <a:off x="526517" y="316662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entury Schoolbook" charset="0"/>
                <a:cs typeface="Century Schoolbook" charset="0"/>
              </a:rPr>
              <a:t>Input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83862F1-6AB1-4F6E-B8DE-802F891CC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8218"/>
              </p:ext>
            </p:extLst>
          </p:nvPr>
        </p:nvGraphicFramePr>
        <p:xfrm>
          <a:off x="2397016" y="2182337"/>
          <a:ext cx="892419" cy="361950"/>
        </p:xfrm>
        <a:graphic>
          <a:graphicData uri="http://schemas.openxmlformats.org/drawingml/2006/table">
            <a:tbl>
              <a:tblPr/>
              <a:tblGrid>
                <a:gridCol w="892419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Embedding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22E562-93DE-4BE7-9844-17BCA2BDA084}"/>
              </a:ext>
            </a:extLst>
          </p:cNvPr>
          <p:cNvCxnSpPr>
            <a:cxnSpLocks/>
          </p:cNvCxnSpPr>
          <p:nvPr/>
        </p:nvCxnSpPr>
        <p:spPr>
          <a:xfrm>
            <a:off x="3378702" y="2355950"/>
            <a:ext cx="54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DC3AD1-2225-4DF3-9303-313BD531E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46462"/>
              </p:ext>
            </p:extLst>
          </p:nvPr>
        </p:nvGraphicFramePr>
        <p:xfrm>
          <a:off x="2405451" y="3164810"/>
          <a:ext cx="888976" cy="361950"/>
        </p:xfrm>
        <a:graphic>
          <a:graphicData uri="http://schemas.openxmlformats.org/drawingml/2006/table">
            <a:tbl>
              <a:tblPr/>
              <a:tblGrid>
                <a:gridCol w="888976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Embedding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BA4883-97FD-45F3-89CE-913747E87937}"/>
              </a:ext>
            </a:extLst>
          </p:cNvPr>
          <p:cNvCxnSpPr>
            <a:cxnSpLocks/>
          </p:cNvCxnSpPr>
          <p:nvPr/>
        </p:nvCxnSpPr>
        <p:spPr>
          <a:xfrm>
            <a:off x="3378702" y="3370952"/>
            <a:ext cx="54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210294D-7604-4557-9F0D-8A00F8BC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53631"/>
              </p:ext>
            </p:extLst>
          </p:nvPr>
        </p:nvGraphicFramePr>
        <p:xfrm>
          <a:off x="2400458" y="4142556"/>
          <a:ext cx="888977" cy="361950"/>
        </p:xfrm>
        <a:graphic>
          <a:graphicData uri="http://schemas.openxmlformats.org/drawingml/2006/table">
            <a:tbl>
              <a:tblPr/>
              <a:tblGrid>
                <a:gridCol w="888977">
                  <a:extLst>
                    <a:ext uri="{9D8B030D-6E8A-4147-A177-3AD203B41FA5}">
                      <a16:colId xmlns:a16="http://schemas.microsoft.com/office/drawing/2014/main" val="21903230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prstClr val="black"/>
                          </a:solidFill>
                          <a:ea typeface="Century Schoolbook" charset="0"/>
                          <a:cs typeface="Century Schoolbook" charset="0"/>
                        </a:rPr>
                        <a:t>Embedding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320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BBD80E-2D72-47AA-BF56-1261EDCD38BA}"/>
              </a:ext>
            </a:extLst>
          </p:cNvPr>
          <p:cNvCxnSpPr>
            <a:cxnSpLocks/>
          </p:cNvCxnSpPr>
          <p:nvPr/>
        </p:nvCxnSpPr>
        <p:spPr>
          <a:xfrm>
            <a:off x="3378702" y="4334578"/>
            <a:ext cx="54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40A12-ACB3-49AA-92C9-CBC35A6CB63A}"/>
              </a:ext>
            </a:extLst>
          </p:cNvPr>
          <p:cNvSpPr/>
          <p:nvPr/>
        </p:nvSpPr>
        <p:spPr>
          <a:xfrm>
            <a:off x="8969502" y="771762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Flatten Layer</a:t>
            </a:r>
            <a:endParaRPr lang="zh-CN" altLang="en-US" sz="1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844778-72F2-46A3-8A4D-EF79F23F18A3}"/>
              </a:ext>
            </a:extLst>
          </p:cNvPr>
          <p:cNvSpPr/>
          <p:nvPr/>
        </p:nvSpPr>
        <p:spPr>
          <a:xfrm>
            <a:off x="8935037" y="541730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Concatenated</a:t>
            </a:r>
          </a:p>
        </p:txBody>
      </p:sp>
    </p:spTree>
    <p:extLst>
      <p:ext uri="{BB962C8B-B14F-4D97-AF65-F5344CB8AC3E}">
        <p14:creationId xmlns:p14="http://schemas.microsoft.com/office/powerpoint/2010/main" val="21129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4" grpId="0"/>
      <p:bldP spid="29" grpId="0"/>
      <p:bldP spid="30" grpId="0"/>
      <p:bldP spid="31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199</Words>
  <Application>Microsoft Office PowerPoint</Application>
  <PresentationFormat>Widescreen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Cambria Math</vt:lpstr>
      <vt:lpstr>Century Schoolbook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Junyan</dc:creator>
  <cp:lastModifiedBy>Guo, Junyan</cp:lastModifiedBy>
  <cp:revision>3</cp:revision>
  <dcterms:created xsi:type="dcterms:W3CDTF">2020-07-31T06:54:53Z</dcterms:created>
  <dcterms:modified xsi:type="dcterms:W3CDTF">2020-07-31T07:03:15Z</dcterms:modified>
</cp:coreProperties>
</file>