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8" r:id="rId2"/>
    <p:sldId id="299" r:id="rId3"/>
    <p:sldId id="300" r:id="rId4"/>
    <p:sldId id="301" r:id="rId5"/>
    <p:sldId id="302" r:id="rId6"/>
    <p:sldId id="303" r:id="rId7"/>
    <p:sldId id="331" r:id="rId8"/>
    <p:sldId id="404" r:id="rId9"/>
    <p:sldId id="363" r:id="rId10"/>
    <p:sldId id="407" r:id="rId11"/>
    <p:sldId id="406" r:id="rId12"/>
    <p:sldId id="405" r:id="rId13"/>
    <p:sldId id="408" r:id="rId14"/>
    <p:sldId id="409" r:id="rId15"/>
    <p:sldId id="410" r:id="rId16"/>
    <p:sldId id="330" r:id="rId17"/>
    <p:sldId id="305" r:id="rId18"/>
    <p:sldId id="397" r:id="rId19"/>
    <p:sldId id="391" r:id="rId20"/>
    <p:sldId id="392" r:id="rId21"/>
    <p:sldId id="352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2" r:id="rId33"/>
    <p:sldId id="399" r:id="rId34"/>
    <p:sldId id="400" r:id="rId35"/>
    <p:sldId id="401" r:id="rId36"/>
    <p:sldId id="398" r:id="rId37"/>
    <p:sldId id="42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45" autoAdjust="0"/>
  </p:normalViewPr>
  <p:slideViewPr>
    <p:cSldViewPr>
      <p:cViewPr varScale="1">
        <p:scale>
          <a:sx n="92" d="100"/>
          <a:sy n="92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4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3.wmf"/><Relationship Id="rId5" Type="http://schemas.openxmlformats.org/officeDocument/2006/relationships/image" Target="../media/image61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83.wmf"/><Relationship Id="rId2" Type="http://schemas.openxmlformats.org/officeDocument/2006/relationships/image" Target="../media/image86.wmf"/><Relationship Id="rId1" Type="http://schemas.openxmlformats.org/officeDocument/2006/relationships/image" Target="../media/image79.wmf"/><Relationship Id="rId6" Type="http://schemas.openxmlformats.org/officeDocument/2006/relationships/image" Target="../media/image61.wmf"/><Relationship Id="rId5" Type="http://schemas.openxmlformats.org/officeDocument/2006/relationships/image" Target="../media/image82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1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1D96-1663-4AAF-8417-50BDAE747E95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31F59-EEF0-4519-AC08-E8E02DEC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1A4C9468-703E-4602-8162-1F37025084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755E8070-ADD0-4895-BAE3-646E3D1AC7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6D6A5A9D-0E55-4E44-9138-F7FC20416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014546-96DA-4BCC-900F-1E9D4012B0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7013A48A-75AE-466A-9E80-E43FB7E10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4A792D44-D373-4E95-9DC8-66340DC6D4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40E7A743-D2D7-4B01-A275-55BA3FA70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338B4-CE38-42F2-B064-8055422FAC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30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7013A48A-75AE-466A-9E80-E43FB7E10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4A792D44-D373-4E95-9DC8-66340DC6D4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40E7A743-D2D7-4B01-A275-55BA3FA70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338B4-CE38-42F2-B064-8055422FAC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2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7013A48A-75AE-466A-9E80-E43FB7E10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4A792D44-D373-4E95-9DC8-66340DC6D4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40E7A743-D2D7-4B01-A275-55BA3FA70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338B4-CE38-42F2-B064-8055422FAC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47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7013A48A-75AE-466A-9E80-E43FB7E10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4A792D44-D373-4E95-9DC8-66340DC6D4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40E7A743-D2D7-4B01-A275-55BA3FA70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338B4-CE38-42F2-B064-8055422FAC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256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C403F500-809A-46BD-A30F-8D21D2DC2F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备注占位符 2">
            <a:extLst>
              <a:ext uri="{FF2B5EF4-FFF2-40B4-BE49-F238E27FC236}">
                <a16:creationId xmlns:a16="http://schemas.microsoft.com/office/drawing/2014/main" id="{ACD1615F-914A-473C-8C2B-67BB53854C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）当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&lt;5</a:t>
            </a:r>
            <a:r>
              <a:rPr lang="zh-CN" altLang="en-US" dirty="0"/>
              <a:t>时：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m(1,10)</a:t>
            </a:r>
            <a:r>
              <a:rPr lang="zh-CN" altLang="en-US" dirty="0"/>
              <a:t>开始看起，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m(1,10)</a:t>
            </a:r>
            <a:r>
              <a:rPr lang="zh-CN" altLang="en-US" dirty="0"/>
              <a:t>！</a:t>
            </a:r>
            <a:r>
              <a:rPr lang="en-US" altLang="zh-CN" dirty="0"/>
              <a:t>=m(2,10),</a:t>
            </a:r>
            <a:r>
              <a:rPr lang="zh-CN" altLang="en-US" dirty="0"/>
              <a:t>说明</a:t>
            </a:r>
            <a:r>
              <a:rPr lang="en-US" altLang="zh-CN" dirty="0"/>
              <a:t>1</a:t>
            </a:r>
            <a:r>
              <a:rPr lang="zh-CN" altLang="en-US" dirty="0"/>
              <a:t>肯定被放入了背包中。</a:t>
            </a:r>
            <a:r>
              <a:rPr lang="en-US" altLang="zh-CN" dirty="0"/>
              <a:t>1</a:t>
            </a:r>
            <a:r>
              <a:rPr lang="zh-CN" altLang="en-US" dirty="0"/>
              <a:t>的重量为</a:t>
            </a:r>
            <a:r>
              <a:rPr lang="en-US" altLang="zh-CN" dirty="0"/>
              <a:t>2</a:t>
            </a:r>
            <a:r>
              <a:rPr lang="zh-CN" altLang="en-US" dirty="0"/>
              <a:t>，剩下的容量为</a:t>
            </a:r>
            <a:r>
              <a:rPr lang="en-US" altLang="zh-CN" dirty="0"/>
              <a:t>10-2=8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m(2,8)</a:t>
            </a:r>
            <a:r>
              <a:rPr lang="zh-CN" altLang="en-US" dirty="0"/>
              <a:t>开始看起，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m(2,8)</a:t>
            </a:r>
            <a:r>
              <a:rPr lang="zh-CN" altLang="en-US" dirty="0"/>
              <a:t>！</a:t>
            </a:r>
            <a:r>
              <a:rPr lang="en-US" altLang="zh-CN" dirty="0"/>
              <a:t>=m(3,8),</a:t>
            </a:r>
            <a:r>
              <a:rPr lang="zh-CN" altLang="en-US" dirty="0"/>
              <a:t>说明</a:t>
            </a:r>
            <a:r>
              <a:rPr lang="en-US" altLang="zh-CN" dirty="0"/>
              <a:t>2</a:t>
            </a:r>
            <a:r>
              <a:rPr lang="zh-CN" altLang="en-US" dirty="0"/>
              <a:t>肯定被放入了背包中。</a:t>
            </a:r>
            <a:r>
              <a:rPr lang="en-US" altLang="zh-CN" dirty="0"/>
              <a:t>2</a:t>
            </a:r>
            <a:r>
              <a:rPr lang="zh-CN" altLang="en-US" dirty="0"/>
              <a:t>的重量为</a:t>
            </a:r>
            <a:r>
              <a:rPr lang="en-US" altLang="zh-CN" dirty="0"/>
              <a:t>2</a:t>
            </a:r>
            <a:r>
              <a:rPr lang="zh-CN" altLang="en-US" dirty="0"/>
              <a:t>，剩下的容量为</a:t>
            </a:r>
            <a:r>
              <a:rPr lang="en-US" altLang="zh-CN" dirty="0"/>
              <a:t>8-2=6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m(3,6)</a:t>
            </a:r>
            <a:r>
              <a:rPr lang="zh-CN" altLang="en-US" dirty="0"/>
              <a:t>开始看起，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m(3,6)=m(4,6),</a:t>
            </a:r>
            <a:r>
              <a:rPr lang="zh-CN" altLang="en-US" dirty="0"/>
              <a:t>说明</a:t>
            </a:r>
            <a:r>
              <a:rPr lang="en-US" altLang="zh-CN" dirty="0"/>
              <a:t>3</a:t>
            </a:r>
            <a:r>
              <a:rPr lang="zh-CN" altLang="en-US" dirty="0"/>
              <a:t>肯定没有放入背包中。继续</a:t>
            </a:r>
            <a:r>
              <a:rPr lang="en-US" altLang="zh-CN" dirty="0"/>
              <a:t>m(4,6)=m(5,6),</a:t>
            </a:r>
            <a:r>
              <a:rPr lang="zh-CN" altLang="en-US" dirty="0"/>
              <a:t>说明</a:t>
            </a:r>
            <a:r>
              <a:rPr lang="en-US" altLang="zh-CN" dirty="0"/>
              <a:t>4</a:t>
            </a:r>
            <a:r>
              <a:rPr lang="zh-CN" altLang="en-US" dirty="0"/>
              <a:t>肯定没有放入背包中。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）当</a:t>
            </a:r>
            <a:r>
              <a:rPr lang="en-US" altLang="zh-CN" dirty="0" err="1"/>
              <a:t>i</a:t>
            </a:r>
            <a:r>
              <a:rPr lang="en-US" altLang="zh-CN" dirty="0"/>
              <a:t>=5</a:t>
            </a:r>
            <a:r>
              <a:rPr lang="zh-CN" altLang="en-US" dirty="0"/>
              <a:t>时，看剩余的容量，如果满足</a:t>
            </a:r>
            <a:r>
              <a:rPr lang="en-US" altLang="zh-CN" dirty="0"/>
              <a:t>5</a:t>
            </a:r>
            <a:r>
              <a:rPr lang="zh-CN" altLang="en-US" dirty="0"/>
              <a:t>号物品的重量，则</a:t>
            </a:r>
            <a:r>
              <a:rPr lang="en-US" altLang="zh-CN" dirty="0"/>
              <a:t>5</a:t>
            </a:r>
            <a:r>
              <a:rPr lang="zh-CN" altLang="en-US" dirty="0"/>
              <a:t>肯定放入。否则，</a:t>
            </a:r>
            <a:r>
              <a:rPr lang="en-US" altLang="zh-CN" dirty="0"/>
              <a:t>5</a:t>
            </a:r>
            <a:r>
              <a:rPr lang="zh-CN" altLang="en-US" dirty="0"/>
              <a:t>无法放入。此例，容量为</a:t>
            </a:r>
            <a:r>
              <a:rPr lang="en-US" altLang="zh-CN" dirty="0"/>
              <a:t>6,5</a:t>
            </a:r>
            <a:r>
              <a:rPr lang="zh-CN" altLang="en-US" dirty="0"/>
              <a:t>号物品重量为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号物品放入。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5956" name="灯片编号占位符 3">
            <a:extLst>
              <a:ext uri="{FF2B5EF4-FFF2-40B4-BE49-F238E27FC236}">
                <a16:creationId xmlns:a16="http://schemas.microsoft.com/office/drawing/2014/main" id="{53A004ED-54E2-4C3D-81DA-E68C587A4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20D90B-8095-4E81-B98B-7CA78D6A9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8B82CD8F-67AE-4EE7-8063-E5A0D01939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956212AB-73FD-4278-A152-8C2779FE4F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此版本的程序  故意把</a:t>
            </a:r>
            <a:r>
              <a:rPr lang="en-US" altLang="zh-CN" b="1">
                <a:latin typeface="Garamond" panose="02020404030301010803" pitchFamily="18" charset="0"/>
              </a:rPr>
              <a:t>jMax=min(w[n],c); </a:t>
            </a:r>
            <a:r>
              <a:rPr lang="zh-CN" altLang="en-US" b="1">
                <a:latin typeface="Garamond" panose="02020404030301010803" pitchFamily="18" charset="0"/>
              </a:rPr>
              <a:t>语句删除，让学生体会该语句的作用。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b="1">
                <a:latin typeface="Garamond" panose="02020404030301010803" pitchFamily="18" charset="0"/>
              </a:rPr>
              <a:t>//</a:t>
            </a:r>
            <a:r>
              <a:rPr lang="zh-CN" altLang="en-US" b="1">
                <a:latin typeface="Garamond" panose="02020404030301010803" pitchFamily="18" charset="0"/>
              </a:rPr>
              <a:t>防止程序溢出。 如果</a:t>
            </a:r>
            <a:r>
              <a:rPr lang="en-US" altLang="zh-CN" b="1">
                <a:latin typeface="Garamond" panose="02020404030301010803" pitchFamily="18" charset="0"/>
              </a:rPr>
              <a:t>w[n]&gt;c</a:t>
            </a:r>
            <a:r>
              <a:rPr lang="zh-CN" altLang="en-US" b="1">
                <a:latin typeface="Garamond" panose="02020404030301010803" pitchFamily="18" charset="0"/>
              </a:rPr>
              <a:t>，  </a:t>
            </a:r>
            <a:r>
              <a:rPr lang="en-US" altLang="zh-CN" b="1">
                <a:latin typeface="Garamond" panose="02020404030301010803" pitchFamily="18" charset="0"/>
              </a:rPr>
              <a:t>for(int j=0;  j&lt;=w[n];  j ++) </a:t>
            </a:r>
            <a:r>
              <a:rPr lang="zh-CN" altLang="en-US" b="1">
                <a:latin typeface="Garamond" panose="02020404030301010803" pitchFamily="18" charset="0"/>
              </a:rPr>
              <a:t>将导致 </a:t>
            </a:r>
            <a:r>
              <a:rPr lang="en-US" altLang="zh-CN" b="1">
                <a:latin typeface="Garamond" panose="02020404030301010803" pitchFamily="18" charset="0"/>
              </a:rPr>
              <a:t>j</a:t>
            </a:r>
            <a:r>
              <a:rPr lang="zh-CN" altLang="en-US" b="1">
                <a:latin typeface="Garamond" panose="02020404030301010803" pitchFamily="18" charset="0"/>
              </a:rPr>
              <a:t>每次</a:t>
            </a:r>
            <a:r>
              <a:rPr lang="en-US" altLang="zh-CN" b="1">
                <a:latin typeface="Garamond" panose="02020404030301010803" pitchFamily="18" charset="0"/>
              </a:rPr>
              <a:t>+1,</a:t>
            </a:r>
            <a:r>
              <a:rPr lang="zh-CN" altLang="en-US" b="1">
                <a:latin typeface="Garamond" panose="02020404030301010803" pitchFamily="18" charset="0"/>
              </a:rPr>
              <a:t>超过</a:t>
            </a:r>
            <a:r>
              <a:rPr lang="en-US" altLang="zh-CN" b="1">
                <a:latin typeface="Garamond" panose="02020404030301010803" pitchFamily="18" charset="0"/>
              </a:rPr>
              <a:t>c</a:t>
            </a:r>
            <a:r>
              <a:rPr lang="zh-CN" altLang="en-US" b="1">
                <a:latin typeface="Garamond" panose="02020404030301010803" pitchFamily="18" charset="0"/>
              </a:rPr>
              <a:t>了还在加。</a:t>
            </a:r>
            <a:endParaRPr lang="en-US" altLang="zh-CN" b="1">
              <a:latin typeface="Garamond" panose="02020404030301010803" pitchFamily="18" charset="0"/>
            </a:endParaRP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b="1">
                <a:latin typeface="Garamond" panose="02020404030301010803" pitchFamily="18" charset="0"/>
              </a:rPr>
              <a:t>jMax=min(w[n],c) </a:t>
            </a:r>
            <a:r>
              <a:rPr lang="zh-CN" altLang="en-US" b="1">
                <a:latin typeface="Garamond" panose="02020404030301010803" pitchFamily="18" charset="0"/>
              </a:rPr>
              <a:t>与 </a:t>
            </a:r>
            <a:r>
              <a:rPr lang="en-US" altLang="zh-CN" b="1">
                <a:latin typeface="Garamond" panose="02020404030301010803" pitchFamily="18" charset="0"/>
              </a:rPr>
              <a:t> j&lt; jMax </a:t>
            </a:r>
            <a:r>
              <a:rPr lang="zh-CN" altLang="en-US" b="1">
                <a:latin typeface="Garamond" panose="02020404030301010803" pitchFamily="18" charset="0"/>
              </a:rPr>
              <a:t>配合使用；</a:t>
            </a:r>
            <a:endParaRPr lang="en-US" altLang="zh-CN"/>
          </a:p>
          <a:p>
            <a:pPr eaLnBrk="1" hangingPunct="1"/>
            <a:r>
              <a:rPr lang="en-US" altLang="zh-CN" b="1">
                <a:latin typeface="Garamond" panose="02020404030301010803" pitchFamily="18" charset="0"/>
              </a:rPr>
              <a:t>jMax=min(w[n]-1,c) </a:t>
            </a:r>
            <a:r>
              <a:rPr lang="zh-CN" altLang="en-US" b="1">
                <a:latin typeface="Garamond" panose="02020404030301010803" pitchFamily="18" charset="0"/>
              </a:rPr>
              <a:t>与 </a:t>
            </a:r>
            <a:r>
              <a:rPr lang="en-US" altLang="zh-CN" b="1">
                <a:latin typeface="Garamond" panose="02020404030301010803" pitchFamily="18" charset="0"/>
              </a:rPr>
              <a:t> j&lt;= jMax  </a:t>
            </a:r>
            <a:r>
              <a:rPr lang="zh-CN" altLang="en-US" b="1">
                <a:latin typeface="Garamond" panose="02020404030301010803" pitchFamily="18" charset="0"/>
              </a:rPr>
              <a:t>配合使用；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在上述程序中，第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for</a:t>
            </a:r>
            <a:r>
              <a:rPr lang="zh-CN" altLang="en-US"/>
              <a:t>循环 </a:t>
            </a:r>
            <a:r>
              <a:rPr lang="en-US" altLang="zh-CN"/>
              <a:t>for(int i=n-1, i&gt;1, i--)</a:t>
            </a:r>
            <a:r>
              <a:rPr lang="zh-CN" altLang="en-US"/>
              <a:t>中， “</a:t>
            </a:r>
            <a:r>
              <a:rPr lang="en-US" altLang="zh-CN"/>
              <a:t>i&gt;=1</a:t>
            </a:r>
            <a:r>
              <a:rPr lang="zh-CN" altLang="en-US"/>
              <a:t>”表示最后一次循环也完整执行一编，虽然我们只需要该循环的最后一个点，即</a:t>
            </a:r>
            <a:r>
              <a:rPr lang="en-US" altLang="zh-CN"/>
              <a:t>m[1][c]</a:t>
            </a:r>
            <a:r>
              <a:rPr lang="zh-CN" altLang="en-US"/>
              <a:t>，其余的</a:t>
            </a:r>
            <a:r>
              <a:rPr lang="en-US" altLang="zh-CN"/>
              <a:t>m[1][c-1]</a:t>
            </a:r>
            <a:r>
              <a:rPr lang="zh-CN" altLang="en-US"/>
              <a:t>，</a:t>
            </a:r>
            <a:r>
              <a:rPr lang="en-US" altLang="zh-CN"/>
              <a:t>m[1][c-2]……m[1][1]</a:t>
            </a:r>
            <a:r>
              <a:rPr lang="zh-CN" altLang="en-US"/>
              <a:t>的值是不需要的。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ACC27CFC-A5AB-4866-AD38-E2538C65B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82A3D3-5F2A-4FB3-A9DA-8AF5662818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EF34EB9F-23BD-4FB5-B84D-05FB348EEA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DB422825-51F6-4973-9CB6-9A29F2018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标准版程序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b="1">
                <a:latin typeface="Garamond" panose="02020404030301010803" pitchFamily="18" charset="0"/>
              </a:rPr>
              <a:t>jMax=min(w[n],c); //</a:t>
            </a:r>
            <a:r>
              <a:rPr lang="zh-CN" altLang="en-US" b="1">
                <a:latin typeface="Garamond" panose="02020404030301010803" pitchFamily="18" charset="0"/>
              </a:rPr>
              <a:t>防止程序溢出。 如果</a:t>
            </a:r>
            <a:r>
              <a:rPr lang="en-US" altLang="zh-CN" b="1">
                <a:latin typeface="Garamond" panose="02020404030301010803" pitchFamily="18" charset="0"/>
              </a:rPr>
              <a:t>w[n]&gt;c</a:t>
            </a:r>
            <a:r>
              <a:rPr lang="zh-CN" altLang="en-US" b="1">
                <a:latin typeface="Garamond" panose="02020404030301010803" pitchFamily="18" charset="0"/>
              </a:rPr>
              <a:t>，  </a:t>
            </a:r>
            <a:r>
              <a:rPr lang="en-US" altLang="zh-CN" b="1">
                <a:latin typeface="Garamond" panose="02020404030301010803" pitchFamily="18" charset="0"/>
              </a:rPr>
              <a:t>for(int j=0;  j&lt;=w[n];  j ++) </a:t>
            </a:r>
            <a:r>
              <a:rPr lang="zh-CN" altLang="en-US" b="1">
                <a:latin typeface="Garamond" panose="02020404030301010803" pitchFamily="18" charset="0"/>
              </a:rPr>
              <a:t>将导致 </a:t>
            </a:r>
            <a:r>
              <a:rPr lang="en-US" altLang="zh-CN" b="1">
                <a:latin typeface="Garamond" panose="02020404030301010803" pitchFamily="18" charset="0"/>
              </a:rPr>
              <a:t>j</a:t>
            </a:r>
            <a:r>
              <a:rPr lang="zh-CN" altLang="en-US" b="1">
                <a:latin typeface="Garamond" panose="02020404030301010803" pitchFamily="18" charset="0"/>
              </a:rPr>
              <a:t>每次</a:t>
            </a:r>
            <a:r>
              <a:rPr lang="en-US" altLang="zh-CN" b="1">
                <a:latin typeface="Garamond" panose="02020404030301010803" pitchFamily="18" charset="0"/>
              </a:rPr>
              <a:t>+1,</a:t>
            </a:r>
            <a:r>
              <a:rPr lang="zh-CN" altLang="en-US" b="1">
                <a:latin typeface="Garamond" panose="02020404030301010803" pitchFamily="18" charset="0"/>
              </a:rPr>
              <a:t>超过</a:t>
            </a:r>
            <a:r>
              <a:rPr lang="en-US" altLang="zh-CN" b="1">
                <a:latin typeface="Garamond" panose="02020404030301010803" pitchFamily="18" charset="0"/>
              </a:rPr>
              <a:t>c</a:t>
            </a:r>
            <a:r>
              <a:rPr lang="zh-CN" altLang="en-US" b="1">
                <a:latin typeface="Garamond" panose="02020404030301010803" pitchFamily="18" charset="0"/>
              </a:rPr>
              <a:t>了还在加。</a:t>
            </a:r>
            <a:endParaRPr lang="en-US" altLang="zh-CN" b="1">
              <a:latin typeface="Garamond" panose="02020404030301010803" pitchFamily="18" charset="0"/>
            </a:endParaRP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b="1">
                <a:latin typeface="Garamond" panose="02020404030301010803" pitchFamily="18" charset="0"/>
              </a:rPr>
              <a:t>jMax=min(w[n],c) </a:t>
            </a:r>
            <a:r>
              <a:rPr lang="zh-CN" altLang="en-US" b="1">
                <a:latin typeface="Garamond" panose="02020404030301010803" pitchFamily="18" charset="0"/>
              </a:rPr>
              <a:t>与 </a:t>
            </a:r>
            <a:r>
              <a:rPr lang="en-US" altLang="zh-CN" b="1">
                <a:latin typeface="Garamond" panose="02020404030301010803" pitchFamily="18" charset="0"/>
              </a:rPr>
              <a:t> j&lt; jMax </a:t>
            </a:r>
            <a:r>
              <a:rPr lang="zh-CN" altLang="en-US" b="1">
                <a:latin typeface="Garamond" panose="02020404030301010803" pitchFamily="18" charset="0"/>
              </a:rPr>
              <a:t>配合使用；</a:t>
            </a:r>
            <a:endParaRPr lang="en-US" altLang="zh-CN"/>
          </a:p>
          <a:p>
            <a:pPr eaLnBrk="1" hangingPunct="1"/>
            <a:r>
              <a:rPr lang="en-US" altLang="zh-CN" b="1">
                <a:latin typeface="Garamond" panose="02020404030301010803" pitchFamily="18" charset="0"/>
              </a:rPr>
              <a:t>jMax=min(w[n]-1,c) </a:t>
            </a:r>
            <a:r>
              <a:rPr lang="zh-CN" altLang="en-US" b="1">
                <a:latin typeface="Garamond" panose="02020404030301010803" pitchFamily="18" charset="0"/>
              </a:rPr>
              <a:t>与 </a:t>
            </a:r>
            <a:r>
              <a:rPr lang="en-US" altLang="zh-CN" b="1">
                <a:latin typeface="Garamond" panose="02020404030301010803" pitchFamily="18" charset="0"/>
              </a:rPr>
              <a:t> j&lt;= jMax  </a:t>
            </a:r>
            <a:r>
              <a:rPr lang="zh-CN" altLang="en-US" b="1">
                <a:latin typeface="Garamond" panose="02020404030301010803" pitchFamily="18" charset="0"/>
              </a:rPr>
              <a:t>配合使用；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在上述程序中，第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for</a:t>
            </a:r>
            <a:r>
              <a:rPr lang="zh-CN" altLang="en-US"/>
              <a:t>循环 </a:t>
            </a:r>
            <a:r>
              <a:rPr lang="en-US" altLang="zh-CN"/>
              <a:t>for(int i=n-1, i&gt;1, i--)</a:t>
            </a:r>
            <a:r>
              <a:rPr lang="zh-CN" altLang="en-US"/>
              <a:t>中，“</a:t>
            </a:r>
            <a:r>
              <a:rPr lang="en-US" altLang="zh-CN"/>
              <a:t>i&gt;1</a:t>
            </a:r>
            <a:r>
              <a:rPr lang="zh-CN" altLang="en-US"/>
              <a:t>”可以修改为“</a:t>
            </a:r>
            <a:r>
              <a:rPr lang="en-US" altLang="zh-CN"/>
              <a:t>i&gt;=1</a:t>
            </a:r>
            <a:r>
              <a:rPr lang="zh-CN" altLang="en-US"/>
              <a:t>”</a:t>
            </a:r>
            <a:r>
              <a:rPr lang="en-US" altLang="zh-CN"/>
              <a:t>; </a:t>
            </a:r>
            <a:r>
              <a:rPr lang="zh-CN" altLang="en-US"/>
              <a:t>同时将最末尾的红色语句删除。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红色语句的含义是：在第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for</a:t>
            </a:r>
            <a:r>
              <a:rPr lang="zh-CN" altLang="en-US"/>
              <a:t>循环中，</a:t>
            </a:r>
            <a:r>
              <a:rPr lang="en-US" altLang="zh-CN"/>
              <a:t>i=1</a:t>
            </a:r>
            <a:r>
              <a:rPr lang="zh-CN" altLang="en-US"/>
              <a:t>的循环无需做完，我们只需要该循环的最后一个点</a:t>
            </a:r>
            <a:r>
              <a:rPr lang="en-US" altLang="zh-CN"/>
              <a:t>m[1][c]</a:t>
            </a:r>
            <a:r>
              <a:rPr lang="zh-CN" altLang="en-US"/>
              <a:t>，</a:t>
            </a:r>
            <a:r>
              <a:rPr lang="en-US" altLang="zh-CN"/>
              <a:t>m[1][c-1]</a:t>
            </a:r>
            <a:r>
              <a:rPr lang="zh-CN" altLang="en-US"/>
              <a:t>，</a:t>
            </a:r>
            <a:r>
              <a:rPr lang="en-US" altLang="zh-CN"/>
              <a:t>m[1][c-2]……m[1][1]</a:t>
            </a:r>
            <a:r>
              <a:rPr lang="zh-CN" altLang="en-US"/>
              <a:t>的值是不需要的。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因此只需用最后一行的红色语句将</a:t>
            </a:r>
            <a:r>
              <a:rPr lang="en-US" altLang="zh-CN"/>
              <a:t>m[1][c]</a:t>
            </a:r>
            <a:r>
              <a:rPr lang="zh-CN" altLang="en-US"/>
              <a:t>求出即可。</a:t>
            </a:r>
            <a:endParaRPr lang="en-US" altLang="zh-CN"/>
          </a:p>
          <a:p>
            <a:pPr eaLnBrk="1" hangingPunct="1"/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  <a:latin typeface="Garamond" panose="02020404030301010803" pitchFamily="18" charset="0"/>
              </a:rPr>
              <a:t>m[1][c]=m[2][c];    //</a:t>
            </a:r>
            <a:r>
              <a:rPr lang="zh-CN" altLang="en-US" b="1">
                <a:solidFill>
                  <a:srgbClr val="FF0000"/>
                </a:solidFill>
                <a:latin typeface="Garamond" panose="02020404030301010803" pitchFamily="18" charset="0"/>
              </a:rPr>
              <a:t>直接假设</a:t>
            </a:r>
            <a:r>
              <a:rPr lang="en-US" altLang="zh-CN" b="1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Garamond" panose="02020404030301010803" pitchFamily="18" charset="0"/>
              </a:rPr>
              <a:t>号物品无法放入背包。</a:t>
            </a:r>
            <a:endParaRPr lang="en-US" altLang="zh-CN" b="1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altLang="zh-CN" b="1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Garamond" panose="02020404030301010803" pitchFamily="18" charset="0"/>
              </a:rPr>
              <a:t>if(c&gt;=w[1]  m[1][c]= max{m[2][c]) , m[2][c-w[1]) +v[1]};   //</a:t>
            </a:r>
            <a:r>
              <a:rPr lang="zh-CN" altLang="en-US" b="1">
                <a:solidFill>
                  <a:srgbClr val="FF0000"/>
                </a:solidFill>
                <a:latin typeface="Garamond" panose="02020404030301010803" pitchFamily="18" charset="0"/>
              </a:rPr>
              <a:t>如果</a:t>
            </a:r>
            <a:r>
              <a:rPr lang="en-US" altLang="zh-CN" b="1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Garamond" panose="02020404030301010803" pitchFamily="18" charset="0"/>
              </a:rPr>
              <a:t>号物品比总容量</a:t>
            </a:r>
            <a:r>
              <a:rPr lang="en-US" altLang="zh-CN" b="1">
                <a:solidFill>
                  <a:srgbClr val="FF0000"/>
                </a:solidFill>
                <a:latin typeface="Garamond" panose="02020404030301010803" pitchFamily="18" charset="0"/>
              </a:rPr>
              <a:t>c</a:t>
            </a:r>
            <a:r>
              <a:rPr lang="zh-CN" altLang="en-US" b="1">
                <a:solidFill>
                  <a:srgbClr val="FF0000"/>
                </a:solidFill>
                <a:latin typeface="Garamond" panose="02020404030301010803" pitchFamily="18" charset="0"/>
              </a:rPr>
              <a:t>的值小，看看是不放入</a:t>
            </a:r>
            <a:r>
              <a:rPr lang="en-US" altLang="zh-CN" b="1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Garamond" panose="02020404030301010803" pitchFamily="18" charset="0"/>
              </a:rPr>
              <a:t>号物品产生的价值大，还是放入产生的价值大。</a:t>
            </a:r>
            <a:endParaRPr lang="en-US" altLang="zh-CN" b="1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eaLnBrk="1" hangingPunct="1"/>
            <a:endParaRPr lang="en-US" altLang="zh-CN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F4796AC9-2077-4317-9224-54C35A684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82B9C-11FF-436A-89CB-2E6D5FC7F5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>
            <a:extLst>
              <a:ext uri="{FF2B5EF4-FFF2-40B4-BE49-F238E27FC236}">
                <a16:creationId xmlns:a16="http://schemas.microsoft.com/office/drawing/2014/main" id="{C9510565-FFB9-4DAE-90E9-509C465395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备注占位符 2">
            <a:extLst>
              <a:ext uri="{FF2B5EF4-FFF2-40B4-BE49-F238E27FC236}">
                <a16:creationId xmlns:a16="http://schemas.microsoft.com/office/drawing/2014/main" id="{C6F70C73-90FF-44DF-952C-BD755BE268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r>
              <a:rPr lang="en-US" altLang="zh-CN"/>
              <a:t>m[n][c] </a:t>
            </a:r>
            <a:r>
              <a:rPr lang="zh-CN" altLang="en-US"/>
              <a:t>的值不为 </a:t>
            </a:r>
            <a:r>
              <a:rPr lang="en-US" altLang="zh-CN"/>
              <a:t>0 </a:t>
            </a:r>
            <a:r>
              <a:rPr lang="zh-CN" altLang="en-US"/>
              <a:t>则 将 </a:t>
            </a:r>
            <a:r>
              <a:rPr lang="en-US" altLang="zh-CN"/>
              <a:t>1 </a:t>
            </a:r>
            <a:r>
              <a:rPr lang="zh-CN" altLang="en-US"/>
              <a:t>赋值给 </a:t>
            </a:r>
            <a:r>
              <a:rPr lang="en-US" altLang="zh-CN"/>
              <a:t>x[n],</a:t>
            </a:r>
            <a:r>
              <a:rPr lang="zh-CN" altLang="en-US"/>
              <a:t>否则将 </a:t>
            </a:r>
            <a:r>
              <a:rPr lang="en-US" altLang="zh-CN"/>
              <a:t>0 </a:t>
            </a:r>
            <a:r>
              <a:rPr lang="zh-CN" altLang="en-US"/>
              <a:t>赋值给 </a:t>
            </a:r>
            <a:r>
              <a:rPr lang="en-US" altLang="zh-CN"/>
              <a:t>x[n]</a:t>
            </a:r>
          </a:p>
          <a:p>
            <a:r>
              <a:rPr lang="en-US" altLang="zh-CN"/>
              <a:t>X[n]=(m[n][c]?1:0)</a:t>
            </a:r>
            <a:r>
              <a:rPr lang="zh-CN" altLang="en-US"/>
              <a:t>最后</a:t>
            </a:r>
            <a:r>
              <a:rPr lang="en-US" altLang="zh-CN"/>
              <a:t>,</a:t>
            </a:r>
            <a:r>
              <a:rPr lang="zh-CN" altLang="en-US"/>
              <a:t>单独判断物品</a:t>
            </a:r>
            <a:r>
              <a:rPr lang="en-US" altLang="zh-CN"/>
              <a:t>x[n]</a:t>
            </a:r>
            <a:r>
              <a:rPr lang="zh-CN" altLang="en-US"/>
              <a:t>是否在背包中。</a:t>
            </a:r>
          </a:p>
        </p:txBody>
      </p:sp>
      <p:sp>
        <p:nvSpPr>
          <p:cNvPr id="132100" name="灯片编号占位符 3">
            <a:extLst>
              <a:ext uri="{FF2B5EF4-FFF2-40B4-BE49-F238E27FC236}">
                <a16:creationId xmlns:a16="http://schemas.microsoft.com/office/drawing/2014/main" id="{A62233BD-A75D-456E-8742-83AB50D28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FD2DA2-9D23-4439-A2CF-0396EDCB82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r>
              <a:rPr lang="en-US" altLang="zh-CN"/>
              <a:t>m(1,10)!=m(2,10),</a:t>
            </a:r>
            <a:r>
              <a:rPr lang="zh-CN" altLang="en-US"/>
              <a:t>表明</a:t>
            </a:r>
            <a:r>
              <a:rPr lang="en-US" altLang="zh-CN"/>
              <a:t>1</a:t>
            </a:r>
            <a:r>
              <a:rPr lang="zh-CN" altLang="en-US"/>
              <a:t>在最优解中；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然后再由</a:t>
            </a:r>
            <a:r>
              <a:rPr lang="en-US" altLang="zh-CN"/>
              <a:t>m(2,10-2),</a:t>
            </a:r>
            <a:r>
              <a:rPr lang="zh-CN" altLang="en-US"/>
              <a:t>即</a:t>
            </a:r>
            <a:r>
              <a:rPr lang="en-US" altLang="zh-CN"/>
              <a:t>m(2,8)</a:t>
            </a:r>
            <a:r>
              <a:rPr lang="zh-CN" altLang="en-US"/>
              <a:t>构造最优解：</a:t>
            </a:r>
            <a:r>
              <a:rPr lang="en-US" altLang="zh-CN"/>
              <a:t>m(2,8)</a:t>
            </a:r>
            <a:r>
              <a:rPr lang="zh-CN" altLang="en-US"/>
              <a:t>！</a:t>
            </a:r>
            <a:r>
              <a:rPr lang="en-US" altLang="zh-CN"/>
              <a:t>=m(3,8),</a:t>
            </a:r>
            <a:r>
              <a:rPr lang="zh-CN" altLang="en-US"/>
              <a:t>表明</a:t>
            </a:r>
            <a:r>
              <a:rPr lang="en-US" altLang="zh-CN"/>
              <a:t>2</a:t>
            </a:r>
            <a:r>
              <a:rPr lang="zh-CN" altLang="en-US"/>
              <a:t>在最优解中；其中“</a:t>
            </a:r>
            <a:r>
              <a:rPr lang="en-US" altLang="zh-CN"/>
              <a:t>10-2</a:t>
            </a:r>
            <a:r>
              <a:rPr lang="zh-CN" altLang="en-US"/>
              <a:t>”的</a:t>
            </a:r>
            <a:r>
              <a:rPr lang="en-US" altLang="zh-CN"/>
              <a:t>2</a:t>
            </a:r>
            <a:r>
              <a:rPr lang="zh-CN" altLang="en-US"/>
              <a:t>为物品</a:t>
            </a:r>
            <a:r>
              <a:rPr lang="en-US" altLang="zh-CN"/>
              <a:t>1</a:t>
            </a:r>
            <a:r>
              <a:rPr lang="zh-CN" altLang="en-US"/>
              <a:t>的容量</a:t>
            </a:r>
            <a:endParaRPr lang="en-US" altLang="zh-CN"/>
          </a:p>
          <a:p>
            <a:r>
              <a:rPr lang="zh-CN" altLang="en-US"/>
              <a:t>            </a:t>
            </a:r>
            <a:endParaRPr lang="en-US" altLang="zh-CN"/>
          </a:p>
          <a:p>
            <a:r>
              <a:rPr lang="zh-CN" altLang="en-US"/>
              <a:t>然后再由</a:t>
            </a:r>
            <a:r>
              <a:rPr lang="en-US" altLang="zh-CN"/>
              <a:t>m(3 ,8-2) ,</a:t>
            </a:r>
            <a:r>
              <a:rPr lang="zh-CN" altLang="en-US"/>
              <a:t>即</a:t>
            </a:r>
            <a:r>
              <a:rPr lang="en-US" altLang="zh-CN"/>
              <a:t>m(3,6)</a:t>
            </a:r>
            <a:r>
              <a:rPr lang="zh-CN" altLang="en-US"/>
              <a:t>构造最优解：</a:t>
            </a:r>
            <a:r>
              <a:rPr lang="en-US" altLang="zh-CN"/>
              <a:t>m(3,6)=m(4,6),</a:t>
            </a:r>
            <a:r>
              <a:rPr lang="zh-CN" altLang="en-US"/>
              <a:t>表明</a:t>
            </a:r>
            <a:r>
              <a:rPr lang="en-US" altLang="zh-CN"/>
              <a:t>3</a:t>
            </a:r>
            <a:r>
              <a:rPr lang="zh-CN" altLang="en-US"/>
              <a:t>不在最优解中；其中“</a:t>
            </a:r>
            <a:r>
              <a:rPr lang="en-US" altLang="zh-CN"/>
              <a:t>8-2</a:t>
            </a:r>
            <a:r>
              <a:rPr lang="zh-CN" altLang="en-US"/>
              <a:t>”的</a:t>
            </a:r>
            <a:r>
              <a:rPr lang="en-US" altLang="zh-CN"/>
              <a:t>2</a:t>
            </a:r>
            <a:r>
              <a:rPr lang="zh-CN" altLang="en-US"/>
              <a:t>为物品</a:t>
            </a:r>
            <a:r>
              <a:rPr lang="en-US" altLang="zh-CN"/>
              <a:t>2</a:t>
            </a:r>
            <a:r>
              <a:rPr lang="zh-CN" altLang="en-US"/>
              <a:t>的容量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然后再由</a:t>
            </a:r>
            <a:r>
              <a:rPr lang="en-US" altLang="zh-CN"/>
              <a:t>m(4 ,6)</a:t>
            </a:r>
            <a:r>
              <a:rPr lang="zh-CN" altLang="en-US"/>
              <a:t> 构造最优解：</a:t>
            </a:r>
            <a:r>
              <a:rPr lang="en-US" altLang="zh-CN"/>
              <a:t>m(4,6)=m(5,6),</a:t>
            </a:r>
            <a:r>
              <a:rPr lang="zh-CN" altLang="en-US"/>
              <a:t>表明</a:t>
            </a:r>
            <a:r>
              <a:rPr lang="en-US" altLang="zh-CN"/>
              <a:t>4</a:t>
            </a:r>
            <a:r>
              <a:rPr lang="zh-CN" altLang="en-US"/>
              <a:t>不在最优解中；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然后再由</a:t>
            </a:r>
            <a:r>
              <a:rPr lang="en-US" altLang="zh-CN"/>
              <a:t>m(5,6) </a:t>
            </a:r>
            <a:r>
              <a:rPr lang="zh-CN" altLang="en-US"/>
              <a:t>构造最优解：</a:t>
            </a:r>
            <a:r>
              <a:rPr lang="en-US" altLang="zh-CN"/>
              <a:t>m(5,6)=6,</a:t>
            </a:r>
            <a:r>
              <a:rPr lang="zh-CN" altLang="en-US"/>
              <a:t>表明</a:t>
            </a:r>
            <a:r>
              <a:rPr lang="en-US" altLang="zh-CN"/>
              <a:t>5</a:t>
            </a:r>
            <a:r>
              <a:rPr lang="zh-CN" altLang="en-US"/>
              <a:t>在最优解中；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圆圈为分析转折点，为下面的工作做准备。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BB155-B3CF-46CF-92BC-1A84FBCE68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88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39DCB9-32B0-4CB7-9A9D-96FE44C6720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67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8DFC7A48-D350-41ED-9465-173FD44CCB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12654D26-356B-4917-AF0A-766A1C3BE6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732367EA-A2D2-43F9-88DA-6AA24E133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F19640-4AEF-4FAE-B7C6-1FD0560B779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C2D4AF-433A-478B-B5BC-46A567684E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79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C3FAC4-1B45-4A36-86E1-954516B6F5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988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在利用</a:t>
            </a:r>
            <a:r>
              <a:rPr lang="en-US" altLang="zh-CN" dirty="0"/>
              <a:t>p[4]</a:t>
            </a:r>
            <a:r>
              <a:rPr lang="zh-CN" altLang="en-US" dirty="0"/>
              <a:t>和</a:t>
            </a:r>
            <a:r>
              <a:rPr lang="en-US" altLang="zh-CN" dirty="0"/>
              <a:t>q[4]</a:t>
            </a:r>
            <a:r>
              <a:rPr lang="zh-CN" altLang="en-US" dirty="0"/>
              <a:t>求解</a:t>
            </a:r>
            <a:r>
              <a:rPr lang="en-US" altLang="zh-CN" dirty="0"/>
              <a:t>p[3]</a:t>
            </a:r>
            <a:r>
              <a:rPr lang="zh-CN" altLang="en-US" dirty="0"/>
              <a:t>时：对于</a:t>
            </a:r>
            <a:r>
              <a:rPr lang="en-US" altLang="zh-CN" dirty="0"/>
              <a:t>q[4]</a:t>
            </a:r>
            <a:r>
              <a:rPr lang="zh-CN" altLang="en-US" dirty="0"/>
              <a:t>中的</a:t>
            </a:r>
            <a:r>
              <a:rPr lang="en-US" altLang="zh-CN" dirty="0"/>
              <a:t>(15,15)</a:t>
            </a:r>
            <a:r>
              <a:rPr lang="zh-CN" altLang="en-US" dirty="0"/>
              <a:t>超出容量范围，不能要。（</a:t>
            </a:r>
            <a:r>
              <a:rPr lang="en-US" altLang="zh-CN" dirty="0"/>
              <a:t>6,5</a:t>
            </a:r>
            <a:r>
              <a:rPr lang="zh-CN" altLang="en-US" dirty="0"/>
              <a:t>）是受控点，不能要。</a:t>
            </a:r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A706A-82BD-4D2B-B137-0FED0D6295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310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完全背包问题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pl-PL" altLang="zh-CN" dirty="0" smtClean="0"/>
              <a:t>[j] </a:t>
            </a:r>
            <a:r>
              <a:rPr lang="pl-PL" altLang="zh-CN" b="1" dirty="0" smtClean="0">
                <a:effectLst/>
              </a:rPr>
              <a:t>=</a:t>
            </a:r>
            <a:r>
              <a:rPr lang="pl-PL" altLang="zh-CN" dirty="0" smtClean="0"/>
              <a:t> max(</a:t>
            </a:r>
            <a:r>
              <a:rPr lang="en-US" altLang="zh-CN" dirty="0" smtClean="0"/>
              <a:t>m</a:t>
            </a:r>
            <a:r>
              <a:rPr lang="pl-PL" altLang="zh-CN" dirty="0" smtClean="0"/>
              <a:t>[j], </a:t>
            </a:r>
            <a:r>
              <a:rPr lang="en-US" altLang="zh-CN" dirty="0" smtClean="0"/>
              <a:t>m</a:t>
            </a:r>
            <a:r>
              <a:rPr lang="pl-PL" altLang="zh-CN" dirty="0" smtClean="0"/>
              <a:t>[j </a:t>
            </a:r>
            <a:r>
              <a:rPr lang="pl-PL" altLang="zh-CN" b="1" dirty="0" smtClean="0">
                <a:effectLst/>
              </a:rPr>
              <a:t>-</a:t>
            </a:r>
            <a:r>
              <a:rPr lang="pl-PL" altLang="zh-CN" dirty="0" smtClean="0"/>
              <a:t> w[i]] </a:t>
            </a:r>
            <a:r>
              <a:rPr lang="pl-PL" altLang="zh-CN" b="1" dirty="0" smtClean="0">
                <a:effectLst/>
              </a:rPr>
              <a:t>+</a:t>
            </a:r>
            <a:r>
              <a:rPr lang="pl-PL" altLang="zh-CN" dirty="0" smtClean="0"/>
              <a:t> v[i]);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31F59-EEF0-4519-AC08-E8E02DEC3CB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23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15  10011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31F59-EEF0-4519-AC08-E8E02DEC3CB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47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17    01011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31F59-EEF0-4519-AC08-E8E02DEC3CB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3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3602FD75-9EFD-48FD-8D3A-ADD77CE0A3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0F674894-75CD-4C58-98AD-AD3531BA70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10A469B9-8230-45C0-84C0-3DEB22103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ED1D58-85D4-4D36-9150-78B41AEEC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919FCF60-E6D0-4560-B376-F80C89BDF7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C662AC4F-705C-4658-95CC-F9C1574FD1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D50F2089-3D29-4D19-9DF3-0C3FC576F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48B552-2C61-4F7C-BED4-0A908EE43E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>
            <a:extLst>
              <a:ext uri="{FF2B5EF4-FFF2-40B4-BE49-F238E27FC236}">
                <a16:creationId xmlns:a16="http://schemas.microsoft.com/office/drawing/2014/main" id="{CF4296D9-2CAD-4C8A-B8B4-2137B60E6E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>
            <a:extLst>
              <a:ext uri="{FF2B5EF4-FFF2-40B4-BE49-F238E27FC236}">
                <a16:creationId xmlns:a16="http://schemas.microsoft.com/office/drawing/2014/main" id="{BDA16CCA-6EC6-43F9-BEB9-818AB9F6EE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m(5,j)</a:t>
            </a:r>
            <a:r>
              <a:rPr lang="zh-CN" altLang="en-US"/>
              <a:t>来说，只要容量</a:t>
            </a:r>
            <a:r>
              <a:rPr lang="en-US" altLang="zh-CN"/>
              <a:t>j</a:t>
            </a:r>
            <a:r>
              <a:rPr lang="zh-CN" altLang="en-US"/>
              <a:t>大于等于</a:t>
            </a:r>
            <a:r>
              <a:rPr lang="en-US" altLang="zh-CN"/>
              <a:t>4</a:t>
            </a:r>
            <a:r>
              <a:rPr lang="zh-CN" altLang="en-US"/>
              <a:t>，就应该将</a:t>
            </a:r>
            <a:r>
              <a:rPr lang="en-US" altLang="zh-CN"/>
              <a:t>5</a:t>
            </a:r>
            <a:r>
              <a:rPr lang="zh-CN" altLang="en-US"/>
              <a:t>放入。</a:t>
            </a:r>
          </a:p>
        </p:txBody>
      </p:sp>
      <p:sp>
        <p:nvSpPr>
          <p:cNvPr id="116740" name="灯片编号占位符 3">
            <a:extLst>
              <a:ext uri="{FF2B5EF4-FFF2-40B4-BE49-F238E27FC236}">
                <a16:creationId xmlns:a16="http://schemas.microsoft.com/office/drawing/2014/main" id="{49D70020-E306-4445-B733-E94AB48A8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98ADF1-2192-455F-A9C0-597980A1ED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>
            <a:extLst>
              <a:ext uri="{FF2B5EF4-FFF2-40B4-BE49-F238E27FC236}">
                <a16:creationId xmlns:a16="http://schemas.microsoft.com/office/drawing/2014/main" id="{CF4296D9-2CAD-4C8A-B8B4-2137B60E6E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>
            <a:extLst>
              <a:ext uri="{FF2B5EF4-FFF2-40B4-BE49-F238E27FC236}">
                <a16:creationId xmlns:a16="http://schemas.microsoft.com/office/drawing/2014/main" id="{BDA16CCA-6EC6-43F9-BEB9-818AB9F6EE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m(5,j)</a:t>
            </a:r>
            <a:r>
              <a:rPr lang="zh-CN" altLang="en-US"/>
              <a:t>来说，只要容量</a:t>
            </a:r>
            <a:r>
              <a:rPr lang="en-US" altLang="zh-CN"/>
              <a:t>j</a:t>
            </a:r>
            <a:r>
              <a:rPr lang="zh-CN" altLang="en-US"/>
              <a:t>大于等于</a:t>
            </a:r>
            <a:r>
              <a:rPr lang="en-US" altLang="zh-CN"/>
              <a:t>4</a:t>
            </a:r>
            <a:r>
              <a:rPr lang="zh-CN" altLang="en-US"/>
              <a:t>，就应该将</a:t>
            </a:r>
            <a:r>
              <a:rPr lang="en-US" altLang="zh-CN"/>
              <a:t>5</a:t>
            </a:r>
            <a:r>
              <a:rPr lang="zh-CN" altLang="en-US"/>
              <a:t>放入。</a:t>
            </a:r>
          </a:p>
        </p:txBody>
      </p:sp>
      <p:sp>
        <p:nvSpPr>
          <p:cNvPr id="116740" name="灯片编号占位符 3">
            <a:extLst>
              <a:ext uri="{FF2B5EF4-FFF2-40B4-BE49-F238E27FC236}">
                <a16:creationId xmlns:a16="http://schemas.microsoft.com/office/drawing/2014/main" id="{49D70020-E306-4445-B733-E94AB48A8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98ADF1-2192-455F-A9C0-597980A1EDF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12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7013A48A-75AE-466A-9E80-E43FB7E10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4A792D44-D373-4E95-9DC8-66340DC6D4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40E7A743-D2D7-4B01-A275-55BA3FA70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338B4-CE38-42F2-B064-8055422FAC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7013A48A-75AE-466A-9E80-E43FB7E10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787" name="备注占位符 2">
                <a:extLst>
                  <a:ext uri="{FF2B5EF4-FFF2-40B4-BE49-F238E27FC236}">
                    <a16:creationId xmlns:a16="http://schemas.microsoft.com/office/drawing/2014/main" id="{4A792D44-D373-4E95-9DC8-66340DC6D42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5≤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zh-CN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物品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和物品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只能放一个</a:t>
                </a:r>
                <a:endParaRPr lang="en-US" altLang="zh-CN" dirty="0"/>
              </a:p>
            </p:txBody>
          </p:sp>
        </mc:Choice>
        <mc:Fallback>
          <p:sp>
            <p:nvSpPr>
              <p:cNvPr id="118787" name="备注占位符 2">
                <a:extLst>
                  <a:ext uri="{FF2B5EF4-FFF2-40B4-BE49-F238E27FC236}">
                    <a16:creationId xmlns:a16="http://schemas.microsoft.com/office/drawing/2014/main" id="{4A792D44-D373-4E95-9DC8-66340DC6D42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1200" i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5≤𝑗</a:t>
                </a:r>
                <a:r>
                  <a:rPr lang="en-US" altLang="zh-CN" sz="1200" i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altLang="zh-CN" sz="1200" b="0" i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9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物品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和物品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只能放一个</a:t>
                </a:r>
                <a:endParaRPr lang="en-US" altLang="zh-CN" dirty="0"/>
              </a:p>
            </p:txBody>
          </p:sp>
        </mc:Fallback>
      </mc:AlternateContent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40E7A743-D2D7-4B01-A275-55BA3FA70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338B4-CE38-42F2-B064-8055422FAC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73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7013A48A-75AE-466A-9E80-E43FB7E10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4A792D44-D373-4E95-9DC8-66340DC6D4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40E7A743-D2D7-4B01-A275-55BA3FA70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9338B4-CE38-42F2-B064-8055422FAC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9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794E3-1A99-44D6-8C6E-0EC6BBD2F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16CF9B-61CA-48C5-B10E-AE479CD6F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EA867B-B92D-4F9D-812B-E4F787646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F32D-4D6F-4078-9032-39F2CEFAB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3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9E154C-DA95-442D-AA7E-39720D8D04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085355-53C9-4640-B22D-F1D29C6C6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BF0CBC-AB5D-4BEB-96E9-F7688FD73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EACF1-D2AF-41E8-A203-5BF8BA7E8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23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3CBE5C-5DF0-4F3E-982E-9485CDE99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36E0D0-63B0-4B68-A3CB-F6E6246820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14CC5F-6C62-4680-80F4-5AD4A626C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12EBD-334D-486C-883F-F6A3A7616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71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1EFC41-98A5-48D8-8645-B7017ADC3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A13B37-F1AB-40F7-BE63-680B0817B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90A0FE-07EE-4EC5-817D-4C9B013D9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2923-5676-4DB4-8722-184F34030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51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F014F0-43DD-49E1-A4AE-72466EE85C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12E31A-2795-4536-80DA-F0B92DB597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DAB610-966C-4252-B9D3-96273BAB3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D498F-6CB4-4DA9-9DCD-0C5D50736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13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0ED7F7-4BCB-4460-BF41-864761ACD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D728F7-523E-4AA7-A0CB-3865F0110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C3C4B9-45C5-4446-8D1A-F18E3A893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F73AB-698B-4F12-AF0A-F6F9BDF209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4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E0E77-73F2-4F87-8FF2-0854BFA897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E47F91-54E4-41E9-A7FC-FC8848161B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17D357-8284-4080-9236-97349AC70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3FAB9-5420-4034-9871-0009A395C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15381-BC92-491A-A235-94BCDFF1C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72675-EB88-4097-B94B-126D9BBF9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897EA-675A-46A5-90FF-7EF3639C8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419E7-FBEE-4F85-992A-F3D9A9095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68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99EDF8-B47D-4E3B-BE74-4676AD32D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93C7E1-6C68-4327-92D0-3223E68E6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97AEA5-7EC9-47BD-9637-BAD2F0F92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BC88-1FF0-438D-8B4E-A38837F6E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80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43AB4A-5E9B-4CC0-A725-381B4B32B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DAE5F6-3050-4ACE-9EC4-4D489FD95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162D70-A531-4B37-B995-C1B971060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9BFF-2B3F-411C-B912-0870127F5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73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3F33DC-8BAB-45F7-9789-21B0218CC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A45CD5-621F-41EC-A46E-D095F1E96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B81E75-3118-4CBD-BE84-5B7CE8F65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15AF-A762-40D9-8153-550665497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16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63AAE-07FA-4F83-8F95-AF693C55C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C341D-71AB-4987-A988-6C20044EA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32948-6AD4-45BE-A512-36E26BAEC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2588-7A98-436E-853A-B233C87AE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6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A66F3-BD3F-4943-AB38-354374C76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CA09F7-C971-49B1-B831-0C09E12E4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4D20E-E118-4589-A00B-0D9C96D20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3DDBA-A62E-4035-BE84-A84FD02A5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71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E77A96-9E7D-4872-84A8-31B3F2EA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687303-5D88-4DE1-82B2-8DECD9ACA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3BF965-8CBD-4C8C-8E5C-ADB12FDD5B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6F4E8F7-928D-4B96-9862-FCB8DCD652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9A56228-00B4-452A-8E10-97D32A6220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DA2529A-2255-429C-AA3B-C83E418DA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88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jpe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20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10" Type="http://schemas.openxmlformats.org/officeDocument/2006/relationships/image" Target="../media/image37.png"/><Relationship Id="rId4" Type="http://schemas.openxmlformats.org/officeDocument/2006/relationships/image" Target="../media/image1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5.png"/><Relationship Id="rId3" Type="http://schemas.openxmlformats.org/officeDocument/2006/relationships/image" Target="../media/image2.jpeg"/><Relationship Id="rId7" Type="http://schemas.openxmlformats.org/officeDocument/2006/relationships/image" Target="../media/image42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2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7.png"/><Relationship Id="rId7" Type="http://schemas.openxmlformats.org/officeDocument/2006/relationships/image" Target="../media/image5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.jpe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.jpe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65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6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68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70.emf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.jpeg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7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.jpeg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76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7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84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81.wmf"/><Relationship Id="rId19" Type="http://schemas.openxmlformats.org/officeDocument/2006/relationships/image" Target="../media/image85.png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6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84.png"/><Relationship Id="rId18" Type="http://schemas.openxmlformats.org/officeDocument/2006/relationships/image" Target="../media/image80.wmf"/><Relationship Id="rId26" Type="http://schemas.openxmlformats.org/officeDocument/2006/relationships/image" Target="../media/image90.png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31.bin"/><Relationship Id="rId7" Type="http://schemas.openxmlformats.org/officeDocument/2006/relationships/image" Target="../media/image79.wmf"/><Relationship Id="rId12" Type="http://schemas.openxmlformats.org/officeDocument/2006/relationships/image" Target="../media/image83.png"/><Relationship Id="rId17" Type="http://schemas.openxmlformats.org/officeDocument/2006/relationships/oleObject" Target="../embeddings/oleObject28.bin"/><Relationship Id="rId25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png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87.wmf"/><Relationship Id="rId24" Type="http://schemas.openxmlformats.org/officeDocument/2006/relationships/image" Target="../media/image83.wmf"/><Relationship Id="rId5" Type="http://schemas.openxmlformats.org/officeDocument/2006/relationships/image" Target="../media/image82.png"/><Relationship Id="rId15" Type="http://schemas.openxmlformats.org/officeDocument/2006/relationships/image" Target="../media/image86.png"/><Relationship Id="rId23" Type="http://schemas.openxmlformats.org/officeDocument/2006/relationships/oleObject" Target="../embeddings/oleObject37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.jpeg"/><Relationship Id="rId9" Type="http://schemas.openxmlformats.org/officeDocument/2006/relationships/image" Target="../media/image86.wmf"/><Relationship Id="rId14" Type="http://schemas.openxmlformats.org/officeDocument/2006/relationships/image" Target="../media/image88.png"/><Relationship Id="rId22" Type="http://schemas.openxmlformats.org/officeDocument/2006/relationships/image" Target="../media/image61.wmf"/><Relationship Id="rId27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5">
            <a:extLst>
              <a:ext uri="{FF2B5EF4-FFF2-40B4-BE49-F238E27FC236}">
                <a16:creationId xmlns:a16="http://schemas.microsoft.com/office/drawing/2014/main" id="{B93F4C51-35B0-48D9-ABEE-C731D5D3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6629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§3.10</a:t>
            </a: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0-1</a:t>
            </a: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背包问题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8" descr="STATBAR">
            <a:extLst>
              <a:ext uri="{FF2B5EF4-FFF2-40B4-BE49-F238E27FC236}">
                <a16:creationId xmlns:a16="http://schemas.microsoft.com/office/drawing/2014/main" id="{BC1EA410-D15D-4A7C-BFC9-8AF90B150C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7764" name="Text Box 9">
            <a:extLst>
              <a:ext uri="{FF2B5EF4-FFF2-40B4-BE49-F238E27FC236}">
                <a16:creationId xmlns:a16="http://schemas.microsoft.com/office/drawing/2014/main" id="{A3193D66-3CE9-4E27-A97C-397A8622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/>
              <p:nvPr/>
            </p:nvSpPr>
            <p:spPr bwMode="auto">
              <a:xfrm>
                <a:off x="489451" y="1597146"/>
                <a:ext cx="1039813" cy="5810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451" y="1597146"/>
                <a:ext cx="1039813" cy="581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53F3C4A-1729-4C0A-BE68-39401D377828}"/>
              </a:ext>
            </a:extLst>
          </p:cNvPr>
          <p:cNvCxnSpPr/>
          <p:nvPr/>
        </p:nvCxnSpPr>
        <p:spPr bwMode="auto">
          <a:xfrm>
            <a:off x="4639846" y="1508628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AA436E57-BCD3-4FC6-AFE3-8DA4C84F6D3A}"/>
                  </a:ext>
                </a:extLst>
              </p:cNvPr>
              <p:cNvSpPr txBox="1"/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</m:e>
                              </m:fun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}  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AA436E57-BCD3-4FC6-AFE3-8DA4C84F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ine 15">
            <a:extLst>
              <a:ext uri="{FF2B5EF4-FFF2-40B4-BE49-F238E27FC236}">
                <a16:creationId xmlns:a16="http://schemas.microsoft.com/office/drawing/2014/main" id="{D77D1484-4553-45B2-9AED-806187293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5763249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BC0DBBE2-76BE-4F54-9881-0FABF779C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6372849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57BEDA61-7907-4591-B4D0-28EDDBFA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17">
            <a:extLst>
              <a:ext uri="{FF2B5EF4-FFF2-40B4-BE49-F238E27FC236}">
                <a16:creationId xmlns:a16="http://schemas.microsoft.com/office/drawing/2014/main" id="{73DD1697-0E9C-4DDA-A99F-F19EEB9CF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EABA7D1A-34A1-4C8F-B10F-4CB4BF302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753" y="323532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6E1AA364-CE6A-4120-BA21-8A927545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5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F534A3D-2961-47D2-8836-BAD41BE5D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3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50FA5E9D-78A7-48A9-A762-9D7A7CE5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1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760B81E7-2054-4C81-8E78-FC82A305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58E02680-0DD2-40AE-8117-FD4509000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120F4CA7-4FD9-4B74-9DE8-1F9BE2F3D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6D87DD85-E1A0-42B5-AE36-A10B63B3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5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E0B6A303-474F-4A6F-B112-C100F70F8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01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32">
            <a:extLst>
              <a:ext uri="{FF2B5EF4-FFF2-40B4-BE49-F238E27FC236}">
                <a16:creationId xmlns:a16="http://schemas.microsoft.com/office/drawing/2014/main" id="{8FBB6E4C-7DD9-40C3-B5BD-59C85EAC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654" y="28676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F0FB26FC-69B5-4DEB-BEA1-EB1EAB9E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54" y="28676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F9787CBE-38B4-4BE0-B2BA-423143F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04" y="59299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E3DEE483-F59D-4EC5-AE83-04CB03BF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54" y="28057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" name="Text Box 38">
            <a:extLst>
              <a:ext uri="{FF2B5EF4-FFF2-40B4-BE49-F238E27FC236}">
                <a16:creationId xmlns:a16="http://schemas.microsoft.com/office/drawing/2014/main" id="{5B0113D0-3FBB-4F1D-ADA1-7F8A87E1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2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" name="Text Box 39">
            <a:extLst>
              <a:ext uri="{FF2B5EF4-FFF2-40B4-BE49-F238E27FC236}">
                <a16:creationId xmlns:a16="http://schemas.microsoft.com/office/drawing/2014/main" id="{BCD048A0-2BE6-4C18-A89D-D397835E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0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2" name="Text Box 40">
            <a:extLst>
              <a:ext uri="{FF2B5EF4-FFF2-40B4-BE49-F238E27FC236}">
                <a16:creationId xmlns:a16="http://schemas.microsoft.com/office/drawing/2014/main" id="{2B3ED745-E601-4D7F-A67D-309B582B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0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3" name="Text Box 41">
            <a:extLst>
              <a:ext uri="{FF2B5EF4-FFF2-40B4-BE49-F238E27FC236}">
                <a16:creationId xmlns:a16="http://schemas.microsoft.com/office/drawing/2014/main" id="{8EA83504-BDCC-468C-9321-51EE0A17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654" y="28057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" name="Text Box 42">
            <a:extLst>
              <a:ext uri="{FF2B5EF4-FFF2-40B4-BE49-F238E27FC236}">
                <a16:creationId xmlns:a16="http://schemas.microsoft.com/office/drawing/2014/main" id="{85F50D7B-A3C9-471A-9397-0002DDB3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8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5" name="Text Box 43">
            <a:extLst>
              <a:ext uri="{FF2B5EF4-FFF2-40B4-BE49-F238E27FC236}">
                <a16:creationId xmlns:a16="http://schemas.microsoft.com/office/drawing/2014/main" id="{497EF8A8-E21D-44CF-8D3A-E76DAC64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6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86" name="Text Box 44">
            <a:extLst>
              <a:ext uri="{FF2B5EF4-FFF2-40B4-BE49-F238E27FC236}">
                <a16:creationId xmlns:a16="http://schemas.microsoft.com/office/drawing/2014/main" id="{771B9F47-0169-43A2-A0ED-8A52CEAD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2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7" name="Line 45">
            <a:extLst>
              <a:ext uri="{FF2B5EF4-FFF2-40B4-BE49-F238E27FC236}">
                <a16:creationId xmlns:a16="http://schemas.microsoft.com/office/drawing/2014/main" id="{1E52967B-5758-40C4-B685-43FF66380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97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46">
            <a:extLst>
              <a:ext uri="{FF2B5EF4-FFF2-40B4-BE49-F238E27FC236}">
                <a16:creationId xmlns:a16="http://schemas.microsoft.com/office/drawing/2014/main" id="{47BA37DC-88F5-424D-AF52-209F5560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854" y="280573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9" name="Text Box 51">
            <a:extLst>
              <a:ext uri="{FF2B5EF4-FFF2-40B4-BE49-F238E27FC236}">
                <a16:creationId xmlns:a16="http://schemas.microsoft.com/office/drawing/2014/main" id="{F901F89E-5C43-4190-B9CE-83BED670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04" y="577753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0" name="Text Box 53">
            <a:extLst>
              <a:ext uri="{FF2B5EF4-FFF2-40B4-BE49-F238E27FC236}">
                <a16:creationId xmlns:a16="http://schemas.microsoft.com/office/drawing/2014/main" id="{21E45823-6BC2-4679-A5EB-3785872F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1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1" name="Text Box 54">
            <a:extLst>
              <a:ext uri="{FF2B5EF4-FFF2-40B4-BE49-F238E27FC236}">
                <a16:creationId xmlns:a16="http://schemas.microsoft.com/office/drawing/2014/main" id="{42ECB569-127E-45AF-ACD0-48EF01B6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1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2" name="Text Box 55">
            <a:extLst>
              <a:ext uri="{FF2B5EF4-FFF2-40B4-BE49-F238E27FC236}">
                <a16:creationId xmlns:a16="http://schemas.microsoft.com/office/drawing/2014/main" id="{8666D498-1F1B-4514-9B33-DC89B0C42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9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" name="Text Box 56">
            <a:extLst>
              <a:ext uri="{FF2B5EF4-FFF2-40B4-BE49-F238E27FC236}">
                <a16:creationId xmlns:a16="http://schemas.microsoft.com/office/drawing/2014/main" id="{B88C9C8A-0B7C-4D8C-848F-97A14587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7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4" name="Text Box 57">
            <a:extLst>
              <a:ext uri="{FF2B5EF4-FFF2-40B4-BE49-F238E27FC236}">
                <a16:creationId xmlns:a16="http://schemas.microsoft.com/office/drawing/2014/main" id="{8E954225-36B6-419E-AA3C-8F3CE971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5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5" name="Text Box 58">
            <a:extLst>
              <a:ext uri="{FF2B5EF4-FFF2-40B4-BE49-F238E27FC236}">
                <a16:creationId xmlns:a16="http://schemas.microsoft.com/office/drawing/2014/main" id="{88EFA919-DF69-40C6-A1AF-86104AAF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5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6" name="Text Box 59">
            <a:extLst>
              <a:ext uri="{FF2B5EF4-FFF2-40B4-BE49-F238E27FC236}">
                <a16:creationId xmlns:a16="http://schemas.microsoft.com/office/drawing/2014/main" id="{A9433C7B-BD5C-49B0-9408-11647065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3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7" name="Text Box 60">
            <a:extLst>
              <a:ext uri="{FF2B5EF4-FFF2-40B4-BE49-F238E27FC236}">
                <a16:creationId xmlns:a16="http://schemas.microsoft.com/office/drawing/2014/main" id="{0244AF1B-C058-4244-8E71-E7989D5E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3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8" name="Text Box 61">
            <a:extLst>
              <a:ext uri="{FF2B5EF4-FFF2-40B4-BE49-F238E27FC236}">
                <a16:creationId xmlns:a16="http://schemas.microsoft.com/office/drawing/2014/main" id="{591EFAF9-152C-41A4-8F1B-1EBC80D5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9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9" name="Text Box 62">
            <a:extLst>
              <a:ext uri="{FF2B5EF4-FFF2-40B4-BE49-F238E27FC236}">
                <a16:creationId xmlns:a16="http://schemas.microsoft.com/office/drawing/2014/main" id="{C078E3D2-E6C1-4F6E-92D2-33A378B8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3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8E959B6-4CB7-48BC-AD78-9889C5E0C2BD}"/>
              </a:ext>
            </a:extLst>
          </p:cNvPr>
          <p:cNvCxnSpPr/>
          <p:nvPr/>
        </p:nvCxnSpPr>
        <p:spPr bwMode="auto">
          <a:xfrm>
            <a:off x="878304" y="5171480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F66E69C-4621-4A7B-BB82-AFC1956C439F}"/>
              </a:ext>
            </a:extLst>
          </p:cNvPr>
          <p:cNvCxnSpPr/>
          <p:nvPr/>
        </p:nvCxnSpPr>
        <p:spPr bwMode="auto">
          <a:xfrm>
            <a:off x="878304" y="4531473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0C32533-EF76-484A-966D-692A5AB15C14}"/>
              </a:ext>
            </a:extLst>
          </p:cNvPr>
          <p:cNvCxnSpPr/>
          <p:nvPr/>
        </p:nvCxnSpPr>
        <p:spPr bwMode="auto">
          <a:xfrm>
            <a:off x="878304" y="3883401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807D7C8-FBB4-446A-8A2B-E732AD8578EC}"/>
              </a:ext>
            </a:extLst>
          </p:cNvPr>
          <p:cNvCxnSpPr/>
          <p:nvPr/>
        </p:nvCxnSpPr>
        <p:spPr bwMode="auto">
          <a:xfrm>
            <a:off x="840204" y="3235329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Line 16">
            <a:extLst>
              <a:ext uri="{FF2B5EF4-FFF2-40B4-BE49-F238E27FC236}">
                <a16:creationId xmlns:a16="http://schemas.microsoft.com/office/drawing/2014/main" id="{BFD1BB7D-6656-4889-9924-1CDC27A00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5766792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Text Box 51">
            <a:extLst>
              <a:ext uri="{FF2B5EF4-FFF2-40B4-BE49-F238E27FC236}">
                <a16:creationId xmlns:a16="http://schemas.microsoft.com/office/drawing/2014/main" id="{636AF93D-5884-4B24-A9CA-E77DCC46E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84" y="517148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CAB6A28D-2EC8-4195-A22F-D03FDA90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434" y="52333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8" name="Text Box 54">
            <a:extLst>
              <a:ext uri="{FF2B5EF4-FFF2-40B4-BE49-F238E27FC236}">
                <a16:creationId xmlns:a16="http://schemas.microsoft.com/office/drawing/2014/main" id="{10E8AA4A-A845-4BC4-8FB4-0E5840FE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384" y="52333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9" name="Text Box 55">
            <a:extLst>
              <a:ext uri="{FF2B5EF4-FFF2-40B4-BE49-F238E27FC236}">
                <a16:creationId xmlns:a16="http://schemas.microsoft.com/office/drawing/2014/main" id="{776BD9A8-55A3-4F91-9154-5D0CADE10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234" y="52333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0" name="Text Box 56">
            <a:extLst>
              <a:ext uri="{FF2B5EF4-FFF2-40B4-BE49-F238E27FC236}">
                <a16:creationId xmlns:a16="http://schemas.microsoft.com/office/drawing/2014/main" id="{C4884941-93D0-4CE5-8E49-944CEB25F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034" y="52333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对象 58">
                <a:extLst>
                  <a:ext uri="{FF2B5EF4-FFF2-40B4-BE49-F238E27FC236}">
                    <a16:creationId xmlns:a16="http://schemas.microsoft.com/office/drawing/2014/main" id="{A46DD535-0537-4B96-B352-F1A3BA4AB84C}"/>
                  </a:ext>
                </a:extLst>
              </p:cNvPr>
              <p:cNvSpPr txBox="1"/>
              <p:nvPr/>
            </p:nvSpPr>
            <p:spPr bwMode="auto">
              <a:xfrm>
                <a:off x="2314702" y="1599520"/>
                <a:ext cx="5765800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−5)+4}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对象 58">
                <a:extLst>
                  <a:ext uri="{FF2B5EF4-FFF2-40B4-BE49-F238E27FC236}">
                    <a16:creationId xmlns:a16="http://schemas.microsoft.com/office/drawing/2014/main" id="{A46DD535-0537-4B96-B352-F1A3BA4A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4702" y="1599520"/>
                <a:ext cx="5765800" cy="558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对象 17">
                <a:extLst>
                  <a:ext uri="{FF2B5EF4-FFF2-40B4-BE49-F238E27FC236}">
                    <a16:creationId xmlns:a16="http://schemas.microsoft.com/office/drawing/2014/main" id="{2600DBA6-D808-4ED3-83FB-A973BB7FCCBC}"/>
                  </a:ext>
                </a:extLst>
              </p:cNvPr>
              <p:cNvSpPr txBox="1"/>
              <p:nvPr/>
            </p:nvSpPr>
            <p:spPr bwMode="auto">
              <a:xfrm>
                <a:off x="1529264" y="2090775"/>
                <a:ext cx="5056188" cy="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5≤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对象 17">
                <a:extLst>
                  <a:ext uri="{FF2B5EF4-FFF2-40B4-BE49-F238E27FC236}">
                    <a16:creationId xmlns:a16="http://schemas.microsoft.com/office/drawing/2014/main" id="{2600DBA6-D808-4ED3-83FB-A973BB7FC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9264" y="2090775"/>
                <a:ext cx="5056188" cy="558800"/>
              </a:xfrm>
              <a:prstGeom prst="rect">
                <a:avLst/>
              </a:prstGeom>
              <a:blipFill>
                <a:blip r:embed="rId8"/>
                <a:stretch>
                  <a:fillRect l="-4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对象 110">
                <a:extLst>
                  <a:ext uri="{FF2B5EF4-FFF2-40B4-BE49-F238E27FC236}">
                    <a16:creationId xmlns:a16="http://schemas.microsoft.com/office/drawing/2014/main" id="{06817539-2FEB-4D93-905C-4FE3842A7B5E}"/>
                  </a:ext>
                </a:extLst>
              </p:cNvPr>
              <p:cNvSpPr txBox="1"/>
              <p:nvPr/>
            </p:nvSpPr>
            <p:spPr bwMode="auto">
              <a:xfrm>
                <a:off x="3297480" y="2427393"/>
                <a:ext cx="4716462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−5)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对象 110">
                <a:extLst>
                  <a:ext uri="{FF2B5EF4-FFF2-40B4-BE49-F238E27FC236}">
                    <a16:creationId xmlns:a16="http://schemas.microsoft.com/office/drawing/2014/main" id="{06817539-2FEB-4D93-905C-4FE3842A7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7480" y="2427393"/>
                <a:ext cx="4716462" cy="558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57">
            <a:extLst>
              <a:ext uri="{FF2B5EF4-FFF2-40B4-BE49-F238E27FC236}">
                <a16:creationId xmlns:a16="http://schemas.microsoft.com/office/drawing/2014/main" id="{244A21E5-C780-4487-8414-C78BA63E2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5260195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2" name="Text Box 58">
            <a:extLst>
              <a:ext uri="{FF2B5EF4-FFF2-40B4-BE49-F238E27FC236}">
                <a16:creationId xmlns:a16="http://schemas.microsoft.com/office/drawing/2014/main" id="{EDC259CA-B5D2-4926-B2F7-618C19974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18" y="5260195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1" name="Text Box 59">
            <a:extLst>
              <a:ext uri="{FF2B5EF4-FFF2-40B4-BE49-F238E27FC236}">
                <a16:creationId xmlns:a16="http://schemas.microsoft.com/office/drawing/2014/main" id="{AE02C7D5-26C7-41DA-8049-C8C30072F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1768" y="5260195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2" name="Text Box 60">
            <a:extLst>
              <a:ext uri="{FF2B5EF4-FFF2-40B4-BE49-F238E27FC236}">
                <a16:creationId xmlns:a16="http://schemas.microsoft.com/office/drawing/2014/main" id="{0779785D-9783-4C77-B963-1F891A91B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768" y="5260195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3" name="Text Box 61">
            <a:extLst>
              <a:ext uri="{FF2B5EF4-FFF2-40B4-BE49-F238E27FC236}">
                <a16:creationId xmlns:a16="http://schemas.microsoft.com/office/drawing/2014/main" id="{7B1D54B3-4339-4F76-8A7C-6A87C608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368" y="5260195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14" name="Text Box 62">
            <a:extLst>
              <a:ext uri="{FF2B5EF4-FFF2-40B4-BE49-F238E27FC236}">
                <a16:creationId xmlns:a16="http://schemas.microsoft.com/office/drawing/2014/main" id="{1D7EA8C6-A4CE-4679-92DD-EAC14DDE8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867" y="5237667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AC28C3-2BA3-4E84-A94A-E6C2FCF881AC}"/>
                  </a:ext>
                </a:extLst>
              </p:cNvPr>
              <p:cNvSpPr txBox="1"/>
              <p:nvPr/>
            </p:nvSpPr>
            <p:spPr>
              <a:xfrm>
                <a:off x="1593384" y="1662572"/>
                <a:ext cx="7725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6AC28C3-2BA3-4E84-A94A-E6C2FCF88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384" y="1662572"/>
                <a:ext cx="772519" cy="369332"/>
              </a:xfrm>
              <a:prstGeom prst="rect">
                <a:avLst/>
              </a:prstGeom>
              <a:blipFill>
                <a:blip r:embed="rId10"/>
                <a:stretch>
                  <a:fillRect l="-12598" r="-944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49272A6-1C91-4A0A-86FF-06D1825AA4A9}"/>
              </a:ext>
            </a:extLst>
          </p:cNvPr>
          <p:cNvCxnSpPr/>
          <p:nvPr/>
        </p:nvCxnSpPr>
        <p:spPr bwMode="auto">
          <a:xfrm>
            <a:off x="7174104" y="1482548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Text Box 36">
            <a:extLst>
              <a:ext uri="{FF2B5EF4-FFF2-40B4-BE49-F238E27FC236}">
                <a16:creationId xmlns:a16="http://schemas.microsoft.com/office/drawing/2014/main" id="{A8C61222-F986-48D2-85EA-F43BF6CED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44" y="532388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35504" y="2475965"/>
                <a:ext cx="1905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04" y="2475965"/>
                <a:ext cx="1905000" cy="461665"/>
              </a:xfrm>
              <a:prstGeom prst="rect">
                <a:avLst/>
              </a:prstGeom>
              <a:blipFill>
                <a:blip r:embed="rId11"/>
                <a:stretch>
                  <a:fillRect l="-639" r="-2556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8" grpId="0"/>
      <p:bldP spid="59" grpId="0"/>
      <p:bldP spid="60" grpId="0"/>
      <p:bldP spid="61" grpId="0"/>
      <p:bldP spid="62" grpId="0"/>
      <p:bldP spid="111" grpId="0"/>
      <p:bldP spid="112" grpId="0"/>
      <p:bldP spid="113" grpId="0"/>
      <p:bldP spid="114" grpId="0"/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8" descr="STATBAR">
            <a:extLst>
              <a:ext uri="{FF2B5EF4-FFF2-40B4-BE49-F238E27FC236}">
                <a16:creationId xmlns:a16="http://schemas.microsoft.com/office/drawing/2014/main" id="{BC1EA410-D15D-4A7C-BFC9-8AF90B150C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7764" name="Text Box 9">
            <a:extLst>
              <a:ext uri="{FF2B5EF4-FFF2-40B4-BE49-F238E27FC236}">
                <a16:creationId xmlns:a16="http://schemas.microsoft.com/office/drawing/2014/main" id="{A3193D66-3CE9-4E27-A97C-397A8622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/>
              <p:nvPr/>
            </p:nvSpPr>
            <p:spPr bwMode="auto">
              <a:xfrm>
                <a:off x="423115" y="1713352"/>
                <a:ext cx="1039812" cy="5810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115" y="1713352"/>
                <a:ext cx="1039812" cy="581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3880DBC6-A0A0-4D87-BCAC-E03CD54AEA81}"/>
                  </a:ext>
                </a:extLst>
              </p:cNvPr>
              <p:cNvSpPr txBox="1"/>
              <p:nvPr/>
            </p:nvSpPr>
            <p:spPr bwMode="auto">
              <a:xfrm>
                <a:off x="1747055" y="2208367"/>
                <a:ext cx="5941742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3880DBC6-A0A0-4D87-BCAC-E03CD54AE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055" y="2208367"/>
                <a:ext cx="5941742" cy="558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66628C4-4C66-4D59-A866-5107420B4DB6}"/>
                  </a:ext>
                </a:extLst>
              </p:cNvPr>
              <p:cNvSpPr txBox="1"/>
              <p:nvPr/>
            </p:nvSpPr>
            <p:spPr bwMode="auto">
              <a:xfrm>
                <a:off x="1557418" y="1702751"/>
                <a:ext cx="5465763" cy="5969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）若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&lt;6,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物品无法放入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66628C4-4C66-4D59-A866-5107420B4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7418" y="1702751"/>
                <a:ext cx="5465763" cy="596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53F3C4A-1729-4C0A-BE68-39401D377828}"/>
              </a:ext>
            </a:extLst>
          </p:cNvPr>
          <p:cNvCxnSpPr/>
          <p:nvPr/>
        </p:nvCxnSpPr>
        <p:spPr bwMode="auto">
          <a:xfrm>
            <a:off x="4290300" y="1493667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AA436E57-BCD3-4FC6-AFE3-8DA4C84F6D3A}"/>
                  </a:ext>
                </a:extLst>
              </p:cNvPr>
              <p:cNvSpPr txBox="1"/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</m:e>
                              </m:fun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}  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AA436E57-BCD3-4FC6-AFE3-8DA4C84F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ine 15">
            <a:extLst>
              <a:ext uri="{FF2B5EF4-FFF2-40B4-BE49-F238E27FC236}">
                <a16:creationId xmlns:a16="http://schemas.microsoft.com/office/drawing/2014/main" id="{D77D1484-4553-45B2-9AED-806187293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5763249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BC0DBBE2-76BE-4F54-9881-0FABF779C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6372849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57BEDA61-7907-4591-B4D0-28EDDBFA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17">
            <a:extLst>
              <a:ext uri="{FF2B5EF4-FFF2-40B4-BE49-F238E27FC236}">
                <a16:creationId xmlns:a16="http://schemas.microsoft.com/office/drawing/2014/main" id="{73DD1697-0E9C-4DDA-A99F-F19EEB9CF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EABA7D1A-34A1-4C8F-B10F-4CB4BF302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753" y="323532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6E1AA364-CE6A-4120-BA21-8A927545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5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F534A3D-2961-47D2-8836-BAD41BE5D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3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50FA5E9D-78A7-48A9-A762-9D7A7CE5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1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760B81E7-2054-4C81-8E78-FC82A305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58E02680-0DD2-40AE-8117-FD4509000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120F4CA7-4FD9-4B74-9DE8-1F9BE2F3D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6D87DD85-E1A0-42B5-AE36-A10B63B3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5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E0B6A303-474F-4A6F-B112-C100F70F8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01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32">
            <a:extLst>
              <a:ext uri="{FF2B5EF4-FFF2-40B4-BE49-F238E27FC236}">
                <a16:creationId xmlns:a16="http://schemas.microsoft.com/office/drawing/2014/main" id="{8FBB6E4C-7DD9-40C3-B5BD-59C85EAC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654" y="28676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F0FB26FC-69B5-4DEB-BEA1-EB1EAB9E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54" y="28676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F9787CBE-38B4-4BE0-B2BA-423143F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04" y="59299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E3DEE483-F59D-4EC5-AE83-04CB03BF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54" y="28057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" name="Text Box 38">
            <a:extLst>
              <a:ext uri="{FF2B5EF4-FFF2-40B4-BE49-F238E27FC236}">
                <a16:creationId xmlns:a16="http://schemas.microsoft.com/office/drawing/2014/main" id="{5B0113D0-3FBB-4F1D-ADA1-7F8A87E1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2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" name="Text Box 39">
            <a:extLst>
              <a:ext uri="{FF2B5EF4-FFF2-40B4-BE49-F238E27FC236}">
                <a16:creationId xmlns:a16="http://schemas.microsoft.com/office/drawing/2014/main" id="{BCD048A0-2BE6-4C18-A89D-D397835E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0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2" name="Text Box 40">
            <a:extLst>
              <a:ext uri="{FF2B5EF4-FFF2-40B4-BE49-F238E27FC236}">
                <a16:creationId xmlns:a16="http://schemas.microsoft.com/office/drawing/2014/main" id="{2B3ED745-E601-4D7F-A67D-309B582B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0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3" name="Text Box 41">
            <a:extLst>
              <a:ext uri="{FF2B5EF4-FFF2-40B4-BE49-F238E27FC236}">
                <a16:creationId xmlns:a16="http://schemas.microsoft.com/office/drawing/2014/main" id="{8EA83504-BDCC-468C-9321-51EE0A17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654" y="28057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" name="Text Box 42">
            <a:extLst>
              <a:ext uri="{FF2B5EF4-FFF2-40B4-BE49-F238E27FC236}">
                <a16:creationId xmlns:a16="http://schemas.microsoft.com/office/drawing/2014/main" id="{85F50D7B-A3C9-471A-9397-0002DDB3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8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5" name="Text Box 43">
            <a:extLst>
              <a:ext uri="{FF2B5EF4-FFF2-40B4-BE49-F238E27FC236}">
                <a16:creationId xmlns:a16="http://schemas.microsoft.com/office/drawing/2014/main" id="{497EF8A8-E21D-44CF-8D3A-E76DAC64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6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86" name="Text Box 44">
            <a:extLst>
              <a:ext uri="{FF2B5EF4-FFF2-40B4-BE49-F238E27FC236}">
                <a16:creationId xmlns:a16="http://schemas.microsoft.com/office/drawing/2014/main" id="{771B9F47-0169-43A2-A0ED-8A52CEAD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2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7" name="Line 45">
            <a:extLst>
              <a:ext uri="{FF2B5EF4-FFF2-40B4-BE49-F238E27FC236}">
                <a16:creationId xmlns:a16="http://schemas.microsoft.com/office/drawing/2014/main" id="{1E52967B-5758-40C4-B685-43FF66380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97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46">
            <a:extLst>
              <a:ext uri="{FF2B5EF4-FFF2-40B4-BE49-F238E27FC236}">
                <a16:creationId xmlns:a16="http://schemas.microsoft.com/office/drawing/2014/main" id="{47BA37DC-88F5-424D-AF52-209F5560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854" y="280573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9" name="Text Box 51">
            <a:extLst>
              <a:ext uri="{FF2B5EF4-FFF2-40B4-BE49-F238E27FC236}">
                <a16:creationId xmlns:a16="http://schemas.microsoft.com/office/drawing/2014/main" id="{F901F89E-5C43-4190-B9CE-83BED670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04" y="577753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0" name="Text Box 53">
            <a:extLst>
              <a:ext uri="{FF2B5EF4-FFF2-40B4-BE49-F238E27FC236}">
                <a16:creationId xmlns:a16="http://schemas.microsoft.com/office/drawing/2014/main" id="{21E45823-6BC2-4679-A5EB-3785872F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1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1" name="Text Box 54">
            <a:extLst>
              <a:ext uri="{FF2B5EF4-FFF2-40B4-BE49-F238E27FC236}">
                <a16:creationId xmlns:a16="http://schemas.microsoft.com/office/drawing/2014/main" id="{42ECB569-127E-45AF-ACD0-48EF01B6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1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2" name="Text Box 55">
            <a:extLst>
              <a:ext uri="{FF2B5EF4-FFF2-40B4-BE49-F238E27FC236}">
                <a16:creationId xmlns:a16="http://schemas.microsoft.com/office/drawing/2014/main" id="{8666D498-1F1B-4514-9B33-DC89B0C42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9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" name="Text Box 56">
            <a:extLst>
              <a:ext uri="{FF2B5EF4-FFF2-40B4-BE49-F238E27FC236}">
                <a16:creationId xmlns:a16="http://schemas.microsoft.com/office/drawing/2014/main" id="{B88C9C8A-0B7C-4D8C-848F-97A14587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7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4" name="Text Box 57">
            <a:extLst>
              <a:ext uri="{FF2B5EF4-FFF2-40B4-BE49-F238E27FC236}">
                <a16:creationId xmlns:a16="http://schemas.microsoft.com/office/drawing/2014/main" id="{8E954225-36B6-419E-AA3C-8F3CE971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5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5" name="Text Box 58">
            <a:extLst>
              <a:ext uri="{FF2B5EF4-FFF2-40B4-BE49-F238E27FC236}">
                <a16:creationId xmlns:a16="http://schemas.microsoft.com/office/drawing/2014/main" id="{88EFA919-DF69-40C6-A1AF-86104AAF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5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6" name="Text Box 59">
            <a:extLst>
              <a:ext uri="{FF2B5EF4-FFF2-40B4-BE49-F238E27FC236}">
                <a16:creationId xmlns:a16="http://schemas.microsoft.com/office/drawing/2014/main" id="{A9433C7B-BD5C-49B0-9408-11647065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3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7" name="Text Box 60">
            <a:extLst>
              <a:ext uri="{FF2B5EF4-FFF2-40B4-BE49-F238E27FC236}">
                <a16:creationId xmlns:a16="http://schemas.microsoft.com/office/drawing/2014/main" id="{0244AF1B-C058-4244-8E71-E7989D5E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3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8" name="Text Box 61">
            <a:extLst>
              <a:ext uri="{FF2B5EF4-FFF2-40B4-BE49-F238E27FC236}">
                <a16:creationId xmlns:a16="http://schemas.microsoft.com/office/drawing/2014/main" id="{591EFAF9-152C-41A4-8F1B-1EBC80D5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9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9" name="Text Box 62">
            <a:extLst>
              <a:ext uri="{FF2B5EF4-FFF2-40B4-BE49-F238E27FC236}">
                <a16:creationId xmlns:a16="http://schemas.microsoft.com/office/drawing/2014/main" id="{C078E3D2-E6C1-4F6E-92D2-33A378B8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3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8E959B6-4CB7-48BC-AD78-9889C5E0C2BD}"/>
              </a:ext>
            </a:extLst>
          </p:cNvPr>
          <p:cNvCxnSpPr/>
          <p:nvPr/>
        </p:nvCxnSpPr>
        <p:spPr bwMode="auto">
          <a:xfrm>
            <a:off x="878304" y="5179545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F66E69C-4621-4A7B-BB82-AFC1956C439F}"/>
              </a:ext>
            </a:extLst>
          </p:cNvPr>
          <p:cNvCxnSpPr/>
          <p:nvPr/>
        </p:nvCxnSpPr>
        <p:spPr bwMode="auto">
          <a:xfrm>
            <a:off x="878304" y="4531473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0C32533-EF76-484A-966D-692A5AB15C14}"/>
              </a:ext>
            </a:extLst>
          </p:cNvPr>
          <p:cNvCxnSpPr/>
          <p:nvPr/>
        </p:nvCxnSpPr>
        <p:spPr bwMode="auto">
          <a:xfrm>
            <a:off x="878304" y="3883401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807D7C8-FBB4-446A-8A2B-E732AD8578EC}"/>
              </a:ext>
            </a:extLst>
          </p:cNvPr>
          <p:cNvCxnSpPr/>
          <p:nvPr/>
        </p:nvCxnSpPr>
        <p:spPr bwMode="auto">
          <a:xfrm>
            <a:off x="840204" y="3235329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 Box 51">
            <a:extLst>
              <a:ext uri="{FF2B5EF4-FFF2-40B4-BE49-F238E27FC236}">
                <a16:creationId xmlns:a16="http://schemas.microsoft.com/office/drawing/2014/main" id="{F85BD05F-E485-4CCA-8296-1FAB44A24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80" y="509947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5" name="Text Box 53">
            <a:extLst>
              <a:ext uri="{FF2B5EF4-FFF2-40B4-BE49-F238E27FC236}">
                <a16:creationId xmlns:a16="http://schemas.microsoft.com/office/drawing/2014/main" id="{36A5474F-8A96-44BF-BA6D-5523A76D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430" y="51613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6" name="Text Box 54">
            <a:extLst>
              <a:ext uri="{FF2B5EF4-FFF2-40B4-BE49-F238E27FC236}">
                <a16:creationId xmlns:a16="http://schemas.microsoft.com/office/drawing/2014/main" id="{F94258C1-D7DC-4DDA-BD2A-776A45BE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80" y="51613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7" name="Text Box 55">
            <a:extLst>
              <a:ext uri="{FF2B5EF4-FFF2-40B4-BE49-F238E27FC236}">
                <a16:creationId xmlns:a16="http://schemas.microsoft.com/office/drawing/2014/main" id="{F3F1F068-0F57-45A6-9323-3126BA133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230" y="51613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8" name="Text Box 56">
            <a:extLst>
              <a:ext uri="{FF2B5EF4-FFF2-40B4-BE49-F238E27FC236}">
                <a16:creationId xmlns:a16="http://schemas.microsoft.com/office/drawing/2014/main" id="{20DC521B-B18A-476F-869B-2BB09473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30" y="51613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9" name="Text Box 57">
            <a:extLst>
              <a:ext uri="{FF2B5EF4-FFF2-40B4-BE49-F238E27FC236}">
                <a16:creationId xmlns:a16="http://schemas.microsoft.com/office/drawing/2014/main" id="{F9314C82-9E2C-416F-9824-EA5C07F0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516038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164E196B-AA9E-4603-AA38-8345FFCF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926" y="516038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1" name="Text Box 59">
            <a:extLst>
              <a:ext uri="{FF2B5EF4-FFF2-40B4-BE49-F238E27FC236}">
                <a16:creationId xmlns:a16="http://schemas.microsoft.com/office/drawing/2014/main" id="{8DC793FE-7659-4328-B71D-CBCBE1F7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776" y="516038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2" name="Text Box 60">
            <a:extLst>
              <a:ext uri="{FF2B5EF4-FFF2-40B4-BE49-F238E27FC236}">
                <a16:creationId xmlns:a16="http://schemas.microsoft.com/office/drawing/2014/main" id="{353B2720-FA86-4957-AB96-2AB9763A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776" y="516038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3" name="Text Box 61">
            <a:extLst>
              <a:ext uri="{FF2B5EF4-FFF2-40B4-BE49-F238E27FC236}">
                <a16:creationId xmlns:a16="http://schemas.microsoft.com/office/drawing/2014/main" id="{FDB9FDA3-98E1-454C-BE84-866EC358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376" y="5160385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4" name="Text Box 62">
            <a:extLst>
              <a:ext uri="{FF2B5EF4-FFF2-40B4-BE49-F238E27FC236}">
                <a16:creationId xmlns:a16="http://schemas.microsoft.com/office/drawing/2014/main" id="{23233CEE-17BC-4333-B729-9FAF04C4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75" y="5138062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2BACFEB-1735-4084-AE91-45463B4B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232393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26" name="Text Box 51">
            <a:extLst>
              <a:ext uri="{FF2B5EF4-FFF2-40B4-BE49-F238E27FC236}">
                <a16:creationId xmlns:a16="http://schemas.microsoft.com/office/drawing/2014/main" id="{B190767C-FA41-426C-8816-C0895093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88" y="450912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7" name="Text Box 53">
            <a:extLst>
              <a:ext uri="{FF2B5EF4-FFF2-40B4-BE49-F238E27FC236}">
                <a16:creationId xmlns:a16="http://schemas.microsoft.com/office/drawing/2014/main" id="{12AAF78C-D645-4AF0-9D82-6A6792E7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438" y="457103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8" name="Text Box 54">
            <a:extLst>
              <a:ext uri="{FF2B5EF4-FFF2-40B4-BE49-F238E27FC236}">
                <a16:creationId xmlns:a16="http://schemas.microsoft.com/office/drawing/2014/main" id="{B4F183D0-FF19-4492-B874-CE3A2718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388" y="457103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9" name="Text Box 55">
            <a:extLst>
              <a:ext uri="{FF2B5EF4-FFF2-40B4-BE49-F238E27FC236}">
                <a16:creationId xmlns:a16="http://schemas.microsoft.com/office/drawing/2014/main" id="{52506C8B-5A9C-40C6-A0C7-BE7956968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238" y="457103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0" name="Text Box 56">
            <a:extLst>
              <a:ext uri="{FF2B5EF4-FFF2-40B4-BE49-F238E27FC236}">
                <a16:creationId xmlns:a16="http://schemas.microsoft.com/office/drawing/2014/main" id="{DC011A40-A559-4DA0-A8A7-40B29D7B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038" y="457103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1" name="Text Box 57">
            <a:extLst>
              <a:ext uri="{FF2B5EF4-FFF2-40B4-BE49-F238E27FC236}">
                <a16:creationId xmlns:a16="http://schemas.microsoft.com/office/drawing/2014/main" id="{5D734C0C-7FBC-4459-A683-60B21AB6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457003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5D135A61-3474-476C-97B3-802F2FA1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642041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64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/>
      <p:bldP spid="2" grpId="0"/>
      <p:bldP spid="5" grpId="0"/>
      <p:bldP spid="24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8" descr="STATBAR">
            <a:extLst>
              <a:ext uri="{FF2B5EF4-FFF2-40B4-BE49-F238E27FC236}">
                <a16:creationId xmlns:a16="http://schemas.microsoft.com/office/drawing/2014/main" id="{BC1EA410-D15D-4A7C-BFC9-8AF90B150C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7764" name="Text Box 9">
            <a:extLst>
              <a:ext uri="{FF2B5EF4-FFF2-40B4-BE49-F238E27FC236}">
                <a16:creationId xmlns:a16="http://schemas.microsoft.com/office/drawing/2014/main" id="{A3193D66-3CE9-4E27-A97C-397A8622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AA436E57-BCD3-4FC6-AFE3-8DA4C84F6D3A}"/>
                  </a:ext>
                </a:extLst>
              </p:cNvPr>
              <p:cNvSpPr txBox="1"/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</m:e>
                              </m:fun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}  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AA436E57-BCD3-4FC6-AFE3-8DA4C84F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ine 15">
            <a:extLst>
              <a:ext uri="{FF2B5EF4-FFF2-40B4-BE49-F238E27FC236}">
                <a16:creationId xmlns:a16="http://schemas.microsoft.com/office/drawing/2014/main" id="{D77D1484-4553-45B2-9AED-806187293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6264112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BC0DBBE2-76BE-4F54-9881-0FABF779C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6873712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57BEDA61-7907-4591-B4D0-28EDDBFA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17">
            <a:extLst>
              <a:ext uri="{FF2B5EF4-FFF2-40B4-BE49-F238E27FC236}">
                <a16:creationId xmlns:a16="http://schemas.microsoft.com/office/drawing/2014/main" id="{73DD1697-0E9C-4DDA-A99F-F19EEB9CF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EABA7D1A-34A1-4C8F-B10F-4CB4BF302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749" y="373619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6E1AA364-CE6A-4120-BA21-8A927545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F534A3D-2961-47D2-8836-BAD41BE5D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50FA5E9D-78A7-48A9-A762-9D7A7CE5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91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760B81E7-2054-4C81-8E78-FC82A305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58E02680-0DD2-40AE-8117-FD4509000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120F4CA7-4FD9-4B74-9DE8-1F9BE2F3D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6D87DD85-E1A0-42B5-AE36-A10B63B3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E0B6A303-474F-4A6F-B112-C100F70F8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1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32">
            <a:extLst>
              <a:ext uri="{FF2B5EF4-FFF2-40B4-BE49-F238E27FC236}">
                <a16:creationId xmlns:a16="http://schemas.microsoft.com/office/drawing/2014/main" id="{8FBB6E4C-7DD9-40C3-B5BD-59C85EAC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33685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F0FB26FC-69B5-4DEB-BEA1-EB1EAB9E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33685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F9787CBE-38B4-4BE0-B2BA-423143F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3" y="641651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E3DEE483-F59D-4EC5-AE83-04CB03BF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3066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" name="Text Box 38">
            <a:extLst>
              <a:ext uri="{FF2B5EF4-FFF2-40B4-BE49-F238E27FC236}">
                <a16:creationId xmlns:a16="http://schemas.microsoft.com/office/drawing/2014/main" id="{5B0113D0-3FBB-4F1D-ADA1-7F8A87E1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32923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" name="Text Box 39">
            <a:extLst>
              <a:ext uri="{FF2B5EF4-FFF2-40B4-BE49-F238E27FC236}">
                <a16:creationId xmlns:a16="http://schemas.microsoft.com/office/drawing/2014/main" id="{BCD048A0-2BE6-4C18-A89D-D397835E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32923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2" name="Text Box 40">
            <a:extLst>
              <a:ext uri="{FF2B5EF4-FFF2-40B4-BE49-F238E27FC236}">
                <a16:creationId xmlns:a16="http://schemas.microsoft.com/office/drawing/2014/main" id="{2B3ED745-E601-4D7F-A67D-309B582B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2923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3" name="Text Box 41">
            <a:extLst>
              <a:ext uri="{FF2B5EF4-FFF2-40B4-BE49-F238E27FC236}">
                <a16:creationId xmlns:a16="http://schemas.microsoft.com/office/drawing/2014/main" id="{8EA83504-BDCC-468C-9321-51EE0A17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330660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" name="Text Box 42">
            <a:extLst>
              <a:ext uri="{FF2B5EF4-FFF2-40B4-BE49-F238E27FC236}">
                <a16:creationId xmlns:a16="http://schemas.microsoft.com/office/drawing/2014/main" id="{85F50D7B-A3C9-471A-9397-0002DDB3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32923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5" name="Text Box 43">
            <a:extLst>
              <a:ext uri="{FF2B5EF4-FFF2-40B4-BE49-F238E27FC236}">
                <a16:creationId xmlns:a16="http://schemas.microsoft.com/office/drawing/2014/main" id="{497EF8A8-E21D-44CF-8D3A-E76DAC64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32923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86" name="Text Box 44">
            <a:extLst>
              <a:ext uri="{FF2B5EF4-FFF2-40B4-BE49-F238E27FC236}">
                <a16:creationId xmlns:a16="http://schemas.microsoft.com/office/drawing/2014/main" id="{771B9F47-0169-43A2-A0ED-8A52CEAD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329231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7" name="Line 45">
            <a:extLst>
              <a:ext uri="{FF2B5EF4-FFF2-40B4-BE49-F238E27FC236}">
                <a16:creationId xmlns:a16="http://schemas.microsoft.com/office/drawing/2014/main" id="{1E52967B-5758-40C4-B685-43FF66380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700" y="3749512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46">
            <a:extLst>
              <a:ext uri="{FF2B5EF4-FFF2-40B4-BE49-F238E27FC236}">
                <a16:creationId xmlns:a16="http://schemas.microsoft.com/office/drawing/2014/main" id="{47BA37DC-88F5-424D-AF52-209F5560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306600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9" name="Text Box 51">
            <a:extLst>
              <a:ext uri="{FF2B5EF4-FFF2-40B4-BE49-F238E27FC236}">
                <a16:creationId xmlns:a16="http://schemas.microsoft.com/office/drawing/2014/main" id="{F901F89E-5C43-4190-B9CE-83BED670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627840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0" name="Text Box 53">
            <a:extLst>
              <a:ext uri="{FF2B5EF4-FFF2-40B4-BE49-F238E27FC236}">
                <a16:creationId xmlns:a16="http://schemas.microsoft.com/office/drawing/2014/main" id="{21E45823-6BC2-4679-A5EB-3785872F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1" name="Text Box 54">
            <a:extLst>
              <a:ext uri="{FF2B5EF4-FFF2-40B4-BE49-F238E27FC236}">
                <a16:creationId xmlns:a16="http://schemas.microsoft.com/office/drawing/2014/main" id="{42ECB569-127E-45AF-ACD0-48EF01B6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2" name="Text Box 55">
            <a:extLst>
              <a:ext uri="{FF2B5EF4-FFF2-40B4-BE49-F238E27FC236}">
                <a16:creationId xmlns:a16="http://schemas.microsoft.com/office/drawing/2014/main" id="{8666D498-1F1B-4514-9B33-DC89B0C42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" name="Text Box 56">
            <a:extLst>
              <a:ext uri="{FF2B5EF4-FFF2-40B4-BE49-F238E27FC236}">
                <a16:creationId xmlns:a16="http://schemas.microsoft.com/office/drawing/2014/main" id="{B88C9C8A-0B7C-4D8C-848F-97A14587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4" name="Text Box 57">
            <a:extLst>
              <a:ext uri="{FF2B5EF4-FFF2-40B4-BE49-F238E27FC236}">
                <a16:creationId xmlns:a16="http://schemas.microsoft.com/office/drawing/2014/main" id="{8E954225-36B6-419E-AA3C-8F3CE971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5" name="Text Box 58">
            <a:extLst>
              <a:ext uri="{FF2B5EF4-FFF2-40B4-BE49-F238E27FC236}">
                <a16:creationId xmlns:a16="http://schemas.microsoft.com/office/drawing/2014/main" id="{88EFA919-DF69-40C6-A1AF-86104AAF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6" name="Text Box 59">
            <a:extLst>
              <a:ext uri="{FF2B5EF4-FFF2-40B4-BE49-F238E27FC236}">
                <a16:creationId xmlns:a16="http://schemas.microsoft.com/office/drawing/2014/main" id="{A9433C7B-BD5C-49B0-9408-11647065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7" name="Text Box 60">
            <a:extLst>
              <a:ext uri="{FF2B5EF4-FFF2-40B4-BE49-F238E27FC236}">
                <a16:creationId xmlns:a16="http://schemas.microsoft.com/office/drawing/2014/main" id="{0244AF1B-C058-4244-8E71-E7989D5E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8" name="Text Box 61">
            <a:extLst>
              <a:ext uri="{FF2B5EF4-FFF2-40B4-BE49-F238E27FC236}">
                <a16:creationId xmlns:a16="http://schemas.microsoft.com/office/drawing/2014/main" id="{591EFAF9-152C-41A4-8F1B-1EBC80D5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9" name="Text Box 62">
            <a:extLst>
              <a:ext uri="{FF2B5EF4-FFF2-40B4-BE49-F238E27FC236}">
                <a16:creationId xmlns:a16="http://schemas.microsoft.com/office/drawing/2014/main" id="{C078E3D2-E6C1-4F6E-92D2-33A378B8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634031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8E959B6-4CB7-48BC-AD78-9889C5E0C2BD}"/>
              </a:ext>
            </a:extLst>
          </p:cNvPr>
          <p:cNvCxnSpPr/>
          <p:nvPr/>
        </p:nvCxnSpPr>
        <p:spPr bwMode="auto">
          <a:xfrm>
            <a:off x="876300" y="5680408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F66E69C-4621-4A7B-BB82-AFC1956C439F}"/>
              </a:ext>
            </a:extLst>
          </p:cNvPr>
          <p:cNvCxnSpPr/>
          <p:nvPr/>
        </p:nvCxnSpPr>
        <p:spPr bwMode="auto">
          <a:xfrm>
            <a:off x="876300" y="5032336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0C32533-EF76-484A-966D-692A5AB15C14}"/>
              </a:ext>
            </a:extLst>
          </p:cNvPr>
          <p:cNvCxnSpPr/>
          <p:nvPr/>
        </p:nvCxnSpPr>
        <p:spPr bwMode="auto">
          <a:xfrm>
            <a:off x="876300" y="4384264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807D7C8-FBB4-446A-8A2B-E732AD8578EC}"/>
              </a:ext>
            </a:extLst>
          </p:cNvPr>
          <p:cNvCxnSpPr/>
          <p:nvPr/>
        </p:nvCxnSpPr>
        <p:spPr bwMode="auto">
          <a:xfrm>
            <a:off x="838200" y="3736192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Line 15">
            <a:extLst>
              <a:ext uri="{FF2B5EF4-FFF2-40B4-BE49-F238E27FC236}">
                <a16:creationId xmlns:a16="http://schemas.microsoft.com/office/drawing/2014/main" id="{5F2F331B-C4E1-4976-83B4-3AC5B73C9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80" y="565805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16">
            <a:extLst>
              <a:ext uri="{FF2B5EF4-FFF2-40B4-BE49-F238E27FC236}">
                <a16:creationId xmlns:a16="http://schemas.microsoft.com/office/drawing/2014/main" id="{BFD1BB7D-6656-4889-9924-1CDC27A00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80" y="626765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Text Box 51">
            <a:extLst>
              <a:ext uri="{FF2B5EF4-FFF2-40B4-BE49-F238E27FC236}">
                <a16:creationId xmlns:a16="http://schemas.microsoft.com/office/drawing/2014/main" id="{636AF93D-5884-4B24-A9CA-E77DCC46E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80" y="567234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CAB6A28D-2EC8-4195-A22F-D03FDA90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430" y="573425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8" name="Text Box 54">
            <a:extLst>
              <a:ext uri="{FF2B5EF4-FFF2-40B4-BE49-F238E27FC236}">
                <a16:creationId xmlns:a16="http://schemas.microsoft.com/office/drawing/2014/main" id="{10E8AA4A-A845-4BC4-8FB4-0E5840FE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80" y="573425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9" name="Text Box 55">
            <a:extLst>
              <a:ext uri="{FF2B5EF4-FFF2-40B4-BE49-F238E27FC236}">
                <a16:creationId xmlns:a16="http://schemas.microsoft.com/office/drawing/2014/main" id="{776BD9A8-55A3-4F91-9154-5D0CADE10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230" y="573425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0" name="Text Box 56">
            <a:extLst>
              <a:ext uri="{FF2B5EF4-FFF2-40B4-BE49-F238E27FC236}">
                <a16:creationId xmlns:a16="http://schemas.microsoft.com/office/drawing/2014/main" id="{C4884941-93D0-4CE5-8E49-944CEB25F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30" y="573425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对象 58">
                <a:extLst>
                  <a:ext uri="{FF2B5EF4-FFF2-40B4-BE49-F238E27FC236}">
                    <a16:creationId xmlns:a16="http://schemas.microsoft.com/office/drawing/2014/main" id="{017ADFD2-ADE3-40BC-8912-AD5A024A26EE}"/>
                  </a:ext>
                </a:extLst>
              </p:cNvPr>
              <p:cNvSpPr txBox="1"/>
              <p:nvPr/>
            </p:nvSpPr>
            <p:spPr bwMode="auto">
              <a:xfrm>
                <a:off x="3055547" y="1536859"/>
                <a:ext cx="4810657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−5)+5}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对象 58">
                <a:extLst>
                  <a:ext uri="{FF2B5EF4-FFF2-40B4-BE49-F238E27FC236}">
                    <a16:creationId xmlns:a16="http://schemas.microsoft.com/office/drawing/2014/main" id="{017ADFD2-ADE3-40BC-8912-AD5A024A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5547" y="1536859"/>
                <a:ext cx="4810657" cy="558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对象 17">
                <a:extLst>
                  <a:ext uri="{FF2B5EF4-FFF2-40B4-BE49-F238E27FC236}">
                    <a16:creationId xmlns:a16="http://schemas.microsoft.com/office/drawing/2014/main" id="{D0CB292F-49B2-4CED-BC2D-0A00BDAAA52C}"/>
                  </a:ext>
                </a:extLst>
              </p:cNvPr>
              <p:cNvSpPr txBox="1"/>
              <p:nvPr/>
            </p:nvSpPr>
            <p:spPr bwMode="auto">
              <a:xfrm>
                <a:off x="2053431" y="2090038"/>
                <a:ext cx="5056188" cy="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对象 17">
                <a:extLst>
                  <a:ext uri="{FF2B5EF4-FFF2-40B4-BE49-F238E27FC236}">
                    <a16:creationId xmlns:a16="http://schemas.microsoft.com/office/drawing/2014/main" id="{D0CB292F-49B2-4CED-BC2D-0A00BDAA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3431" y="2090038"/>
                <a:ext cx="5056188" cy="558800"/>
              </a:xfrm>
              <a:prstGeom prst="rect">
                <a:avLst/>
              </a:prstGeom>
              <a:blipFill>
                <a:blip r:embed="rId7"/>
                <a:stretch>
                  <a:fillRect l="-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对象 110">
                <a:extLst>
                  <a:ext uri="{FF2B5EF4-FFF2-40B4-BE49-F238E27FC236}">
                    <a16:creationId xmlns:a16="http://schemas.microsoft.com/office/drawing/2014/main" id="{5E99F756-DC2A-4061-ACB6-4CB941DCB10E}"/>
                  </a:ext>
                </a:extLst>
              </p:cNvPr>
              <p:cNvSpPr txBox="1"/>
              <p:nvPr/>
            </p:nvSpPr>
            <p:spPr bwMode="auto">
              <a:xfrm>
                <a:off x="1909144" y="2670035"/>
                <a:ext cx="6230198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−6)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对象 110">
                <a:extLst>
                  <a:ext uri="{FF2B5EF4-FFF2-40B4-BE49-F238E27FC236}">
                    <a16:creationId xmlns:a16="http://schemas.microsoft.com/office/drawing/2014/main" id="{5E99F756-DC2A-4061-ACB6-4CB941DCB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9144" y="2670035"/>
                <a:ext cx="6230198" cy="558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79207196-B5A6-4391-9551-37E19C4D959B}"/>
                  </a:ext>
                </a:extLst>
              </p:cNvPr>
              <p:cNvSpPr/>
              <p:nvPr/>
            </p:nvSpPr>
            <p:spPr>
              <a:xfrm>
                <a:off x="2394853" y="1477757"/>
                <a:ext cx="957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79207196-B5A6-4391-9551-37E19C4D9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53" y="1477757"/>
                <a:ext cx="957185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>
            <a:extLst>
              <a:ext uri="{FF2B5EF4-FFF2-40B4-BE49-F238E27FC236}">
                <a16:creationId xmlns:a16="http://schemas.microsoft.com/office/drawing/2014/main" id="{1EBE3D0B-9445-49D0-8407-4B9B0719B1ED}"/>
              </a:ext>
            </a:extLst>
          </p:cNvPr>
          <p:cNvSpPr txBox="1"/>
          <p:nvPr/>
        </p:nvSpPr>
        <p:spPr>
          <a:xfrm>
            <a:off x="1218982" y="1488827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）若</a:t>
            </a: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2573B87-8C7E-47B5-A4EE-40EE9BC74CB0}"/>
              </a:ext>
            </a:extLst>
          </p:cNvPr>
          <p:cNvCxnSpPr/>
          <p:nvPr/>
        </p:nvCxnSpPr>
        <p:spPr bwMode="auto">
          <a:xfrm>
            <a:off x="4357881" y="1504696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57">
            <a:extLst>
              <a:ext uri="{FF2B5EF4-FFF2-40B4-BE49-F238E27FC236}">
                <a16:creationId xmlns:a16="http://schemas.microsoft.com/office/drawing/2014/main" id="{542C00FB-B850-4B90-967A-A816FC345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573325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6" name="Text Box 58">
            <a:extLst>
              <a:ext uri="{FF2B5EF4-FFF2-40B4-BE49-F238E27FC236}">
                <a16:creationId xmlns:a16="http://schemas.microsoft.com/office/drawing/2014/main" id="{93F39290-5D41-4F4C-9472-BE974C66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926" y="573325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7" name="Text Box 59">
            <a:extLst>
              <a:ext uri="{FF2B5EF4-FFF2-40B4-BE49-F238E27FC236}">
                <a16:creationId xmlns:a16="http://schemas.microsoft.com/office/drawing/2014/main" id="{9CBFFF07-65FD-46B7-A444-B7A0F9B8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776" y="573325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8" name="Text Box 60">
            <a:extLst>
              <a:ext uri="{FF2B5EF4-FFF2-40B4-BE49-F238E27FC236}">
                <a16:creationId xmlns:a16="http://schemas.microsoft.com/office/drawing/2014/main" id="{0FE4C26E-AA95-4A17-A975-98B242260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776" y="573325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9" name="Text Box 61">
            <a:extLst>
              <a:ext uri="{FF2B5EF4-FFF2-40B4-BE49-F238E27FC236}">
                <a16:creationId xmlns:a16="http://schemas.microsoft.com/office/drawing/2014/main" id="{AB165202-B2B1-43A4-9CEE-5A00A12D4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376" y="573325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0" name="Text Box 62">
            <a:extLst>
              <a:ext uri="{FF2B5EF4-FFF2-40B4-BE49-F238E27FC236}">
                <a16:creationId xmlns:a16="http://schemas.microsoft.com/office/drawing/2014/main" id="{71C8E6AD-5446-4D0D-B550-A1747E9FD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75" y="5710933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1" name="Text Box 36">
            <a:extLst>
              <a:ext uri="{FF2B5EF4-FFF2-40B4-BE49-F238E27FC236}">
                <a16:creationId xmlns:a16="http://schemas.microsoft.com/office/drawing/2014/main" id="{097C757F-2137-4FE3-A52B-F9FA087AB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805264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bject 13">
                <a:extLst>
                  <a:ext uri="{FF2B5EF4-FFF2-40B4-BE49-F238E27FC236}">
                    <a16:creationId xmlns:a16="http://schemas.microsoft.com/office/drawing/2014/main" id="{D76FB486-BDD7-40FC-9758-1008285339C1}"/>
                  </a:ext>
                </a:extLst>
              </p:cNvPr>
              <p:cNvSpPr txBox="1"/>
              <p:nvPr/>
            </p:nvSpPr>
            <p:spPr bwMode="auto">
              <a:xfrm>
                <a:off x="280656" y="1519443"/>
                <a:ext cx="1039812" cy="5810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2" name="Object 13">
                <a:extLst>
                  <a:ext uri="{FF2B5EF4-FFF2-40B4-BE49-F238E27FC236}">
                    <a16:creationId xmlns:a16="http://schemas.microsoft.com/office/drawing/2014/main" id="{D76FB486-BDD7-40FC-9758-10082853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56" y="1519443"/>
                <a:ext cx="1039812" cy="581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27F2BAD8-1D76-4A43-B7C8-58EF8B09BE4D}"/>
              </a:ext>
            </a:extLst>
          </p:cNvPr>
          <p:cNvCxnSpPr/>
          <p:nvPr/>
        </p:nvCxnSpPr>
        <p:spPr bwMode="auto">
          <a:xfrm>
            <a:off x="6880109" y="1507081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 Box 51">
            <a:extLst>
              <a:ext uri="{FF2B5EF4-FFF2-40B4-BE49-F238E27FC236}">
                <a16:creationId xmlns:a16="http://schemas.microsoft.com/office/drawing/2014/main" id="{82832C7C-3AFD-48CA-AD68-3E02EB0B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09435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5" name="Text Box 53">
            <a:extLst>
              <a:ext uri="{FF2B5EF4-FFF2-40B4-BE49-F238E27FC236}">
                <a16:creationId xmlns:a16="http://schemas.microsoft.com/office/drawing/2014/main" id="{657EE0EF-09A0-4574-8DB5-BCDCFA46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515626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6" name="Text Box 54">
            <a:extLst>
              <a:ext uri="{FF2B5EF4-FFF2-40B4-BE49-F238E27FC236}">
                <a16:creationId xmlns:a16="http://schemas.microsoft.com/office/drawing/2014/main" id="{35B917A1-C90C-49FF-B915-6601E0AE7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515626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7" name="Text Box 55">
            <a:extLst>
              <a:ext uri="{FF2B5EF4-FFF2-40B4-BE49-F238E27FC236}">
                <a16:creationId xmlns:a16="http://schemas.microsoft.com/office/drawing/2014/main" id="{921426B1-D956-42A4-883B-1D6491AB9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515626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8" name="Text Box 56">
            <a:extLst>
              <a:ext uri="{FF2B5EF4-FFF2-40B4-BE49-F238E27FC236}">
                <a16:creationId xmlns:a16="http://schemas.microsoft.com/office/drawing/2014/main" id="{EC467058-4B77-427E-B9B1-26FBE5942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515626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9" name="Text Box 57">
            <a:extLst>
              <a:ext uri="{FF2B5EF4-FFF2-40B4-BE49-F238E27FC236}">
                <a16:creationId xmlns:a16="http://schemas.microsoft.com/office/drawing/2014/main" id="{607515D5-9953-4AF1-BF6A-7C343AE4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696" y="515526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0" name="Text Box 58">
            <a:extLst>
              <a:ext uri="{FF2B5EF4-FFF2-40B4-BE49-F238E27FC236}">
                <a16:creationId xmlns:a16="http://schemas.microsoft.com/office/drawing/2014/main" id="{D4A3F868-FCE7-4EE3-AB49-38BD4FA54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51571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1" name="Text Box 59">
            <a:extLst>
              <a:ext uri="{FF2B5EF4-FFF2-40B4-BE49-F238E27FC236}">
                <a16:creationId xmlns:a16="http://schemas.microsoft.com/office/drawing/2014/main" id="{BADDD60C-507E-4B1E-967D-3180E01CB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906" y="51571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" name="Text Box 60">
            <a:extLst>
              <a:ext uri="{FF2B5EF4-FFF2-40B4-BE49-F238E27FC236}">
                <a16:creationId xmlns:a16="http://schemas.microsoft.com/office/drawing/2014/main" id="{7890D8B7-C734-40E4-B746-EB94F1A2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906" y="51571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3" name="Text Box 61">
            <a:extLst>
              <a:ext uri="{FF2B5EF4-FFF2-40B4-BE49-F238E27FC236}">
                <a16:creationId xmlns:a16="http://schemas.microsoft.com/office/drawing/2014/main" id="{89E842B0-CA2B-45CA-8F64-F3E973D0E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383" y="5117337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4" name="Text Box 62">
            <a:extLst>
              <a:ext uri="{FF2B5EF4-FFF2-40B4-BE49-F238E27FC236}">
                <a16:creationId xmlns:a16="http://schemas.microsoft.com/office/drawing/2014/main" id="{80A2271B-182F-4794-866C-837E699A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82" y="5095014"/>
            <a:ext cx="5239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35" name="Text Box 36">
            <a:extLst>
              <a:ext uri="{FF2B5EF4-FFF2-40B4-BE49-F238E27FC236}">
                <a16:creationId xmlns:a16="http://schemas.microsoft.com/office/drawing/2014/main" id="{03F7934A-9B91-412C-8E79-B863F31C6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87" y="5149233"/>
            <a:ext cx="177724" cy="37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96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1" grpId="0"/>
      <p:bldP spid="111" grpId="0"/>
      <p:bldP spid="120" grpId="0"/>
      <p:bldP spid="130" grpId="0"/>
      <p:bldP spid="131" grpId="0"/>
      <p:bldP spid="132" grpId="0"/>
      <p:bldP spid="133" grpId="0"/>
      <p:bldP spid="1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8" descr="STATBAR">
            <a:extLst>
              <a:ext uri="{FF2B5EF4-FFF2-40B4-BE49-F238E27FC236}">
                <a16:creationId xmlns:a16="http://schemas.microsoft.com/office/drawing/2014/main" id="{BC1EA410-D15D-4A7C-BFC9-8AF90B150C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7764" name="Text Box 9">
            <a:extLst>
              <a:ext uri="{FF2B5EF4-FFF2-40B4-BE49-F238E27FC236}">
                <a16:creationId xmlns:a16="http://schemas.microsoft.com/office/drawing/2014/main" id="{A3193D66-3CE9-4E27-A97C-397A8622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/>
              <p:nvPr/>
            </p:nvSpPr>
            <p:spPr bwMode="auto">
              <a:xfrm>
                <a:off x="423115" y="1713352"/>
                <a:ext cx="1039812" cy="5810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115" y="1713352"/>
                <a:ext cx="1039812" cy="581025"/>
              </a:xfrm>
              <a:prstGeom prst="rect">
                <a:avLst/>
              </a:prstGeom>
              <a:blipFill>
                <a:blip r:embed="rId5"/>
                <a:stretch>
                  <a:fillRect l="-1170" t="-7368" b="-421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3880DBC6-A0A0-4D87-BCAC-E03CD54AEA81}"/>
                  </a:ext>
                </a:extLst>
              </p:cNvPr>
              <p:cNvSpPr txBox="1"/>
              <p:nvPr/>
            </p:nvSpPr>
            <p:spPr bwMode="auto">
              <a:xfrm>
                <a:off x="1747055" y="2208367"/>
                <a:ext cx="5941742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3880DBC6-A0A0-4D87-BCAC-E03CD54AE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055" y="2208367"/>
                <a:ext cx="5941742" cy="558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66628C4-4C66-4D59-A866-5107420B4DB6}"/>
                  </a:ext>
                </a:extLst>
              </p:cNvPr>
              <p:cNvSpPr txBox="1"/>
              <p:nvPr/>
            </p:nvSpPr>
            <p:spPr bwMode="auto">
              <a:xfrm>
                <a:off x="1557418" y="1702751"/>
                <a:ext cx="5465763" cy="5969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）若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&lt;2,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物品无法放入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66628C4-4C66-4D59-A866-5107420B4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7418" y="1702751"/>
                <a:ext cx="5465763" cy="596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53F3C4A-1729-4C0A-BE68-39401D377828}"/>
              </a:ext>
            </a:extLst>
          </p:cNvPr>
          <p:cNvCxnSpPr/>
          <p:nvPr/>
        </p:nvCxnSpPr>
        <p:spPr bwMode="auto">
          <a:xfrm>
            <a:off x="4078704" y="1494029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Line 15">
            <a:extLst>
              <a:ext uri="{FF2B5EF4-FFF2-40B4-BE49-F238E27FC236}">
                <a16:creationId xmlns:a16="http://schemas.microsoft.com/office/drawing/2014/main" id="{D77D1484-4553-45B2-9AED-806187293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5763249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BC0DBBE2-76BE-4F54-9881-0FABF779C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6372849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57BEDA61-7907-4591-B4D0-28EDDBFA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17">
            <a:extLst>
              <a:ext uri="{FF2B5EF4-FFF2-40B4-BE49-F238E27FC236}">
                <a16:creationId xmlns:a16="http://schemas.microsoft.com/office/drawing/2014/main" id="{73DD1697-0E9C-4DDA-A99F-F19EEB9CF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EABA7D1A-34A1-4C8F-B10F-4CB4BF302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753" y="323532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6E1AA364-CE6A-4120-BA21-8A927545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5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F534A3D-2961-47D2-8836-BAD41BE5D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3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50FA5E9D-78A7-48A9-A762-9D7A7CE5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1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760B81E7-2054-4C81-8E78-FC82A305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58E02680-0DD2-40AE-8117-FD4509000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120F4CA7-4FD9-4B74-9DE8-1F9BE2F3D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6D87DD85-E1A0-42B5-AE36-A10B63B3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5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E0B6A303-474F-4A6F-B112-C100F70F8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01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32">
            <a:extLst>
              <a:ext uri="{FF2B5EF4-FFF2-40B4-BE49-F238E27FC236}">
                <a16:creationId xmlns:a16="http://schemas.microsoft.com/office/drawing/2014/main" id="{8FBB6E4C-7DD9-40C3-B5BD-59C85EAC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654" y="28676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F0FB26FC-69B5-4DEB-BEA1-EB1EAB9E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54" y="28676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F9787CBE-38B4-4BE0-B2BA-423143F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04" y="59299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E3DEE483-F59D-4EC5-AE83-04CB03BF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54" y="28057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" name="Text Box 38">
            <a:extLst>
              <a:ext uri="{FF2B5EF4-FFF2-40B4-BE49-F238E27FC236}">
                <a16:creationId xmlns:a16="http://schemas.microsoft.com/office/drawing/2014/main" id="{5B0113D0-3FBB-4F1D-ADA1-7F8A87E1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2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" name="Text Box 39">
            <a:extLst>
              <a:ext uri="{FF2B5EF4-FFF2-40B4-BE49-F238E27FC236}">
                <a16:creationId xmlns:a16="http://schemas.microsoft.com/office/drawing/2014/main" id="{BCD048A0-2BE6-4C18-A89D-D397835E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0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2" name="Text Box 40">
            <a:extLst>
              <a:ext uri="{FF2B5EF4-FFF2-40B4-BE49-F238E27FC236}">
                <a16:creationId xmlns:a16="http://schemas.microsoft.com/office/drawing/2014/main" id="{2B3ED745-E601-4D7F-A67D-309B582B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0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3" name="Text Box 41">
            <a:extLst>
              <a:ext uri="{FF2B5EF4-FFF2-40B4-BE49-F238E27FC236}">
                <a16:creationId xmlns:a16="http://schemas.microsoft.com/office/drawing/2014/main" id="{8EA83504-BDCC-468C-9321-51EE0A17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654" y="28057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" name="Text Box 42">
            <a:extLst>
              <a:ext uri="{FF2B5EF4-FFF2-40B4-BE49-F238E27FC236}">
                <a16:creationId xmlns:a16="http://schemas.microsoft.com/office/drawing/2014/main" id="{85F50D7B-A3C9-471A-9397-0002DDB3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8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5" name="Text Box 43">
            <a:extLst>
              <a:ext uri="{FF2B5EF4-FFF2-40B4-BE49-F238E27FC236}">
                <a16:creationId xmlns:a16="http://schemas.microsoft.com/office/drawing/2014/main" id="{497EF8A8-E21D-44CF-8D3A-E76DAC64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6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86" name="Text Box 44">
            <a:extLst>
              <a:ext uri="{FF2B5EF4-FFF2-40B4-BE49-F238E27FC236}">
                <a16:creationId xmlns:a16="http://schemas.microsoft.com/office/drawing/2014/main" id="{771B9F47-0169-43A2-A0ED-8A52CEAD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2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7" name="Line 45">
            <a:extLst>
              <a:ext uri="{FF2B5EF4-FFF2-40B4-BE49-F238E27FC236}">
                <a16:creationId xmlns:a16="http://schemas.microsoft.com/office/drawing/2014/main" id="{1E52967B-5758-40C4-B685-43FF66380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97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46">
            <a:extLst>
              <a:ext uri="{FF2B5EF4-FFF2-40B4-BE49-F238E27FC236}">
                <a16:creationId xmlns:a16="http://schemas.microsoft.com/office/drawing/2014/main" id="{47BA37DC-88F5-424D-AF52-209F5560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854" y="280573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9" name="Text Box 51">
            <a:extLst>
              <a:ext uri="{FF2B5EF4-FFF2-40B4-BE49-F238E27FC236}">
                <a16:creationId xmlns:a16="http://schemas.microsoft.com/office/drawing/2014/main" id="{F901F89E-5C43-4190-B9CE-83BED670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04" y="577753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0" name="Text Box 53">
            <a:extLst>
              <a:ext uri="{FF2B5EF4-FFF2-40B4-BE49-F238E27FC236}">
                <a16:creationId xmlns:a16="http://schemas.microsoft.com/office/drawing/2014/main" id="{21E45823-6BC2-4679-A5EB-3785872F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1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1" name="Text Box 54">
            <a:extLst>
              <a:ext uri="{FF2B5EF4-FFF2-40B4-BE49-F238E27FC236}">
                <a16:creationId xmlns:a16="http://schemas.microsoft.com/office/drawing/2014/main" id="{42ECB569-127E-45AF-ACD0-48EF01B6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1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2" name="Text Box 55">
            <a:extLst>
              <a:ext uri="{FF2B5EF4-FFF2-40B4-BE49-F238E27FC236}">
                <a16:creationId xmlns:a16="http://schemas.microsoft.com/office/drawing/2014/main" id="{8666D498-1F1B-4514-9B33-DC89B0C42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9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" name="Text Box 56">
            <a:extLst>
              <a:ext uri="{FF2B5EF4-FFF2-40B4-BE49-F238E27FC236}">
                <a16:creationId xmlns:a16="http://schemas.microsoft.com/office/drawing/2014/main" id="{B88C9C8A-0B7C-4D8C-848F-97A14587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7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4" name="Text Box 57">
            <a:extLst>
              <a:ext uri="{FF2B5EF4-FFF2-40B4-BE49-F238E27FC236}">
                <a16:creationId xmlns:a16="http://schemas.microsoft.com/office/drawing/2014/main" id="{8E954225-36B6-419E-AA3C-8F3CE971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5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5" name="Text Box 58">
            <a:extLst>
              <a:ext uri="{FF2B5EF4-FFF2-40B4-BE49-F238E27FC236}">
                <a16:creationId xmlns:a16="http://schemas.microsoft.com/office/drawing/2014/main" id="{88EFA919-DF69-40C6-A1AF-86104AAF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5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6" name="Text Box 59">
            <a:extLst>
              <a:ext uri="{FF2B5EF4-FFF2-40B4-BE49-F238E27FC236}">
                <a16:creationId xmlns:a16="http://schemas.microsoft.com/office/drawing/2014/main" id="{A9433C7B-BD5C-49B0-9408-11647065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3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7" name="Text Box 60">
            <a:extLst>
              <a:ext uri="{FF2B5EF4-FFF2-40B4-BE49-F238E27FC236}">
                <a16:creationId xmlns:a16="http://schemas.microsoft.com/office/drawing/2014/main" id="{0244AF1B-C058-4244-8E71-E7989D5E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3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8" name="Text Box 61">
            <a:extLst>
              <a:ext uri="{FF2B5EF4-FFF2-40B4-BE49-F238E27FC236}">
                <a16:creationId xmlns:a16="http://schemas.microsoft.com/office/drawing/2014/main" id="{591EFAF9-152C-41A4-8F1B-1EBC80D5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9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9" name="Text Box 62">
            <a:extLst>
              <a:ext uri="{FF2B5EF4-FFF2-40B4-BE49-F238E27FC236}">
                <a16:creationId xmlns:a16="http://schemas.microsoft.com/office/drawing/2014/main" id="{C078E3D2-E6C1-4F6E-92D2-33A378B8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3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8E959B6-4CB7-48BC-AD78-9889C5E0C2BD}"/>
              </a:ext>
            </a:extLst>
          </p:cNvPr>
          <p:cNvCxnSpPr/>
          <p:nvPr/>
        </p:nvCxnSpPr>
        <p:spPr bwMode="auto">
          <a:xfrm>
            <a:off x="878304" y="5179545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F66E69C-4621-4A7B-BB82-AFC1956C439F}"/>
              </a:ext>
            </a:extLst>
          </p:cNvPr>
          <p:cNvCxnSpPr/>
          <p:nvPr/>
        </p:nvCxnSpPr>
        <p:spPr bwMode="auto">
          <a:xfrm>
            <a:off x="878304" y="4531473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0C32533-EF76-484A-966D-692A5AB15C14}"/>
              </a:ext>
            </a:extLst>
          </p:cNvPr>
          <p:cNvCxnSpPr/>
          <p:nvPr/>
        </p:nvCxnSpPr>
        <p:spPr bwMode="auto">
          <a:xfrm>
            <a:off x="878304" y="3883401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807D7C8-FBB4-446A-8A2B-E732AD8578EC}"/>
              </a:ext>
            </a:extLst>
          </p:cNvPr>
          <p:cNvCxnSpPr/>
          <p:nvPr/>
        </p:nvCxnSpPr>
        <p:spPr bwMode="auto">
          <a:xfrm>
            <a:off x="840204" y="3235329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Line 15">
            <a:extLst>
              <a:ext uri="{FF2B5EF4-FFF2-40B4-BE49-F238E27FC236}">
                <a16:creationId xmlns:a16="http://schemas.microsoft.com/office/drawing/2014/main" id="{5F2F331B-C4E1-4976-83B4-3AC5B73C9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5157192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Text Box 51">
            <a:extLst>
              <a:ext uri="{FF2B5EF4-FFF2-40B4-BE49-F238E27FC236}">
                <a16:creationId xmlns:a16="http://schemas.microsoft.com/office/drawing/2014/main" id="{F85BD05F-E485-4CCA-8296-1FAB44A24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80" y="509947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5" name="Text Box 53">
            <a:extLst>
              <a:ext uri="{FF2B5EF4-FFF2-40B4-BE49-F238E27FC236}">
                <a16:creationId xmlns:a16="http://schemas.microsoft.com/office/drawing/2014/main" id="{36A5474F-8A96-44BF-BA6D-5523A76D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430" y="51613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6" name="Text Box 54">
            <a:extLst>
              <a:ext uri="{FF2B5EF4-FFF2-40B4-BE49-F238E27FC236}">
                <a16:creationId xmlns:a16="http://schemas.microsoft.com/office/drawing/2014/main" id="{F94258C1-D7DC-4DDA-BD2A-776A45BE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80" y="51613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7" name="Text Box 55">
            <a:extLst>
              <a:ext uri="{FF2B5EF4-FFF2-40B4-BE49-F238E27FC236}">
                <a16:creationId xmlns:a16="http://schemas.microsoft.com/office/drawing/2014/main" id="{F3F1F068-0F57-45A6-9323-3126BA133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230" y="51613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8" name="Text Box 56">
            <a:extLst>
              <a:ext uri="{FF2B5EF4-FFF2-40B4-BE49-F238E27FC236}">
                <a16:creationId xmlns:a16="http://schemas.microsoft.com/office/drawing/2014/main" id="{20DC521B-B18A-476F-869B-2BB09473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30" y="51613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9" name="Text Box 57">
            <a:extLst>
              <a:ext uri="{FF2B5EF4-FFF2-40B4-BE49-F238E27FC236}">
                <a16:creationId xmlns:a16="http://schemas.microsoft.com/office/drawing/2014/main" id="{F9314C82-9E2C-416F-9824-EA5C07F0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516038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164E196B-AA9E-4603-AA38-8345FFCF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926" y="516038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1" name="Text Box 59">
            <a:extLst>
              <a:ext uri="{FF2B5EF4-FFF2-40B4-BE49-F238E27FC236}">
                <a16:creationId xmlns:a16="http://schemas.microsoft.com/office/drawing/2014/main" id="{8DC793FE-7659-4328-B71D-CBCBE1F7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776" y="516038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2" name="Text Box 60">
            <a:extLst>
              <a:ext uri="{FF2B5EF4-FFF2-40B4-BE49-F238E27FC236}">
                <a16:creationId xmlns:a16="http://schemas.microsoft.com/office/drawing/2014/main" id="{353B2720-FA86-4957-AB96-2AB9763A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776" y="516038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3" name="Text Box 61">
            <a:extLst>
              <a:ext uri="{FF2B5EF4-FFF2-40B4-BE49-F238E27FC236}">
                <a16:creationId xmlns:a16="http://schemas.microsoft.com/office/drawing/2014/main" id="{FDB9FDA3-98E1-454C-BE84-866EC358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376" y="5160385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4" name="Text Box 62">
            <a:extLst>
              <a:ext uri="{FF2B5EF4-FFF2-40B4-BE49-F238E27FC236}">
                <a16:creationId xmlns:a16="http://schemas.microsoft.com/office/drawing/2014/main" id="{23233CEE-17BC-4333-B729-9FAF04C4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75" y="5138062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2BACFEB-1735-4084-AE91-45463B4B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232393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26" name="Text Box 51">
            <a:extLst>
              <a:ext uri="{FF2B5EF4-FFF2-40B4-BE49-F238E27FC236}">
                <a16:creationId xmlns:a16="http://schemas.microsoft.com/office/drawing/2014/main" id="{B190767C-FA41-426C-8816-C0895093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88" y="450912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7" name="Text Box 53">
            <a:extLst>
              <a:ext uri="{FF2B5EF4-FFF2-40B4-BE49-F238E27FC236}">
                <a16:creationId xmlns:a16="http://schemas.microsoft.com/office/drawing/2014/main" id="{12AAF78C-D645-4AF0-9D82-6A6792E7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438" y="457103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8" name="Text Box 54">
            <a:extLst>
              <a:ext uri="{FF2B5EF4-FFF2-40B4-BE49-F238E27FC236}">
                <a16:creationId xmlns:a16="http://schemas.microsoft.com/office/drawing/2014/main" id="{B4F183D0-FF19-4492-B874-CE3A2718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388" y="457103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9" name="Text Box 55">
            <a:extLst>
              <a:ext uri="{FF2B5EF4-FFF2-40B4-BE49-F238E27FC236}">
                <a16:creationId xmlns:a16="http://schemas.microsoft.com/office/drawing/2014/main" id="{52506C8B-5A9C-40C6-A0C7-BE7956968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238" y="457103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0" name="Text Box 56">
            <a:extLst>
              <a:ext uri="{FF2B5EF4-FFF2-40B4-BE49-F238E27FC236}">
                <a16:creationId xmlns:a16="http://schemas.microsoft.com/office/drawing/2014/main" id="{DC011A40-A559-4DA0-A8A7-40B29D7B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038" y="457103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1" name="Text Box 57">
            <a:extLst>
              <a:ext uri="{FF2B5EF4-FFF2-40B4-BE49-F238E27FC236}">
                <a16:creationId xmlns:a16="http://schemas.microsoft.com/office/drawing/2014/main" id="{5D734C0C-7FBC-4459-A683-60B21AB6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457003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5D135A61-3474-476C-97B3-802F2FA1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642041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4E1A9DE-1B33-4A5F-8E0A-9E4C583507DA}"/>
              </a:ext>
            </a:extLst>
          </p:cNvPr>
          <p:cNvCxnSpPr/>
          <p:nvPr/>
        </p:nvCxnSpPr>
        <p:spPr bwMode="auto">
          <a:xfrm>
            <a:off x="6605306" y="1475319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Text Box 58">
            <a:extLst>
              <a:ext uri="{FF2B5EF4-FFF2-40B4-BE49-F238E27FC236}">
                <a16:creationId xmlns:a16="http://schemas.microsoft.com/office/drawing/2014/main" id="{B4C35CDD-3678-4EC1-B257-05479687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464330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7" name="Text Box 59">
            <a:extLst>
              <a:ext uri="{FF2B5EF4-FFF2-40B4-BE49-F238E27FC236}">
                <a16:creationId xmlns:a16="http://schemas.microsoft.com/office/drawing/2014/main" id="{FC4CA388-2D75-43D2-88FB-E7512663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906" y="464330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8" name="Text Box 60">
            <a:extLst>
              <a:ext uri="{FF2B5EF4-FFF2-40B4-BE49-F238E27FC236}">
                <a16:creationId xmlns:a16="http://schemas.microsoft.com/office/drawing/2014/main" id="{A00236FD-9844-4F42-AFCF-A6A3D66A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906" y="464330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9" name="Text Box 61">
            <a:extLst>
              <a:ext uri="{FF2B5EF4-FFF2-40B4-BE49-F238E27FC236}">
                <a16:creationId xmlns:a16="http://schemas.microsoft.com/office/drawing/2014/main" id="{6A98BD99-E951-4CCF-9BEC-69250F28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383" y="460345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10" name="Text Box 62">
            <a:extLst>
              <a:ext uri="{FF2B5EF4-FFF2-40B4-BE49-F238E27FC236}">
                <a16:creationId xmlns:a16="http://schemas.microsoft.com/office/drawing/2014/main" id="{298C7F04-8447-4C53-951A-CE766EC6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82" y="4581128"/>
            <a:ext cx="5239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12" name="Text Box 51">
            <a:extLst>
              <a:ext uri="{FF2B5EF4-FFF2-40B4-BE49-F238E27FC236}">
                <a16:creationId xmlns:a16="http://schemas.microsoft.com/office/drawing/2014/main" id="{929CF82D-1AC1-412A-AAC0-3CEC476F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112" y="393305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3" name="Text Box 53">
            <a:extLst>
              <a:ext uri="{FF2B5EF4-FFF2-40B4-BE49-F238E27FC236}">
                <a16:creationId xmlns:a16="http://schemas.microsoft.com/office/drawing/2014/main" id="{EA8E6426-7446-4CC3-9355-D90F4CF7C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62" y="399496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4" name="Text Box 36">
            <a:extLst>
              <a:ext uri="{FF2B5EF4-FFF2-40B4-BE49-F238E27FC236}">
                <a16:creationId xmlns:a16="http://schemas.microsoft.com/office/drawing/2014/main" id="{95986A3F-0E3F-4B98-B2AC-57912A12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61" y="4009256"/>
            <a:ext cx="22207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333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/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8" descr="STATBAR">
            <a:extLst>
              <a:ext uri="{FF2B5EF4-FFF2-40B4-BE49-F238E27FC236}">
                <a16:creationId xmlns:a16="http://schemas.microsoft.com/office/drawing/2014/main" id="{BC1EA410-D15D-4A7C-BFC9-8AF90B150C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7764" name="Text Box 9">
            <a:extLst>
              <a:ext uri="{FF2B5EF4-FFF2-40B4-BE49-F238E27FC236}">
                <a16:creationId xmlns:a16="http://schemas.microsoft.com/office/drawing/2014/main" id="{A3193D66-3CE9-4E27-A97C-397A8622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/>
              <p:nvPr/>
            </p:nvSpPr>
            <p:spPr bwMode="auto">
              <a:xfrm>
                <a:off x="417619" y="1577478"/>
                <a:ext cx="1039812" cy="5810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619" y="1577478"/>
                <a:ext cx="1039812" cy="581025"/>
              </a:xfrm>
              <a:prstGeom prst="rect">
                <a:avLst/>
              </a:prstGeom>
              <a:blipFill>
                <a:blip r:embed="rId5"/>
                <a:stretch>
                  <a:fillRect l="-1765" t="-7368" b="-421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53F3C4A-1729-4C0A-BE68-39401D377828}"/>
              </a:ext>
            </a:extLst>
          </p:cNvPr>
          <p:cNvCxnSpPr/>
          <p:nvPr/>
        </p:nvCxnSpPr>
        <p:spPr bwMode="auto">
          <a:xfrm>
            <a:off x="4078704" y="1494029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Line 15">
            <a:extLst>
              <a:ext uri="{FF2B5EF4-FFF2-40B4-BE49-F238E27FC236}">
                <a16:creationId xmlns:a16="http://schemas.microsoft.com/office/drawing/2014/main" id="{D77D1484-4553-45B2-9AED-806187293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457" y="6209536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BC0DBBE2-76BE-4F54-9881-0FABF779C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457" y="6819136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57BEDA61-7907-4591-B4D0-28EDDBFA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4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17">
            <a:extLst>
              <a:ext uri="{FF2B5EF4-FFF2-40B4-BE49-F238E27FC236}">
                <a16:creationId xmlns:a16="http://schemas.microsoft.com/office/drawing/2014/main" id="{73DD1697-0E9C-4DDA-A99F-F19EEB9CF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0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EABA7D1A-34A1-4C8F-B10F-4CB4BF302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4906" y="368161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6E1AA364-CE6A-4120-BA21-8A927545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56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F534A3D-2961-47D2-8836-BAD41BE5D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14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50FA5E9D-78A7-48A9-A762-9D7A7CE5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2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760B81E7-2054-4C81-8E78-FC82A305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0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58E02680-0DD2-40AE-8117-FD4509000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120F4CA7-4FD9-4B74-9DE8-1F9BE2F3D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0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6D87DD85-E1A0-42B5-AE36-A10B63B3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66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E0B6A303-474F-4A6F-B112-C100F70F8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2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32">
            <a:extLst>
              <a:ext uri="{FF2B5EF4-FFF2-40B4-BE49-F238E27FC236}">
                <a16:creationId xmlns:a16="http://schemas.microsoft.com/office/drawing/2014/main" id="{8FBB6E4C-7DD9-40C3-B5BD-59C85EAC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807" y="3313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F0FB26FC-69B5-4DEB-BEA1-EB1EAB9E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207" y="3313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F9787CBE-38B4-4BE0-B2BA-423143F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57" y="63762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E3DEE483-F59D-4EC5-AE83-04CB03BF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607" y="32520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" name="Text Box 38">
            <a:extLst>
              <a:ext uri="{FF2B5EF4-FFF2-40B4-BE49-F238E27FC236}">
                <a16:creationId xmlns:a16="http://schemas.microsoft.com/office/drawing/2014/main" id="{5B0113D0-3FBB-4F1D-ADA1-7F8A87E1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" name="Text Box 39">
            <a:extLst>
              <a:ext uri="{FF2B5EF4-FFF2-40B4-BE49-F238E27FC236}">
                <a16:creationId xmlns:a16="http://schemas.microsoft.com/office/drawing/2014/main" id="{BCD048A0-2BE6-4C18-A89D-D397835E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2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2" name="Text Box 40">
            <a:extLst>
              <a:ext uri="{FF2B5EF4-FFF2-40B4-BE49-F238E27FC236}">
                <a16:creationId xmlns:a16="http://schemas.microsoft.com/office/drawing/2014/main" id="{2B3ED745-E601-4D7F-A67D-309B582B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2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3" name="Text Box 41">
            <a:extLst>
              <a:ext uri="{FF2B5EF4-FFF2-40B4-BE49-F238E27FC236}">
                <a16:creationId xmlns:a16="http://schemas.microsoft.com/office/drawing/2014/main" id="{8EA83504-BDCC-468C-9321-51EE0A17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807" y="32520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" name="Text Box 42">
            <a:extLst>
              <a:ext uri="{FF2B5EF4-FFF2-40B4-BE49-F238E27FC236}">
                <a16:creationId xmlns:a16="http://schemas.microsoft.com/office/drawing/2014/main" id="{85F50D7B-A3C9-471A-9397-0002DDB3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0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5" name="Text Box 43">
            <a:extLst>
              <a:ext uri="{FF2B5EF4-FFF2-40B4-BE49-F238E27FC236}">
                <a16:creationId xmlns:a16="http://schemas.microsoft.com/office/drawing/2014/main" id="{497EF8A8-E21D-44CF-8D3A-E76DAC64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8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86" name="Text Box 44">
            <a:extLst>
              <a:ext uri="{FF2B5EF4-FFF2-40B4-BE49-F238E27FC236}">
                <a16:creationId xmlns:a16="http://schemas.microsoft.com/office/drawing/2014/main" id="{771B9F47-0169-43A2-A0ED-8A52CEAD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4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7" name="Line 45">
            <a:extLst>
              <a:ext uri="{FF2B5EF4-FFF2-40B4-BE49-F238E27FC236}">
                <a16:creationId xmlns:a16="http://schemas.microsoft.com/office/drawing/2014/main" id="{1E52967B-5758-40C4-B685-43FF66380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58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46">
            <a:extLst>
              <a:ext uri="{FF2B5EF4-FFF2-40B4-BE49-F238E27FC236}">
                <a16:creationId xmlns:a16="http://schemas.microsoft.com/office/drawing/2014/main" id="{47BA37DC-88F5-424D-AF52-209F5560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007" y="3252024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9" name="Text Box 51">
            <a:extLst>
              <a:ext uri="{FF2B5EF4-FFF2-40B4-BE49-F238E27FC236}">
                <a16:creationId xmlns:a16="http://schemas.microsoft.com/office/drawing/2014/main" id="{F901F89E-5C43-4190-B9CE-83BED670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57" y="622382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0" name="Text Box 53">
            <a:extLst>
              <a:ext uri="{FF2B5EF4-FFF2-40B4-BE49-F238E27FC236}">
                <a16:creationId xmlns:a16="http://schemas.microsoft.com/office/drawing/2014/main" id="{21E45823-6BC2-4679-A5EB-3785872F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3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1" name="Text Box 54">
            <a:extLst>
              <a:ext uri="{FF2B5EF4-FFF2-40B4-BE49-F238E27FC236}">
                <a16:creationId xmlns:a16="http://schemas.microsoft.com/office/drawing/2014/main" id="{42ECB569-127E-45AF-ACD0-48EF01B6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25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2" name="Text Box 55">
            <a:extLst>
              <a:ext uri="{FF2B5EF4-FFF2-40B4-BE49-F238E27FC236}">
                <a16:creationId xmlns:a16="http://schemas.microsoft.com/office/drawing/2014/main" id="{8666D498-1F1B-4514-9B33-DC89B0C42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1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" name="Text Box 56">
            <a:extLst>
              <a:ext uri="{FF2B5EF4-FFF2-40B4-BE49-F238E27FC236}">
                <a16:creationId xmlns:a16="http://schemas.microsoft.com/office/drawing/2014/main" id="{B88C9C8A-0B7C-4D8C-848F-97A14587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9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4" name="Text Box 57">
            <a:extLst>
              <a:ext uri="{FF2B5EF4-FFF2-40B4-BE49-F238E27FC236}">
                <a16:creationId xmlns:a16="http://schemas.microsoft.com/office/drawing/2014/main" id="{8E954225-36B6-419E-AA3C-8F3CE971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7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5" name="Text Box 58">
            <a:extLst>
              <a:ext uri="{FF2B5EF4-FFF2-40B4-BE49-F238E27FC236}">
                <a16:creationId xmlns:a16="http://schemas.microsoft.com/office/drawing/2014/main" id="{88EFA919-DF69-40C6-A1AF-86104AAF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65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6" name="Text Box 59">
            <a:extLst>
              <a:ext uri="{FF2B5EF4-FFF2-40B4-BE49-F238E27FC236}">
                <a16:creationId xmlns:a16="http://schemas.microsoft.com/office/drawing/2014/main" id="{A9433C7B-BD5C-49B0-9408-11647065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5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7" name="Text Box 60">
            <a:extLst>
              <a:ext uri="{FF2B5EF4-FFF2-40B4-BE49-F238E27FC236}">
                <a16:creationId xmlns:a16="http://schemas.microsoft.com/office/drawing/2014/main" id="{0244AF1B-C058-4244-8E71-E7989D5E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5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8" name="Text Box 61">
            <a:extLst>
              <a:ext uri="{FF2B5EF4-FFF2-40B4-BE49-F238E27FC236}">
                <a16:creationId xmlns:a16="http://schemas.microsoft.com/office/drawing/2014/main" id="{591EFAF9-152C-41A4-8F1B-1EBC80D5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1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9" name="Text Box 62">
            <a:extLst>
              <a:ext uri="{FF2B5EF4-FFF2-40B4-BE49-F238E27FC236}">
                <a16:creationId xmlns:a16="http://schemas.microsoft.com/office/drawing/2014/main" id="{C078E3D2-E6C1-4F6E-92D2-33A378B8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45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8E959B6-4CB7-48BC-AD78-9889C5E0C2BD}"/>
              </a:ext>
            </a:extLst>
          </p:cNvPr>
          <p:cNvCxnSpPr/>
          <p:nvPr/>
        </p:nvCxnSpPr>
        <p:spPr bwMode="auto">
          <a:xfrm>
            <a:off x="834457" y="5625832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F66E69C-4621-4A7B-BB82-AFC1956C439F}"/>
              </a:ext>
            </a:extLst>
          </p:cNvPr>
          <p:cNvCxnSpPr/>
          <p:nvPr/>
        </p:nvCxnSpPr>
        <p:spPr bwMode="auto">
          <a:xfrm>
            <a:off x="834457" y="4977760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0C32533-EF76-484A-966D-692A5AB15C14}"/>
              </a:ext>
            </a:extLst>
          </p:cNvPr>
          <p:cNvCxnSpPr/>
          <p:nvPr/>
        </p:nvCxnSpPr>
        <p:spPr bwMode="auto">
          <a:xfrm>
            <a:off x="834457" y="4329688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807D7C8-FBB4-446A-8A2B-E732AD8578EC}"/>
              </a:ext>
            </a:extLst>
          </p:cNvPr>
          <p:cNvCxnSpPr/>
          <p:nvPr/>
        </p:nvCxnSpPr>
        <p:spPr bwMode="auto">
          <a:xfrm>
            <a:off x="796357" y="3681616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Line 15">
            <a:extLst>
              <a:ext uri="{FF2B5EF4-FFF2-40B4-BE49-F238E27FC236}">
                <a16:creationId xmlns:a16="http://schemas.microsoft.com/office/drawing/2014/main" id="{5F2F331B-C4E1-4976-83B4-3AC5B73C9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737" y="5603479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Text Box 51">
            <a:extLst>
              <a:ext uri="{FF2B5EF4-FFF2-40B4-BE49-F238E27FC236}">
                <a16:creationId xmlns:a16="http://schemas.microsoft.com/office/drawing/2014/main" id="{F85BD05F-E485-4CCA-8296-1FAB44A24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33" y="5545759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5" name="Text Box 53">
            <a:extLst>
              <a:ext uri="{FF2B5EF4-FFF2-40B4-BE49-F238E27FC236}">
                <a16:creationId xmlns:a16="http://schemas.microsoft.com/office/drawing/2014/main" id="{36A5474F-8A96-44BF-BA6D-5523A76D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583" y="560767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6" name="Text Box 54">
            <a:extLst>
              <a:ext uri="{FF2B5EF4-FFF2-40B4-BE49-F238E27FC236}">
                <a16:creationId xmlns:a16="http://schemas.microsoft.com/office/drawing/2014/main" id="{F94258C1-D7DC-4DDA-BD2A-776A45BE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533" y="560767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7" name="Text Box 55">
            <a:extLst>
              <a:ext uri="{FF2B5EF4-FFF2-40B4-BE49-F238E27FC236}">
                <a16:creationId xmlns:a16="http://schemas.microsoft.com/office/drawing/2014/main" id="{F3F1F068-0F57-45A6-9323-3126BA133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383" y="560767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8" name="Text Box 56">
            <a:extLst>
              <a:ext uri="{FF2B5EF4-FFF2-40B4-BE49-F238E27FC236}">
                <a16:creationId xmlns:a16="http://schemas.microsoft.com/office/drawing/2014/main" id="{20DC521B-B18A-476F-869B-2BB09473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183" y="560767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9" name="Text Box 57">
            <a:extLst>
              <a:ext uri="{FF2B5EF4-FFF2-40B4-BE49-F238E27FC236}">
                <a16:creationId xmlns:a16="http://schemas.microsoft.com/office/drawing/2014/main" id="{F9314C82-9E2C-416F-9824-EA5C07F0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129" y="560667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164E196B-AA9E-4603-AA38-8345FFCF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079" y="560667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1" name="Text Box 59">
            <a:extLst>
              <a:ext uri="{FF2B5EF4-FFF2-40B4-BE49-F238E27FC236}">
                <a16:creationId xmlns:a16="http://schemas.microsoft.com/office/drawing/2014/main" id="{8DC793FE-7659-4328-B71D-CBCBE1F7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929" y="560667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2" name="Text Box 60">
            <a:extLst>
              <a:ext uri="{FF2B5EF4-FFF2-40B4-BE49-F238E27FC236}">
                <a16:creationId xmlns:a16="http://schemas.microsoft.com/office/drawing/2014/main" id="{353B2720-FA86-4957-AB96-2AB9763A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929" y="560667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3" name="Text Box 61">
            <a:extLst>
              <a:ext uri="{FF2B5EF4-FFF2-40B4-BE49-F238E27FC236}">
                <a16:creationId xmlns:a16="http://schemas.microsoft.com/office/drawing/2014/main" id="{FDB9FDA3-98E1-454C-BE84-866EC358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529" y="5606672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4" name="Text Box 62">
            <a:extLst>
              <a:ext uri="{FF2B5EF4-FFF2-40B4-BE49-F238E27FC236}">
                <a16:creationId xmlns:a16="http://schemas.microsoft.com/office/drawing/2014/main" id="{23233CEE-17BC-4333-B729-9FAF04C4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028" y="558434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2BACFEB-1735-4084-AE91-45463B4B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05" y="5678680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26" name="Text Box 51">
            <a:extLst>
              <a:ext uri="{FF2B5EF4-FFF2-40B4-BE49-F238E27FC236}">
                <a16:creationId xmlns:a16="http://schemas.microsoft.com/office/drawing/2014/main" id="{B190767C-FA41-426C-8816-C0895093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941" y="495540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7" name="Text Box 53">
            <a:extLst>
              <a:ext uri="{FF2B5EF4-FFF2-40B4-BE49-F238E27FC236}">
                <a16:creationId xmlns:a16="http://schemas.microsoft.com/office/drawing/2014/main" id="{12AAF78C-D645-4AF0-9D82-6A6792E7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591" y="501731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8" name="Text Box 54">
            <a:extLst>
              <a:ext uri="{FF2B5EF4-FFF2-40B4-BE49-F238E27FC236}">
                <a16:creationId xmlns:a16="http://schemas.microsoft.com/office/drawing/2014/main" id="{B4F183D0-FF19-4492-B874-CE3A2718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41" y="501731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9" name="Text Box 55">
            <a:extLst>
              <a:ext uri="{FF2B5EF4-FFF2-40B4-BE49-F238E27FC236}">
                <a16:creationId xmlns:a16="http://schemas.microsoft.com/office/drawing/2014/main" id="{52506C8B-5A9C-40C6-A0C7-BE7956968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91" y="501731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0" name="Text Box 56">
            <a:extLst>
              <a:ext uri="{FF2B5EF4-FFF2-40B4-BE49-F238E27FC236}">
                <a16:creationId xmlns:a16="http://schemas.microsoft.com/office/drawing/2014/main" id="{DC011A40-A559-4DA0-A8A7-40B29D7B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191" y="501731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1" name="Text Box 57">
            <a:extLst>
              <a:ext uri="{FF2B5EF4-FFF2-40B4-BE49-F238E27FC236}">
                <a16:creationId xmlns:a16="http://schemas.microsoft.com/office/drawing/2014/main" id="{5D734C0C-7FBC-4459-A683-60B21AB6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137" y="501632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5D135A61-3474-476C-97B3-802F2FA1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05" y="5088328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4E1A9DE-1B33-4A5F-8E0A-9E4C583507DA}"/>
              </a:ext>
            </a:extLst>
          </p:cNvPr>
          <p:cNvCxnSpPr/>
          <p:nvPr/>
        </p:nvCxnSpPr>
        <p:spPr bwMode="auto">
          <a:xfrm>
            <a:off x="6605306" y="1475319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Text Box 58">
            <a:extLst>
              <a:ext uri="{FF2B5EF4-FFF2-40B4-BE49-F238E27FC236}">
                <a16:creationId xmlns:a16="http://schemas.microsoft.com/office/drawing/2014/main" id="{B4C35CDD-3678-4EC1-B257-05479687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209" y="50895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7" name="Text Box 59">
            <a:extLst>
              <a:ext uri="{FF2B5EF4-FFF2-40B4-BE49-F238E27FC236}">
                <a16:creationId xmlns:a16="http://schemas.microsoft.com/office/drawing/2014/main" id="{FC4CA388-2D75-43D2-88FB-E7512663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059" y="50895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8" name="Text Box 60">
            <a:extLst>
              <a:ext uri="{FF2B5EF4-FFF2-40B4-BE49-F238E27FC236}">
                <a16:creationId xmlns:a16="http://schemas.microsoft.com/office/drawing/2014/main" id="{A00236FD-9844-4F42-AFCF-A6A3D66A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059" y="50895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9" name="Text Box 61">
            <a:extLst>
              <a:ext uri="{FF2B5EF4-FFF2-40B4-BE49-F238E27FC236}">
                <a16:creationId xmlns:a16="http://schemas.microsoft.com/office/drawing/2014/main" id="{6A98BD99-E951-4CCF-9BEC-69250F28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536" y="504973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10" name="Text Box 62">
            <a:extLst>
              <a:ext uri="{FF2B5EF4-FFF2-40B4-BE49-F238E27FC236}">
                <a16:creationId xmlns:a16="http://schemas.microsoft.com/office/drawing/2014/main" id="{298C7F04-8447-4C53-951A-CE766EC6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035" y="5027415"/>
            <a:ext cx="5239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12" name="Text Box 51">
            <a:extLst>
              <a:ext uri="{FF2B5EF4-FFF2-40B4-BE49-F238E27FC236}">
                <a16:creationId xmlns:a16="http://schemas.microsoft.com/office/drawing/2014/main" id="{929CF82D-1AC1-412A-AAC0-3CEC476F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65" y="437934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3" name="Text Box 53">
            <a:extLst>
              <a:ext uri="{FF2B5EF4-FFF2-40B4-BE49-F238E27FC236}">
                <a16:creationId xmlns:a16="http://schemas.microsoft.com/office/drawing/2014/main" id="{EA8E6426-7446-4CC3-9355-D90F4CF7C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915" y="444125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bject 24">
                <a:extLst>
                  <a:ext uri="{FF2B5EF4-FFF2-40B4-BE49-F238E27FC236}">
                    <a16:creationId xmlns:a16="http://schemas.microsoft.com/office/drawing/2014/main" id="{04A933B5-8941-4A8D-B0D9-390864DD5D9B}"/>
                  </a:ext>
                </a:extLst>
              </p:cNvPr>
              <p:cNvSpPr txBox="1"/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</m:e>
                              </m:fun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}  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Object 24">
                <a:extLst>
                  <a:ext uri="{FF2B5EF4-FFF2-40B4-BE49-F238E27FC236}">
                    <a16:creationId xmlns:a16="http://schemas.microsoft.com/office/drawing/2014/main" id="{04A933B5-8941-4A8D-B0D9-390864DD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象 58">
                <a:extLst>
                  <a:ext uri="{FF2B5EF4-FFF2-40B4-BE49-F238E27FC236}">
                    <a16:creationId xmlns:a16="http://schemas.microsoft.com/office/drawing/2014/main" id="{3F01CDB0-65ED-4BFD-B66C-97F4E0E8A103}"/>
                  </a:ext>
                </a:extLst>
              </p:cNvPr>
              <p:cNvSpPr txBox="1"/>
              <p:nvPr/>
            </p:nvSpPr>
            <p:spPr bwMode="auto">
              <a:xfrm>
                <a:off x="3243619" y="1598190"/>
                <a:ext cx="5765800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−2)+3}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对象 58">
                <a:extLst>
                  <a:ext uri="{FF2B5EF4-FFF2-40B4-BE49-F238E27FC236}">
                    <a16:creationId xmlns:a16="http://schemas.microsoft.com/office/drawing/2014/main" id="{3F01CDB0-65ED-4BFD-B66C-97F4E0E8A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3619" y="1598190"/>
                <a:ext cx="5765800" cy="558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对象 17">
                <a:extLst>
                  <a:ext uri="{FF2B5EF4-FFF2-40B4-BE49-F238E27FC236}">
                    <a16:creationId xmlns:a16="http://schemas.microsoft.com/office/drawing/2014/main" id="{AC701580-317A-4FA2-86F5-3D1B8499D8DC}"/>
                  </a:ext>
                </a:extLst>
              </p:cNvPr>
              <p:cNvSpPr txBox="1"/>
              <p:nvPr/>
            </p:nvSpPr>
            <p:spPr bwMode="auto">
              <a:xfrm>
                <a:off x="478400" y="2073094"/>
                <a:ext cx="1883131" cy="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4" name="对象 17">
                <a:extLst>
                  <a:ext uri="{FF2B5EF4-FFF2-40B4-BE49-F238E27FC236}">
                    <a16:creationId xmlns:a16="http://schemas.microsoft.com/office/drawing/2014/main" id="{AC701580-317A-4FA2-86F5-3D1B8499D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400" y="2073094"/>
                <a:ext cx="1883131" cy="558800"/>
              </a:xfrm>
              <a:prstGeom prst="rect">
                <a:avLst/>
              </a:prstGeom>
              <a:blipFill>
                <a:blip r:embed="rId8"/>
                <a:stretch>
                  <a:fillRect l="-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4F1807-854C-4174-BC46-6883AA30B4E9}"/>
                  </a:ext>
                </a:extLst>
              </p:cNvPr>
              <p:cNvSpPr/>
              <p:nvPr/>
            </p:nvSpPr>
            <p:spPr>
              <a:xfrm>
                <a:off x="2388119" y="1527080"/>
                <a:ext cx="10876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4F1807-854C-4174-BC46-6883AA30B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119" y="1527080"/>
                <a:ext cx="108766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39089BCD-CDA4-47F6-BD99-ED817938B20D}"/>
              </a:ext>
            </a:extLst>
          </p:cNvPr>
          <p:cNvSpPr txBox="1"/>
          <p:nvPr/>
        </p:nvSpPr>
        <p:spPr>
          <a:xfrm>
            <a:off x="1103793" y="156741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）若</a:t>
            </a:r>
          </a:p>
        </p:txBody>
      </p:sp>
      <p:sp>
        <p:nvSpPr>
          <p:cNvPr id="138" name="Text Box 54">
            <a:extLst>
              <a:ext uri="{FF2B5EF4-FFF2-40B4-BE49-F238E27FC236}">
                <a16:creationId xmlns:a16="http://schemas.microsoft.com/office/drawing/2014/main" id="{E39E6E4D-9BB2-475A-BCA4-4705193A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685" y="442104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9" name="Text Box 54">
            <a:extLst>
              <a:ext uri="{FF2B5EF4-FFF2-40B4-BE49-F238E27FC236}">
                <a16:creationId xmlns:a16="http://schemas.microsoft.com/office/drawing/2014/main" id="{6EA553BA-760E-4182-BCDC-3E9E2331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824" y="44076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对象 17">
                <a:extLst>
                  <a:ext uri="{FF2B5EF4-FFF2-40B4-BE49-F238E27FC236}">
                    <a16:creationId xmlns:a16="http://schemas.microsoft.com/office/drawing/2014/main" id="{A2A944AF-705B-4617-8C5D-56AFCE83FB8F}"/>
                  </a:ext>
                </a:extLst>
              </p:cNvPr>
              <p:cNvSpPr txBox="1"/>
              <p:nvPr/>
            </p:nvSpPr>
            <p:spPr bwMode="auto">
              <a:xfrm>
                <a:off x="458519" y="2429686"/>
                <a:ext cx="1883131" cy="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0" name="对象 17">
                <a:extLst>
                  <a:ext uri="{FF2B5EF4-FFF2-40B4-BE49-F238E27FC236}">
                    <a16:creationId xmlns:a16="http://schemas.microsoft.com/office/drawing/2014/main" id="{A2A944AF-705B-4617-8C5D-56AFCE83F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519" y="2429686"/>
                <a:ext cx="1883131" cy="558800"/>
              </a:xfrm>
              <a:prstGeom prst="rect">
                <a:avLst/>
              </a:prstGeom>
              <a:blipFill>
                <a:blip r:embed="rId10"/>
                <a:stretch>
                  <a:fillRect l="-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对象 58">
                <a:extLst>
                  <a:ext uri="{FF2B5EF4-FFF2-40B4-BE49-F238E27FC236}">
                    <a16:creationId xmlns:a16="http://schemas.microsoft.com/office/drawing/2014/main" id="{168CCEBA-45B3-4C3A-B1E6-F185D56689C9}"/>
                  </a:ext>
                </a:extLst>
              </p:cNvPr>
              <p:cNvSpPr txBox="1"/>
              <p:nvPr/>
            </p:nvSpPr>
            <p:spPr bwMode="auto">
              <a:xfrm>
                <a:off x="997625" y="2062538"/>
                <a:ext cx="5765800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−2)+3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2" name="对象 58">
                <a:extLst>
                  <a:ext uri="{FF2B5EF4-FFF2-40B4-BE49-F238E27FC236}">
                    <a16:creationId xmlns:a16="http://schemas.microsoft.com/office/drawing/2014/main" id="{168CCEBA-45B3-4C3A-B1E6-F185D566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7625" y="2062538"/>
                <a:ext cx="5765800" cy="558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 Box 54">
            <a:extLst>
              <a:ext uri="{FF2B5EF4-FFF2-40B4-BE49-F238E27FC236}">
                <a16:creationId xmlns:a16="http://schemas.microsoft.com/office/drawing/2014/main" id="{BAD1F733-8459-4284-A0A7-2E688EC73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499" y="443645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44" name="Text Box 54">
            <a:extLst>
              <a:ext uri="{FF2B5EF4-FFF2-40B4-BE49-F238E27FC236}">
                <a16:creationId xmlns:a16="http://schemas.microsoft.com/office/drawing/2014/main" id="{0A380464-642F-4AF4-9A1D-46619E138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638" y="442308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45" name="Text Box 58">
            <a:extLst>
              <a:ext uri="{FF2B5EF4-FFF2-40B4-BE49-F238E27FC236}">
                <a16:creationId xmlns:a16="http://schemas.microsoft.com/office/drawing/2014/main" id="{5FB2AEAE-FE36-4633-901A-0D82AE68C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35" y="444325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48" name="Text Box 58">
            <a:extLst>
              <a:ext uri="{FF2B5EF4-FFF2-40B4-BE49-F238E27FC236}">
                <a16:creationId xmlns:a16="http://schemas.microsoft.com/office/drawing/2014/main" id="{91B0E028-7A04-44AF-B2D2-19E59FB4C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33" y="4405850"/>
            <a:ext cx="290746" cy="53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49" name="Text Box 58">
            <a:extLst>
              <a:ext uri="{FF2B5EF4-FFF2-40B4-BE49-F238E27FC236}">
                <a16:creationId xmlns:a16="http://schemas.microsoft.com/office/drawing/2014/main" id="{B6B8F83F-1BFC-4909-993B-C7A7AAED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603" y="441057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50" name="Text Box 58">
            <a:extLst>
              <a:ext uri="{FF2B5EF4-FFF2-40B4-BE49-F238E27FC236}">
                <a16:creationId xmlns:a16="http://schemas.microsoft.com/office/drawing/2014/main" id="{37F9FA4F-2E73-4F2E-9C1A-1F370335F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23" y="445135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51" name="Text Box 62">
            <a:extLst>
              <a:ext uri="{FF2B5EF4-FFF2-40B4-BE49-F238E27FC236}">
                <a16:creationId xmlns:a16="http://schemas.microsoft.com/office/drawing/2014/main" id="{CF90A6C8-C921-4E1F-A964-CD1C67140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354" y="4441197"/>
            <a:ext cx="5239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AD8F0327-9299-498A-9BF0-280C2141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78" y="4462771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对象 58">
                <a:extLst>
                  <a:ext uri="{FF2B5EF4-FFF2-40B4-BE49-F238E27FC236}">
                    <a16:creationId xmlns:a16="http://schemas.microsoft.com/office/drawing/2014/main" id="{8980482E-0DBB-4293-AA2D-51763250FDC2}"/>
                  </a:ext>
                </a:extLst>
              </p:cNvPr>
              <p:cNvSpPr txBox="1"/>
              <p:nvPr/>
            </p:nvSpPr>
            <p:spPr bwMode="auto">
              <a:xfrm>
                <a:off x="2082070" y="2475929"/>
                <a:ext cx="2540911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3" name="对象 58">
                <a:extLst>
                  <a:ext uri="{FF2B5EF4-FFF2-40B4-BE49-F238E27FC236}">
                    <a16:creationId xmlns:a16="http://schemas.microsoft.com/office/drawing/2014/main" id="{8980482E-0DBB-4293-AA2D-51763250F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070" y="2475929"/>
                <a:ext cx="2540911" cy="558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对象 17">
                <a:extLst>
                  <a:ext uri="{FF2B5EF4-FFF2-40B4-BE49-F238E27FC236}">
                    <a16:creationId xmlns:a16="http://schemas.microsoft.com/office/drawing/2014/main" id="{5AD4D06C-037F-44A1-828E-70010D994D38}"/>
                  </a:ext>
                </a:extLst>
              </p:cNvPr>
              <p:cNvSpPr txBox="1"/>
              <p:nvPr/>
            </p:nvSpPr>
            <p:spPr bwMode="auto">
              <a:xfrm>
                <a:off x="35496" y="2848065"/>
                <a:ext cx="1883131" cy="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4" name="对象 17">
                <a:extLst>
                  <a:ext uri="{FF2B5EF4-FFF2-40B4-BE49-F238E27FC236}">
                    <a16:creationId xmlns:a16="http://schemas.microsoft.com/office/drawing/2014/main" id="{5AD4D06C-037F-44A1-828E-70010D994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2848065"/>
                <a:ext cx="1883131" cy="558800"/>
              </a:xfrm>
              <a:prstGeom prst="rect">
                <a:avLst/>
              </a:prstGeom>
              <a:blipFill>
                <a:blip r:embed="rId13"/>
                <a:stretch>
                  <a:fillRect l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对象 58">
                <a:extLst>
                  <a:ext uri="{FF2B5EF4-FFF2-40B4-BE49-F238E27FC236}">
                    <a16:creationId xmlns:a16="http://schemas.microsoft.com/office/drawing/2014/main" id="{5FFF32E1-2F24-40B7-AA1F-23C236A86D39}"/>
                  </a:ext>
                </a:extLst>
              </p:cNvPr>
              <p:cNvSpPr txBox="1"/>
              <p:nvPr/>
            </p:nvSpPr>
            <p:spPr bwMode="auto">
              <a:xfrm>
                <a:off x="1602807" y="2867941"/>
                <a:ext cx="3651930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−2)+3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5" name="对象 58">
                <a:extLst>
                  <a:ext uri="{FF2B5EF4-FFF2-40B4-BE49-F238E27FC236}">
                    <a16:creationId xmlns:a16="http://schemas.microsoft.com/office/drawing/2014/main" id="{5FFF32E1-2F24-40B7-AA1F-23C236A86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2807" y="2867941"/>
                <a:ext cx="3651930" cy="5588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对象 58">
                <a:extLst>
                  <a:ext uri="{FF2B5EF4-FFF2-40B4-BE49-F238E27FC236}">
                    <a16:creationId xmlns:a16="http://schemas.microsoft.com/office/drawing/2014/main" id="{8980482E-0DBB-4293-AA2D-51763250FDC2}"/>
                  </a:ext>
                </a:extLst>
              </p:cNvPr>
              <p:cNvSpPr txBox="1"/>
              <p:nvPr/>
            </p:nvSpPr>
            <p:spPr bwMode="auto">
              <a:xfrm>
                <a:off x="4992961" y="2884702"/>
                <a:ext cx="4331428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≥9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5" name="对象 58">
                <a:extLst>
                  <a:ext uri="{FF2B5EF4-FFF2-40B4-BE49-F238E27FC236}">
                    <a16:creationId xmlns:a16="http://schemas.microsoft.com/office/drawing/2014/main" id="{8980482E-0DBB-4293-AA2D-51763250F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2961" y="2884702"/>
                <a:ext cx="4331428" cy="5588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6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/>
      <p:bldP spid="111" grpId="0" animBg="1"/>
      <p:bldP spid="134" grpId="0"/>
      <p:bldP spid="138" grpId="0"/>
      <p:bldP spid="139" grpId="0"/>
      <p:bldP spid="140" grpId="0"/>
      <p:bldP spid="142" grpId="0"/>
      <p:bldP spid="143" grpId="0"/>
      <p:bldP spid="144" grpId="0"/>
      <p:bldP spid="145" grpId="0"/>
      <p:bldP spid="148" grpId="0"/>
      <p:bldP spid="149" grpId="0"/>
      <p:bldP spid="150" grpId="0"/>
      <p:bldP spid="151" grpId="0"/>
      <p:bldP spid="153" grpId="0"/>
      <p:bldP spid="154" grpId="0"/>
      <p:bldP spid="155" grpId="0"/>
      <p:bldP spid="1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8" descr="STATBAR">
            <a:extLst>
              <a:ext uri="{FF2B5EF4-FFF2-40B4-BE49-F238E27FC236}">
                <a16:creationId xmlns:a16="http://schemas.microsoft.com/office/drawing/2014/main" id="{BC1EA410-D15D-4A7C-BFC9-8AF90B150C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7764" name="Text Box 9">
            <a:extLst>
              <a:ext uri="{FF2B5EF4-FFF2-40B4-BE49-F238E27FC236}">
                <a16:creationId xmlns:a16="http://schemas.microsoft.com/office/drawing/2014/main" id="{A3193D66-3CE9-4E27-A97C-397A8622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/>
              <p:nvPr/>
            </p:nvSpPr>
            <p:spPr bwMode="auto">
              <a:xfrm>
                <a:off x="417619" y="1577478"/>
                <a:ext cx="1039812" cy="5810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619" y="1577478"/>
                <a:ext cx="1039812" cy="581025"/>
              </a:xfrm>
              <a:prstGeom prst="rect">
                <a:avLst/>
              </a:prstGeom>
              <a:blipFill>
                <a:blip r:embed="rId5"/>
                <a:stretch>
                  <a:fillRect l="-1765" t="-7368" b="-421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53F3C4A-1729-4C0A-BE68-39401D377828}"/>
              </a:ext>
            </a:extLst>
          </p:cNvPr>
          <p:cNvCxnSpPr/>
          <p:nvPr/>
        </p:nvCxnSpPr>
        <p:spPr bwMode="auto">
          <a:xfrm>
            <a:off x="3803665" y="1474640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Line 15">
            <a:extLst>
              <a:ext uri="{FF2B5EF4-FFF2-40B4-BE49-F238E27FC236}">
                <a16:creationId xmlns:a16="http://schemas.microsoft.com/office/drawing/2014/main" id="{D77D1484-4553-45B2-9AED-806187293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457" y="6209536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BC0DBBE2-76BE-4F54-9881-0FABF779C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457" y="6819136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57BEDA61-7907-4591-B4D0-28EDDBFA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4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17">
            <a:extLst>
              <a:ext uri="{FF2B5EF4-FFF2-40B4-BE49-F238E27FC236}">
                <a16:creationId xmlns:a16="http://schemas.microsoft.com/office/drawing/2014/main" id="{73DD1697-0E9C-4DDA-A99F-F19EEB9CF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0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EABA7D1A-34A1-4C8F-B10F-4CB4BF302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4906" y="368161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6E1AA364-CE6A-4120-BA21-8A927545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56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F534A3D-2961-47D2-8836-BAD41BE5D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14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50FA5E9D-78A7-48A9-A762-9D7A7CE5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2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760B81E7-2054-4C81-8E78-FC82A305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0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58E02680-0DD2-40AE-8117-FD4509000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120F4CA7-4FD9-4B74-9DE8-1F9BE2F3D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0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6D87DD85-E1A0-42B5-AE36-A10B63B3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66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E0B6A303-474F-4A6F-B112-C100F70F8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2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32">
            <a:extLst>
              <a:ext uri="{FF2B5EF4-FFF2-40B4-BE49-F238E27FC236}">
                <a16:creationId xmlns:a16="http://schemas.microsoft.com/office/drawing/2014/main" id="{8FBB6E4C-7DD9-40C3-B5BD-59C85EAC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807" y="3313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F0FB26FC-69B5-4DEB-BEA1-EB1EAB9E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207" y="3313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F9787CBE-38B4-4BE0-B2BA-423143F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57" y="63762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E3DEE483-F59D-4EC5-AE83-04CB03BF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607" y="32520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" name="Text Box 38">
            <a:extLst>
              <a:ext uri="{FF2B5EF4-FFF2-40B4-BE49-F238E27FC236}">
                <a16:creationId xmlns:a16="http://schemas.microsoft.com/office/drawing/2014/main" id="{5B0113D0-3FBB-4F1D-ADA1-7F8A87E1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" name="Text Box 39">
            <a:extLst>
              <a:ext uri="{FF2B5EF4-FFF2-40B4-BE49-F238E27FC236}">
                <a16:creationId xmlns:a16="http://schemas.microsoft.com/office/drawing/2014/main" id="{BCD048A0-2BE6-4C18-A89D-D397835E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2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2" name="Text Box 40">
            <a:extLst>
              <a:ext uri="{FF2B5EF4-FFF2-40B4-BE49-F238E27FC236}">
                <a16:creationId xmlns:a16="http://schemas.microsoft.com/office/drawing/2014/main" id="{2B3ED745-E601-4D7F-A67D-309B582B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2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3" name="Text Box 41">
            <a:extLst>
              <a:ext uri="{FF2B5EF4-FFF2-40B4-BE49-F238E27FC236}">
                <a16:creationId xmlns:a16="http://schemas.microsoft.com/office/drawing/2014/main" id="{8EA83504-BDCC-468C-9321-51EE0A17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807" y="32520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" name="Text Box 42">
            <a:extLst>
              <a:ext uri="{FF2B5EF4-FFF2-40B4-BE49-F238E27FC236}">
                <a16:creationId xmlns:a16="http://schemas.microsoft.com/office/drawing/2014/main" id="{85F50D7B-A3C9-471A-9397-0002DDB3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0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5" name="Text Box 43">
            <a:extLst>
              <a:ext uri="{FF2B5EF4-FFF2-40B4-BE49-F238E27FC236}">
                <a16:creationId xmlns:a16="http://schemas.microsoft.com/office/drawing/2014/main" id="{497EF8A8-E21D-44CF-8D3A-E76DAC64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8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86" name="Text Box 44">
            <a:extLst>
              <a:ext uri="{FF2B5EF4-FFF2-40B4-BE49-F238E27FC236}">
                <a16:creationId xmlns:a16="http://schemas.microsoft.com/office/drawing/2014/main" id="{771B9F47-0169-43A2-A0ED-8A52CEAD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407" y="32377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7" name="Line 45">
            <a:extLst>
              <a:ext uri="{FF2B5EF4-FFF2-40B4-BE49-F238E27FC236}">
                <a16:creationId xmlns:a16="http://schemas.microsoft.com/office/drawing/2014/main" id="{1E52967B-5758-40C4-B685-43FF66380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5857" y="36949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46">
            <a:extLst>
              <a:ext uri="{FF2B5EF4-FFF2-40B4-BE49-F238E27FC236}">
                <a16:creationId xmlns:a16="http://schemas.microsoft.com/office/drawing/2014/main" id="{47BA37DC-88F5-424D-AF52-209F5560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007" y="3252024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9" name="Text Box 51">
            <a:extLst>
              <a:ext uri="{FF2B5EF4-FFF2-40B4-BE49-F238E27FC236}">
                <a16:creationId xmlns:a16="http://schemas.microsoft.com/office/drawing/2014/main" id="{F901F89E-5C43-4190-B9CE-83BED670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57" y="622382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0" name="Text Box 53">
            <a:extLst>
              <a:ext uri="{FF2B5EF4-FFF2-40B4-BE49-F238E27FC236}">
                <a16:creationId xmlns:a16="http://schemas.microsoft.com/office/drawing/2014/main" id="{21E45823-6BC2-4679-A5EB-3785872F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3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1" name="Text Box 54">
            <a:extLst>
              <a:ext uri="{FF2B5EF4-FFF2-40B4-BE49-F238E27FC236}">
                <a16:creationId xmlns:a16="http://schemas.microsoft.com/office/drawing/2014/main" id="{42ECB569-127E-45AF-ACD0-48EF01B6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25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2" name="Text Box 55">
            <a:extLst>
              <a:ext uri="{FF2B5EF4-FFF2-40B4-BE49-F238E27FC236}">
                <a16:creationId xmlns:a16="http://schemas.microsoft.com/office/drawing/2014/main" id="{8666D498-1F1B-4514-9B33-DC89B0C42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1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" name="Text Box 56">
            <a:extLst>
              <a:ext uri="{FF2B5EF4-FFF2-40B4-BE49-F238E27FC236}">
                <a16:creationId xmlns:a16="http://schemas.microsoft.com/office/drawing/2014/main" id="{B88C9C8A-0B7C-4D8C-848F-97A14587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9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4" name="Text Box 57">
            <a:extLst>
              <a:ext uri="{FF2B5EF4-FFF2-40B4-BE49-F238E27FC236}">
                <a16:creationId xmlns:a16="http://schemas.microsoft.com/office/drawing/2014/main" id="{8E954225-36B6-419E-AA3C-8F3CE971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7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5" name="Text Box 58">
            <a:extLst>
              <a:ext uri="{FF2B5EF4-FFF2-40B4-BE49-F238E27FC236}">
                <a16:creationId xmlns:a16="http://schemas.microsoft.com/office/drawing/2014/main" id="{88EFA919-DF69-40C6-A1AF-86104AAF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65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6" name="Text Box 59">
            <a:extLst>
              <a:ext uri="{FF2B5EF4-FFF2-40B4-BE49-F238E27FC236}">
                <a16:creationId xmlns:a16="http://schemas.microsoft.com/office/drawing/2014/main" id="{A9433C7B-BD5C-49B0-9408-11647065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5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7" name="Text Box 60">
            <a:extLst>
              <a:ext uri="{FF2B5EF4-FFF2-40B4-BE49-F238E27FC236}">
                <a16:creationId xmlns:a16="http://schemas.microsoft.com/office/drawing/2014/main" id="{0244AF1B-C058-4244-8E71-E7989D5E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5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8" name="Text Box 61">
            <a:extLst>
              <a:ext uri="{FF2B5EF4-FFF2-40B4-BE49-F238E27FC236}">
                <a16:creationId xmlns:a16="http://schemas.microsoft.com/office/drawing/2014/main" id="{591EFAF9-152C-41A4-8F1B-1EBC80D5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10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9" name="Text Box 62">
            <a:extLst>
              <a:ext uri="{FF2B5EF4-FFF2-40B4-BE49-F238E27FC236}">
                <a16:creationId xmlns:a16="http://schemas.microsoft.com/office/drawing/2014/main" id="{C078E3D2-E6C1-4F6E-92D2-33A378B8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457" y="62857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8E959B6-4CB7-48BC-AD78-9889C5E0C2BD}"/>
              </a:ext>
            </a:extLst>
          </p:cNvPr>
          <p:cNvCxnSpPr/>
          <p:nvPr/>
        </p:nvCxnSpPr>
        <p:spPr bwMode="auto">
          <a:xfrm>
            <a:off x="834457" y="5625832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F66E69C-4621-4A7B-BB82-AFC1956C439F}"/>
              </a:ext>
            </a:extLst>
          </p:cNvPr>
          <p:cNvCxnSpPr/>
          <p:nvPr/>
        </p:nvCxnSpPr>
        <p:spPr bwMode="auto">
          <a:xfrm>
            <a:off x="834457" y="4977760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0C32533-EF76-484A-966D-692A5AB15C14}"/>
              </a:ext>
            </a:extLst>
          </p:cNvPr>
          <p:cNvCxnSpPr/>
          <p:nvPr/>
        </p:nvCxnSpPr>
        <p:spPr bwMode="auto">
          <a:xfrm>
            <a:off x="834457" y="4329688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807D7C8-FBB4-446A-8A2B-E732AD8578EC}"/>
              </a:ext>
            </a:extLst>
          </p:cNvPr>
          <p:cNvCxnSpPr/>
          <p:nvPr/>
        </p:nvCxnSpPr>
        <p:spPr bwMode="auto">
          <a:xfrm>
            <a:off x="843982" y="3694936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 Box 51">
            <a:extLst>
              <a:ext uri="{FF2B5EF4-FFF2-40B4-BE49-F238E27FC236}">
                <a16:creationId xmlns:a16="http://schemas.microsoft.com/office/drawing/2014/main" id="{F85BD05F-E485-4CCA-8296-1FAB44A24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33" y="5545759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5" name="Text Box 53">
            <a:extLst>
              <a:ext uri="{FF2B5EF4-FFF2-40B4-BE49-F238E27FC236}">
                <a16:creationId xmlns:a16="http://schemas.microsoft.com/office/drawing/2014/main" id="{36A5474F-8A96-44BF-BA6D-5523A76D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583" y="560767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6" name="Text Box 54">
            <a:extLst>
              <a:ext uri="{FF2B5EF4-FFF2-40B4-BE49-F238E27FC236}">
                <a16:creationId xmlns:a16="http://schemas.microsoft.com/office/drawing/2014/main" id="{F94258C1-D7DC-4DDA-BD2A-776A45BE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533" y="560767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7" name="Text Box 55">
            <a:extLst>
              <a:ext uri="{FF2B5EF4-FFF2-40B4-BE49-F238E27FC236}">
                <a16:creationId xmlns:a16="http://schemas.microsoft.com/office/drawing/2014/main" id="{F3F1F068-0F57-45A6-9323-3126BA133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383" y="560767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8" name="Text Box 56">
            <a:extLst>
              <a:ext uri="{FF2B5EF4-FFF2-40B4-BE49-F238E27FC236}">
                <a16:creationId xmlns:a16="http://schemas.microsoft.com/office/drawing/2014/main" id="{20DC521B-B18A-476F-869B-2BB09473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183" y="560767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9" name="Text Box 57">
            <a:extLst>
              <a:ext uri="{FF2B5EF4-FFF2-40B4-BE49-F238E27FC236}">
                <a16:creationId xmlns:a16="http://schemas.microsoft.com/office/drawing/2014/main" id="{F9314C82-9E2C-416F-9824-EA5C07F0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129" y="560667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164E196B-AA9E-4603-AA38-8345FFCF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079" y="560667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1" name="Text Box 59">
            <a:extLst>
              <a:ext uri="{FF2B5EF4-FFF2-40B4-BE49-F238E27FC236}">
                <a16:creationId xmlns:a16="http://schemas.microsoft.com/office/drawing/2014/main" id="{8DC793FE-7659-4328-B71D-CBCBE1F7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929" y="560667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2" name="Text Box 60">
            <a:extLst>
              <a:ext uri="{FF2B5EF4-FFF2-40B4-BE49-F238E27FC236}">
                <a16:creationId xmlns:a16="http://schemas.microsoft.com/office/drawing/2014/main" id="{353B2720-FA86-4957-AB96-2AB9763A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929" y="560667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3" name="Text Box 61">
            <a:extLst>
              <a:ext uri="{FF2B5EF4-FFF2-40B4-BE49-F238E27FC236}">
                <a16:creationId xmlns:a16="http://schemas.microsoft.com/office/drawing/2014/main" id="{FDB9FDA3-98E1-454C-BE84-866EC358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529" y="5606672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4" name="Text Box 62">
            <a:extLst>
              <a:ext uri="{FF2B5EF4-FFF2-40B4-BE49-F238E27FC236}">
                <a16:creationId xmlns:a16="http://schemas.microsoft.com/office/drawing/2014/main" id="{23233CEE-17BC-4333-B729-9FAF04C4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028" y="558434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2BACFEB-1735-4084-AE91-45463B4B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05" y="5678680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26" name="Text Box 51">
            <a:extLst>
              <a:ext uri="{FF2B5EF4-FFF2-40B4-BE49-F238E27FC236}">
                <a16:creationId xmlns:a16="http://schemas.microsoft.com/office/drawing/2014/main" id="{B190767C-FA41-426C-8816-C0895093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941" y="495540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7" name="Text Box 53">
            <a:extLst>
              <a:ext uri="{FF2B5EF4-FFF2-40B4-BE49-F238E27FC236}">
                <a16:creationId xmlns:a16="http://schemas.microsoft.com/office/drawing/2014/main" id="{12AAF78C-D645-4AF0-9D82-6A6792E7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591" y="501731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8" name="Text Box 54">
            <a:extLst>
              <a:ext uri="{FF2B5EF4-FFF2-40B4-BE49-F238E27FC236}">
                <a16:creationId xmlns:a16="http://schemas.microsoft.com/office/drawing/2014/main" id="{B4F183D0-FF19-4492-B874-CE3A2718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41" y="501731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9" name="Text Box 55">
            <a:extLst>
              <a:ext uri="{FF2B5EF4-FFF2-40B4-BE49-F238E27FC236}">
                <a16:creationId xmlns:a16="http://schemas.microsoft.com/office/drawing/2014/main" id="{52506C8B-5A9C-40C6-A0C7-BE7956968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91" y="501731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0" name="Text Box 56">
            <a:extLst>
              <a:ext uri="{FF2B5EF4-FFF2-40B4-BE49-F238E27FC236}">
                <a16:creationId xmlns:a16="http://schemas.microsoft.com/office/drawing/2014/main" id="{DC011A40-A559-4DA0-A8A7-40B29D7B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191" y="501731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1" name="Text Box 57">
            <a:extLst>
              <a:ext uri="{FF2B5EF4-FFF2-40B4-BE49-F238E27FC236}">
                <a16:creationId xmlns:a16="http://schemas.microsoft.com/office/drawing/2014/main" id="{5D734C0C-7FBC-4459-A683-60B21AB6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137" y="501632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5D135A61-3474-476C-97B3-802F2FA1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05" y="5088328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4E1A9DE-1B33-4A5F-8E0A-9E4C583507DA}"/>
              </a:ext>
            </a:extLst>
          </p:cNvPr>
          <p:cNvCxnSpPr/>
          <p:nvPr/>
        </p:nvCxnSpPr>
        <p:spPr bwMode="auto">
          <a:xfrm>
            <a:off x="6353452" y="1494848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Text Box 58">
            <a:extLst>
              <a:ext uri="{FF2B5EF4-FFF2-40B4-BE49-F238E27FC236}">
                <a16:creationId xmlns:a16="http://schemas.microsoft.com/office/drawing/2014/main" id="{B4C35CDD-3678-4EC1-B257-05479687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209" y="50895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7" name="Text Box 59">
            <a:extLst>
              <a:ext uri="{FF2B5EF4-FFF2-40B4-BE49-F238E27FC236}">
                <a16:creationId xmlns:a16="http://schemas.microsoft.com/office/drawing/2014/main" id="{FC4CA388-2D75-43D2-88FB-E7512663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059" y="50895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8" name="Text Box 60">
            <a:extLst>
              <a:ext uri="{FF2B5EF4-FFF2-40B4-BE49-F238E27FC236}">
                <a16:creationId xmlns:a16="http://schemas.microsoft.com/office/drawing/2014/main" id="{A00236FD-9844-4F42-AFCF-A6A3D66A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059" y="50895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9" name="Text Box 61">
            <a:extLst>
              <a:ext uri="{FF2B5EF4-FFF2-40B4-BE49-F238E27FC236}">
                <a16:creationId xmlns:a16="http://schemas.microsoft.com/office/drawing/2014/main" id="{6A98BD99-E951-4CCF-9BEC-69250F28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536" y="504973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10" name="Text Box 62">
            <a:extLst>
              <a:ext uri="{FF2B5EF4-FFF2-40B4-BE49-F238E27FC236}">
                <a16:creationId xmlns:a16="http://schemas.microsoft.com/office/drawing/2014/main" id="{298C7F04-8447-4C53-951A-CE766EC6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035" y="5027415"/>
            <a:ext cx="5239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12" name="Text Box 51">
            <a:extLst>
              <a:ext uri="{FF2B5EF4-FFF2-40B4-BE49-F238E27FC236}">
                <a16:creationId xmlns:a16="http://schemas.microsoft.com/office/drawing/2014/main" id="{929CF82D-1AC1-412A-AAC0-3CEC476F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65" y="437934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3" name="Text Box 53">
            <a:extLst>
              <a:ext uri="{FF2B5EF4-FFF2-40B4-BE49-F238E27FC236}">
                <a16:creationId xmlns:a16="http://schemas.microsoft.com/office/drawing/2014/main" id="{EA8E6426-7446-4CC3-9355-D90F4CF7C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915" y="444125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bject 24">
                <a:extLst>
                  <a:ext uri="{FF2B5EF4-FFF2-40B4-BE49-F238E27FC236}">
                    <a16:creationId xmlns:a16="http://schemas.microsoft.com/office/drawing/2014/main" id="{04A933B5-8941-4A8D-B0D9-390864DD5D9B}"/>
                  </a:ext>
                </a:extLst>
              </p:cNvPr>
              <p:cNvSpPr txBox="1"/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</m:e>
                              </m:fun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}  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Object 24">
                <a:extLst>
                  <a:ext uri="{FF2B5EF4-FFF2-40B4-BE49-F238E27FC236}">
                    <a16:creationId xmlns:a16="http://schemas.microsoft.com/office/drawing/2014/main" id="{04A933B5-8941-4A8D-B0D9-390864DD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象 58">
                <a:extLst>
                  <a:ext uri="{FF2B5EF4-FFF2-40B4-BE49-F238E27FC236}">
                    <a16:creationId xmlns:a16="http://schemas.microsoft.com/office/drawing/2014/main" id="{3F01CDB0-65ED-4BFD-B66C-97F4E0E8A103}"/>
                  </a:ext>
                </a:extLst>
              </p:cNvPr>
              <p:cNvSpPr txBox="1"/>
              <p:nvPr/>
            </p:nvSpPr>
            <p:spPr bwMode="auto">
              <a:xfrm>
                <a:off x="2009207" y="2181865"/>
                <a:ext cx="5765800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(1,10)=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(2,10),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(2,10−2)+6}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对象 58">
                <a:extLst>
                  <a:ext uri="{FF2B5EF4-FFF2-40B4-BE49-F238E27FC236}">
                    <a16:creationId xmlns:a16="http://schemas.microsoft.com/office/drawing/2014/main" id="{3F01CDB0-65ED-4BFD-B66C-97F4E0E8A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9207" y="2181865"/>
                <a:ext cx="5765800" cy="558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4F1807-854C-4174-BC46-6883AA30B4E9}"/>
                  </a:ext>
                </a:extLst>
              </p:cNvPr>
              <p:cNvSpPr/>
              <p:nvPr/>
            </p:nvSpPr>
            <p:spPr>
              <a:xfrm>
                <a:off x="2388119" y="1527080"/>
                <a:ext cx="1284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4F1807-854C-4174-BC46-6883AA30B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119" y="1527080"/>
                <a:ext cx="128483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39089BCD-CDA4-47F6-BD99-ED817938B20D}"/>
              </a:ext>
            </a:extLst>
          </p:cNvPr>
          <p:cNvSpPr txBox="1"/>
          <p:nvPr/>
        </p:nvSpPr>
        <p:spPr>
          <a:xfrm>
            <a:off x="1103793" y="156741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）若</a:t>
            </a:r>
          </a:p>
        </p:txBody>
      </p:sp>
      <p:sp>
        <p:nvSpPr>
          <p:cNvPr id="138" name="Text Box 54">
            <a:extLst>
              <a:ext uri="{FF2B5EF4-FFF2-40B4-BE49-F238E27FC236}">
                <a16:creationId xmlns:a16="http://schemas.microsoft.com/office/drawing/2014/main" id="{E39E6E4D-9BB2-475A-BCA4-4705193A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685" y="442104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9" name="Text Box 54">
            <a:extLst>
              <a:ext uri="{FF2B5EF4-FFF2-40B4-BE49-F238E27FC236}">
                <a16:creationId xmlns:a16="http://schemas.microsoft.com/office/drawing/2014/main" id="{6EA553BA-760E-4182-BCDC-3E9E2331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824" y="44076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43" name="Text Box 54">
            <a:extLst>
              <a:ext uri="{FF2B5EF4-FFF2-40B4-BE49-F238E27FC236}">
                <a16:creationId xmlns:a16="http://schemas.microsoft.com/office/drawing/2014/main" id="{BAD1F733-8459-4284-A0A7-2E688EC73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499" y="443645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44" name="Text Box 54">
            <a:extLst>
              <a:ext uri="{FF2B5EF4-FFF2-40B4-BE49-F238E27FC236}">
                <a16:creationId xmlns:a16="http://schemas.microsoft.com/office/drawing/2014/main" id="{0A380464-642F-4AF4-9A1D-46619E138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638" y="442308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45" name="Text Box 58">
            <a:extLst>
              <a:ext uri="{FF2B5EF4-FFF2-40B4-BE49-F238E27FC236}">
                <a16:creationId xmlns:a16="http://schemas.microsoft.com/office/drawing/2014/main" id="{5FB2AEAE-FE36-4633-901A-0D82AE68C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35" y="444325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48" name="Text Box 58">
            <a:extLst>
              <a:ext uri="{FF2B5EF4-FFF2-40B4-BE49-F238E27FC236}">
                <a16:creationId xmlns:a16="http://schemas.microsoft.com/office/drawing/2014/main" id="{91B0E028-7A04-44AF-B2D2-19E59FB4C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33" y="4405850"/>
            <a:ext cx="290746" cy="53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49" name="Text Box 58">
            <a:extLst>
              <a:ext uri="{FF2B5EF4-FFF2-40B4-BE49-F238E27FC236}">
                <a16:creationId xmlns:a16="http://schemas.microsoft.com/office/drawing/2014/main" id="{B6B8F83F-1BFC-4909-993B-C7A7AAED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603" y="441057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50" name="Text Box 58">
            <a:extLst>
              <a:ext uri="{FF2B5EF4-FFF2-40B4-BE49-F238E27FC236}">
                <a16:creationId xmlns:a16="http://schemas.microsoft.com/office/drawing/2014/main" id="{37F9FA4F-2E73-4F2E-9C1A-1F370335F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23" y="445135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51" name="Text Box 62">
            <a:extLst>
              <a:ext uri="{FF2B5EF4-FFF2-40B4-BE49-F238E27FC236}">
                <a16:creationId xmlns:a16="http://schemas.microsoft.com/office/drawing/2014/main" id="{CF90A6C8-C921-4E1F-A964-CD1C67140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354" y="4441197"/>
            <a:ext cx="5239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AD8F0327-9299-498A-9BF0-280C2141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78" y="4462771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35" name="Text Box 62">
            <a:extLst>
              <a:ext uri="{FF2B5EF4-FFF2-40B4-BE49-F238E27FC236}">
                <a16:creationId xmlns:a16="http://schemas.microsoft.com/office/drawing/2014/main" id="{F80AEE75-3F47-4A0D-835B-32FCDA9F3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5" y="3769876"/>
            <a:ext cx="6138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31EFE50D-B653-4E1A-853B-25246EF9C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782368"/>
            <a:ext cx="24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1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6" descr="STATBAR">
            <a:extLst>
              <a:ext uri="{FF2B5EF4-FFF2-40B4-BE49-F238E27FC236}">
                <a16:creationId xmlns:a16="http://schemas.microsoft.com/office/drawing/2014/main" id="{F2394BBB-1730-4351-8F4F-06DC7F4FE1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23909" name="Text Box 7">
            <a:extLst>
              <a:ext uri="{FF2B5EF4-FFF2-40B4-BE49-F238E27FC236}">
                <a16:creationId xmlns:a16="http://schemas.microsoft.com/office/drawing/2014/main" id="{E8E40785-0DB6-4928-9A33-AB4846D3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构造最优解</a:t>
            </a:r>
          </a:p>
        </p:txBody>
      </p:sp>
      <p:sp>
        <p:nvSpPr>
          <p:cNvPr id="123911" name="Rectangle 9">
            <a:extLst>
              <a:ext uri="{FF2B5EF4-FFF2-40B4-BE49-F238E27FC236}">
                <a16:creationId xmlns:a16="http://schemas.microsoft.com/office/drawing/2014/main" id="{49B6C12B-6071-42E5-B171-8829B4A0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3" name="Rectangle 11">
            <a:extLst>
              <a:ext uri="{FF2B5EF4-FFF2-40B4-BE49-F238E27FC236}">
                <a16:creationId xmlns:a16="http://schemas.microsoft.com/office/drawing/2014/main" id="{A28DB4BD-9A15-442C-B93B-CDEDCD666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5" name="Rectangle 13">
            <a:extLst>
              <a:ext uri="{FF2B5EF4-FFF2-40B4-BE49-F238E27FC236}">
                <a16:creationId xmlns:a16="http://schemas.microsoft.com/office/drawing/2014/main" id="{D0584B0A-35D2-4840-8E94-D6320B709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89" name="Line 17">
            <a:extLst>
              <a:ext uri="{FF2B5EF4-FFF2-40B4-BE49-F238E27FC236}">
                <a16:creationId xmlns:a16="http://schemas.microsoft.com/office/drawing/2014/main" id="{D532A361-CF87-4C18-B553-1DE894004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453" y="4818389"/>
            <a:ext cx="0" cy="52503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96" name="Text Box 24">
            <a:extLst>
              <a:ext uri="{FF2B5EF4-FFF2-40B4-BE49-F238E27FC236}">
                <a16:creationId xmlns:a16="http://schemas.microsoft.com/office/drawing/2014/main" id="{2BCCE967-E609-4BC4-8894-F9441BEB7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772" y="4841452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24">
                <a:extLst>
                  <a:ext uri="{FF2B5EF4-FFF2-40B4-BE49-F238E27FC236}">
                    <a16:creationId xmlns:a16="http://schemas.microsoft.com/office/drawing/2014/main" id="{04A933B5-8941-4A8D-B0D9-390864DD5D9B}"/>
                  </a:ext>
                </a:extLst>
              </p:cNvPr>
              <p:cNvSpPr txBox="1"/>
              <p:nvPr/>
            </p:nvSpPr>
            <p:spPr bwMode="auto">
              <a:xfrm>
                <a:off x="1127373" y="1767397"/>
                <a:ext cx="6717332" cy="10842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</m:e>
                              </m:func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}  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" name="Object 24">
                <a:extLst>
                  <a:ext uri="{FF2B5EF4-FFF2-40B4-BE49-F238E27FC236}">
                    <a16:creationId xmlns:a16="http://schemas.microsoft.com/office/drawing/2014/main" id="{04A933B5-8941-4A8D-B0D9-390864DD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373" y="1767397"/>
                <a:ext cx="6717332" cy="1084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utoShape 6"/>
          <p:cNvSpPr>
            <a:spLocks/>
          </p:cNvSpPr>
          <p:nvPr/>
        </p:nvSpPr>
        <p:spPr bwMode="auto">
          <a:xfrm>
            <a:off x="3685919" y="3024276"/>
            <a:ext cx="1008112" cy="467769"/>
          </a:xfrm>
          <a:prstGeom prst="borderCallout2">
            <a:avLst>
              <a:gd name="adj1" fmla="val 51134"/>
              <a:gd name="adj2" fmla="val -1225"/>
              <a:gd name="adj3" fmla="val 46838"/>
              <a:gd name="adj4" fmla="val -9357"/>
              <a:gd name="adj5" fmla="val -52970"/>
              <a:gd name="adj6" fmla="val -4184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r>
              <a:rPr lang="zh-CN" altLang="en-US" sz="2000" b="1" dirty="0" smtClean="0">
                <a:latin typeface="Times New Roman" pitchFamily="18" charset="0"/>
                <a:ea typeface="华文细黑" pitchFamily="2" charset="-122"/>
              </a:rPr>
              <a:t>不放入 </a:t>
            </a:r>
            <a:endParaRPr lang="en-US" altLang="zh-CN" sz="2000" b="1" dirty="0" smtClean="0">
              <a:latin typeface="Times New Roman" pitchFamily="18" charset="0"/>
              <a:ea typeface="华文细黑" pitchFamily="2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AutoShape 6"/>
          <p:cNvSpPr>
            <a:spLocks/>
          </p:cNvSpPr>
          <p:nvPr/>
        </p:nvSpPr>
        <p:spPr bwMode="auto">
          <a:xfrm>
            <a:off x="5004048" y="1190090"/>
            <a:ext cx="1008112" cy="467769"/>
          </a:xfrm>
          <a:prstGeom prst="borderCallout2">
            <a:avLst>
              <a:gd name="adj1" fmla="val 51134"/>
              <a:gd name="adj2" fmla="val -1225"/>
              <a:gd name="adj3" fmla="val 46838"/>
              <a:gd name="adj4" fmla="val -9357"/>
              <a:gd name="adj5" fmla="val 142511"/>
              <a:gd name="adj6" fmla="val -73596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r>
              <a:rPr lang="zh-CN" altLang="en-US" sz="2000" b="1" dirty="0" smtClean="0">
                <a:latin typeface="Times New Roman" pitchFamily="18" charset="0"/>
                <a:ea typeface="华文细黑" pitchFamily="2" charset="-122"/>
              </a:rPr>
              <a:t>不放入 </a:t>
            </a:r>
            <a:endParaRPr lang="en-US" altLang="zh-CN" sz="2000" b="1" dirty="0" smtClean="0">
              <a:latin typeface="Times New Roman" pitchFamily="18" charset="0"/>
              <a:ea typeface="华文细黑" pitchFamily="2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AutoShape 6"/>
          <p:cNvSpPr>
            <a:spLocks/>
          </p:cNvSpPr>
          <p:nvPr/>
        </p:nvSpPr>
        <p:spPr bwMode="auto">
          <a:xfrm>
            <a:off x="5918448" y="3072648"/>
            <a:ext cx="1008112" cy="467769"/>
          </a:xfrm>
          <a:prstGeom prst="borderCallout2">
            <a:avLst>
              <a:gd name="adj1" fmla="val 51134"/>
              <a:gd name="adj2" fmla="val -1225"/>
              <a:gd name="adj3" fmla="val 46838"/>
              <a:gd name="adj4" fmla="val -9357"/>
              <a:gd name="adj5" fmla="val -66653"/>
              <a:gd name="adj6" fmla="val -49105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r>
              <a:rPr lang="zh-CN" altLang="en-US" sz="2000" b="1" dirty="0" smtClean="0">
                <a:latin typeface="Times New Roman" pitchFamily="18" charset="0"/>
                <a:ea typeface="华文细黑" pitchFamily="2" charset="-122"/>
              </a:rPr>
              <a:t>不放入 </a:t>
            </a:r>
            <a:endParaRPr lang="en-US" altLang="zh-CN" sz="2000" b="1" dirty="0" smtClean="0">
              <a:latin typeface="Times New Roman" pitchFamily="18" charset="0"/>
              <a:ea typeface="华文细黑" pitchFamily="2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72593" y="3854281"/>
            <a:ext cx="2280542" cy="964108"/>
            <a:chOff x="517525" y="3328988"/>
            <a:chExt cx="2280542" cy="9641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082" name="Object 10">
                  <a:extLst>
                    <a:ext uri="{FF2B5EF4-FFF2-40B4-BE49-F238E27FC236}">
                      <a16:creationId xmlns:a16="http://schemas.microsoft.com/office/drawing/2014/main" id="{B3BAADBA-299A-4A79-8E04-9F080BFF0B8D}"/>
                    </a:ext>
                  </a:extLst>
                </p:cNvPr>
                <p:cNvSpPr txBox="1"/>
                <p:nvPr/>
              </p:nvSpPr>
              <p:spPr bwMode="auto">
                <a:xfrm>
                  <a:off x="532704" y="3600639"/>
                  <a:ext cx="2265363" cy="655948"/>
                </a:xfrm>
                <a:prstGeom prst="rect">
                  <a:avLst/>
                </a:prstGeom>
                <a:noFill/>
                <a:ln w="12700">
                  <a:noFill/>
                </a:ln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(2,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1082" name="Object 10">
                  <a:extLst>
                    <a:ext uri="{FF2B5EF4-FFF2-40B4-BE49-F238E27FC236}">
                      <a16:creationId xmlns:a16="http://schemas.microsoft.com/office/drawing/2014/main" id="{B3BAADBA-299A-4A79-8E04-9F080BFF0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704" y="3600639"/>
                  <a:ext cx="2265363" cy="655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流程图: 决策 4"/>
            <p:cNvSpPr/>
            <p:nvPr/>
          </p:nvSpPr>
          <p:spPr bwMode="auto">
            <a:xfrm>
              <a:off x="517525" y="3328988"/>
              <a:ext cx="2280542" cy="964108"/>
            </a:xfrm>
            <a:prstGeom prst="flowChartDecision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05640" y="5301065"/>
            <a:ext cx="1296144" cy="419990"/>
            <a:chOff x="796999" y="5087997"/>
            <a:chExt cx="1296144" cy="4199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084" name="Object 12">
                  <a:extLst>
                    <a:ext uri="{FF2B5EF4-FFF2-40B4-BE49-F238E27FC236}">
                      <a16:creationId xmlns:a16="http://schemas.microsoft.com/office/drawing/2014/main" id="{ED2FB33A-9075-44DC-B6E7-63EC7326810F}"/>
                    </a:ext>
                  </a:extLst>
                </p:cNvPr>
                <p:cNvSpPr txBox="1"/>
                <p:nvPr/>
              </p:nvSpPr>
              <p:spPr bwMode="auto">
                <a:xfrm>
                  <a:off x="1002129" y="5094358"/>
                  <a:ext cx="914400" cy="413629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1084" name="Object 12">
                  <a:extLst>
                    <a:ext uri="{FF2B5EF4-FFF2-40B4-BE49-F238E27FC236}">
                      <a16:creationId xmlns:a16="http://schemas.microsoft.com/office/drawing/2014/main" id="{ED2FB33A-9075-44DC-B6E7-63EC73268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2129" y="5094358"/>
                  <a:ext cx="914400" cy="4136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 bwMode="auto">
            <a:xfrm>
              <a:off x="796999" y="5087997"/>
              <a:ext cx="1296144" cy="41999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15223" y="5301067"/>
            <a:ext cx="1896362" cy="833196"/>
            <a:chOff x="3275856" y="4943365"/>
            <a:chExt cx="1296144" cy="531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086" name="Object 14">
                  <a:extLst>
                    <a:ext uri="{FF2B5EF4-FFF2-40B4-BE49-F238E27FC236}">
                      <a16:creationId xmlns:a16="http://schemas.microsoft.com/office/drawing/2014/main" id="{39EF0177-F733-420B-BCEB-DBAAD41E392E}"/>
                    </a:ext>
                  </a:extLst>
                </p:cNvPr>
                <p:cNvSpPr txBox="1"/>
                <p:nvPr/>
              </p:nvSpPr>
              <p:spPr bwMode="auto">
                <a:xfrm>
                  <a:off x="3275856" y="4943365"/>
                  <a:ext cx="990600" cy="35452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1086" name="Object 14">
                  <a:extLst>
                    <a:ext uri="{FF2B5EF4-FFF2-40B4-BE49-F238E27FC236}">
                      <a16:creationId xmlns:a16="http://schemas.microsoft.com/office/drawing/2014/main" id="{39EF0177-F733-420B-BCEB-DBAAD41E3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5856" y="4943365"/>
                  <a:ext cx="990600" cy="3545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/>
            <p:cNvSpPr/>
            <p:nvPr/>
          </p:nvSpPr>
          <p:spPr bwMode="auto">
            <a:xfrm>
              <a:off x="3275856" y="4968663"/>
              <a:ext cx="1296144" cy="36631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bject 14">
                  <a:extLst>
                    <a:ext uri="{FF2B5EF4-FFF2-40B4-BE49-F238E27FC236}">
                      <a16:creationId xmlns:a16="http://schemas.microsoft.com/office/drawing/2014/main" id="{39EF0177-F733-420B-BCEB-DBAAD41E392E}"/>
                    </a:ext>
                  </a:extLst>
                </p:cNvPr>
                <p:cNvSpPr txBox="1"/>
                <p:nvPr/>
              </p:nvSpPr>
              <p:spPr bwMode="auto">
                <a:xfrm>
                  <a:off x="3444645" y="5120629"/>
                  <a:ext cx="990600" cy="35452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Object 14">
                  <a:extLst>
                    <a:ext uri="{FF2B5EF4-FFF2-40B4-BE49-F238E27FC236}">
                      <a16:creationId xmlns:a16="http://schemas.microsoft.com/office/drawing/2014/main" id="{39EF0177-F733-420B-BCEB-DBAAD41E3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44645" y="5120629"/>
                  <a:ext cx="990600" cy="3545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肘形连接符 13"/>
          <p:cNvCxnSpPr>
            <a:stCxn id="5" idx="3"/>
            <a:endCxn id="7" idx="0"/>
          </p:cNvCxnSpPr>
          <p:nvPr/>
        </p:nvCxnSpPr>
        <p:spPr bwMode="auto">
          <a:xfrm>
            <a:off x="3253135" y="4336335"/>
            <a:ext cx="1100577" cy="9647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 Box 24">
            <a:extLst>
              <a:ext uri="{FF2B5EF4-FFF2-40B4-BE49-F238E27FC236}">
                <a16:creationId xmlns:a16="http://schemas.microsoft.com/office/drawing/2014/main" id="{2BCCE967-E609-4BC4-8894-F9441BEB7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8714" y="3947598"/>
            <a:ext cx="518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Yes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38766" y="6450084"/>
            <a:ext cx="1296144" cy="425794"/>
            <a:chOff x="6399318" y="5502075"/>
            <a:chExt cx="1296144" cy="4257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bject 12">
                  <a:extLst>
                    <a:ext uri="{FF2B5EF4-FFF2-40B4-BE49-F238E27FC236}">
                      <a16:creationId xmlns:a16="http://schemas.microsoft.com/office/drawing/2014/main" id="{ED2FB33A-9075-44DC-B6E7-63EC7326810F}"/>
                    </a:ext>
                  </a:extLst>
                </p:cNvPr>
                <p:cNvSpPr txBox="1"/>
                <p:nvPr/>
              </p:nvSpPr>
              <p:spPr bwMode="auto">
                <a:xfrm>
                  <a:off x="6575932" y="5514240"/>
                  <a:ext cx="914400" cy="413629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Object 12">
                  <a:extLst>
                    <a:ext uri="{FF2B5EF4-FFF2-40B4-BE49-F238E27FC236}">
                      <a16:creationId xmlns:a16="http://schemas.microsoft.com/office/drawing/2014/main" id="{ED2FB33A-9075-44DC-B6E7-63EC73268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75932" y="5514240"/>
                  <a:ext cx="914400" cy="4136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/>
            <p:cNvSpPr/>
            <p:nvPr/>
          </p:nvSpPr>
          <p:spPr bwMode="auto">
            <a:xfrm>
              <a:off x="6399318" y="5502075"/>
              <a:ext cx="1296144" cy="41999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47" name="Line 17">
            <a:extLst>
              <a:ext uri="{FF2B5EF4-FFF2-40B4-BE49-F238E27FC236}">
                <a16:creationId xmlns:a16="http://schemas.microsoft.com/office/drawing/2014/main" id="{D532A361-CF87-4C18-B553-1DE894004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453" y="5912504"/>
            <a:ext cx="0" cy="52503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" name="肘形连接符 19"/>
          <p:cNvCxnSpPr>
            <a:stCxn id="46" idx="1"/>
            <a:endCxn id="5" idx="1"/>
          </p:cNvCxnSpPr>
          <p:nvPr/>
        </p:nvCxnSpPr>
        <p:spPr bwMode="auto">
          <a:xfrm rot="10800000">
            <a:off x="972594" y="4336335"/>
            <a:ext cx="566173" cy="2323744"/>
          </a:xfrm>
          <a:prstGeom prst="bentConnector3">
            <a:avLst>
              <a:gd name="adj1" fmla="val 140376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肘形连接符 22"/>
          <p:cNvCxnSpPr>
            <a:stCxn id="7" idx="2"/>
            <a:endCxn id="46" idx="3"/>
          </p:cNvCxnSpPr>
          <p:nvPr/>
        </p:nvCxnSpPr>
        <p:spPr bwMode="auto">
          <a:xfrm rot="5400000">
            <a:off x="3124799" y="5431166"/>
            <a:ext cx="939024" cy="151880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9" grpId="0" animBg="1"/>
      <p:bldP spid="131096" grpId="0"/>
      <p:bldP spid="27" grpId="0" animBg="1" autoUpdateAnimBg="0"/>
      <p:bldP spid="28" grpId="0" animBg="1" autoUpdateAnimBg="0"/>
      <p:bldP spid="29" grpId="0" animBg="1" autoUpdateAnimBg="0"/>
      <p:bldP spid="44" grpId="0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5" descr="STATBAR">
            <a:extLst>
              <a:ext uri="{FF2B5EF4-FFF2-40B4-BE49-F238E27FC236}">
                <a16:creationId xmlns:a16="http://schemas.microsoft.com/office/drawing/2014/main" id="{9229057B-173A-4690-BC9D-751B22CC71A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24932" name="Text Box 6">
            <a:extLst>
              <a:ext uri="{FF2B5EF4-FFF2-40B4-BE49-F238E27FC236}">
                <a16:creationId xmlns:a16="http://schemas.microsoft.com/office/drawing/2014/main" id="{59BDC09B-4986-461B-A0DC-805F05F0A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p:sp>
        <p:nvSpPr>
          <p:cNvPr id="124933" name="Line 9">
            <a:extLst>
              <a:ext uri="{FF2B5EF4-FFF2-40B4-BE49-F238E27FC236}">
                <a16:creationId xmlns:a16="http://schemas.microsoft.com/office/drawing/2014/main" id="{B7D3DF80-2A4C-4109-BD26-A8FBF553C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4" name="Line 12">
            <a:extLst>
              <a:ext uri="{FF2B5EF4-FFF2-40B4-BE49-F238E27FC236}">
                <a16:creationId xmlns:a16="http://schemas.microsoft.com/office/drawing/2014/main" id="{A96B746E-06F3-4CEC-A491-37EAEFCF6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5" name="Line 13">
            <a:extLst>
              <a:ext uri="{FF2B5EF4-FFF2-40B4-BE49-F238E27FC236}">
                <a16:creationId xmlns:a16="http://schemas.microsoft.com/office/drawing/2014/main" id="{8302ACD8-78CB-42A6-8E27-B04664AAC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581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6" name="Line 14">
            <a:extLst>
              <a:ext uri="{FF2B5EF4-FFF2-40B4-BE49-F238E27FC236}">
                <a16:creationId xmlns:a16="http://schemas.microsoft.com/office/drawing/2014/main" id="{309274F0-3A56-49E6-A173-BE03D82B3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91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7" name="Line 15">
            <a:extLst>
              <a:ext uri="{FF2B5EF4-FFF2-40B4-BE49-F238E27FC236}">
                <a16:creationId xmlns:a16="http://schemas.microsoft.com/office/drawing/2014/main" id="{A1F2A860-9436-4B3A-BBD9-BE898C05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876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8" name="Line 16">
            <a:extLst>
              <a:ext uri="{FF2B5EF4-FFF2-40B4-BE49-F238E27FC236}">
                <a16:creationId xmlns:a16="http://schemas.microsoft.com/office/drawing/2014/main" id="{017DF1CF-865E-49C0-80FD-61EDEE53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86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9" name="Line 10">
            <a:extLst>
              <a:ext uri="{FF2B5EF4-FFF2-40B4-BE49-F238E27FC236}">
                <a16:creationId xmlns:a16="http://schemas.microsoft.com/office/drawing/2014/main" id="{7520FFB1-30DF-4378-8D73-608F2289F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0" name="Line 17">
            <a:extLst>
              <a:ext uri="{FF2B5EF4-FFF2-40B4-BE49-F238E27FC236}">
                <a16:creationId xmlns:a16="http://schemas.microsoft.com/office/drawing/2014/main" id="{0F071B99-8381-4377-BB60-6342FAE7C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1" name="Line 18">
            <a:extLst>
              <a:ext uri="{FF2B5EF4-FFF2-40B4-BE49-F238E27FC236}">
                <a16:creationId xmlns:a16="http://schemas.microsoft.com/office/drawing/2014/main" id="{D3CA8BD5-F157-4E2F-AE96-ED5B7340C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2" name="Line 19">
            <a:extLst>
              <a:ext uri="{FF2B5EF4-FFF2-40B4-BE49-F238E27FC236}">
                <a16:creationId xmlns:a16="http://schemas.microsoft.com/office/drawing/2014/main" id="{B14661F0-8CA4-4BC2-AE2E-3FFCAC0B0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3" name="Line 20">
            <a:extLst>
              <a:ext uri="{FF2B5EF4-FFF2-40B4-BE49-F238E27FC236}">
                <a16:creationId xmlns:a16="http://schemas.microsoft.com/office/drawing/2014/main" id="{53B2A0E6-D0DA-463B-9CCD-C9C98D540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4" name="Line 21">
            <a:extLst>
              <a:ext uri="{FF2B5EF4-FFF2-40B4-BE49-F238E27FC236}">
                <a16:creationId xmlns:a16="http://schemas.microsoft.com/office/drawing/2014/main" id="{E3D36D56-22D2-4058-8BA9-E568DFFD1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5" name="Line 22">
            <a:extLst>
              <a:ext uri="{FF2B5EF4-FFF2-40B4-BE49-F238E27FC236}">
                <a16:creationId xmlns:a16="http://schemas.microsoft.com/office/drawing/2014/main" id="{B8FA1548-53A3-44B6-9BFD-4EA3C2473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6" name="Line 23">
            <a:extLst>
              <a:ext uri="{FF2B5EF4-FFF2-40B4-BE49-F238E27FC236}">
                <a16:creationId xmlns:a16="http://schemas.microsoft.com/office/drawing/2014/main" id="{9705942B-8420-4AB2-A3F0-EAF456C9F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7" name="Line 24">
            <a:extLst>
              <a:ext uri="{FF2B5EF4-FFF2-40B4-BE49-F238E27FC236}">
                <a16:creationId xmlns:a16="http://schemas.microsoft.com/office/drawing/2014/main" id="{C1E345FD-01C6-48EA-A583-54E11FA31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8" name="Line 25">
            <a:extLst>
              <a:ext uri="{FF2B5EF4-FFF2-40B4-BE49-F238E27FC236}">
                <a16:creationId xmlns:a16="http://schemas.microsoft.com/office/drawing/2014/main" id="{8B9922BF-1EAB-4E57-AB9A-A1E28E7CA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49" name="Line 26">
            <a:extLst>
              <a:ext uri="{FF2B5EF4-FFF2-40B4-BE49-F238E27FC236}">
                <a16:creationId xmlns:a16="http://schemas.microsoft.com/office/drawing/2014/main" id="{BB8B5594-2869-4C28-A8F5-42C88F969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50" name="Text Box 30">
            <a:extLst>
              <a:ext uri="{FF2B5EF4-FFF2-40B4-BE49-F238E27FC236}">
                <a16:creationId xmlns:a16="http://schemas.microsoft.com/office/drawing/2014/main" id="{0D613341-C335-420C-AFB5-EB12CB00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2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24951" name="Text Box 31">
            <a:extLst>
              <a:ext uri="{FF2B5EF4-FFF2-40B4-BE49-F238E27FC236}">
                <a16:creationId xmlns:a16="http://schemas.microsoft.com/office/drawing/2014/main" id="{74856361-035C-414D-90D5-5DEC4750A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24952" name="Text Box 32">
            <a:extLst>
              <a:ext uri="{FF2B5EF4-FFF2-40B4-BE49-F238E27FC236}">
                <a16:creationId xmlns:a16="http://schemas.microsoft.com/office/drawing/2014/main" id="{F44C9DB1-C459-4B07-A404-FE56FE1DA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24953" name="Text Box 33">
            <a:extLst>
              <a:ext uri="{FF2B5EF4-FFF2-40B4-BE49-F238E27FC236}">
                <a16:creationId xmlns:a16="http://schemas.microsoft.com/office/drawing/2014/main" id="{F621D64B-3D90-4256-A97A-DA40D0AC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4954" name="Text Box 34">
            <a:extLst>
              <a:ext uri="{FF2B5EF4-FFF2-40B4-BE49-F238E27FC236}">
                <a16:creationId xmlns:a16="http://schemas.microsoft.com/office/drawing/2014/main" id="{80BA5C8D-758C-4D64-B4D6-FDFF73523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48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24955" name="Text Box 35">
            <a:extLst>
              <a:ext uri="{FF2B5EF4-FFF2-40B4-BE49-F238E27FC236}">
                <a16:creationId xmlns:a16="http://schemas.microsoft.com/office/drawing/2014/main" id="{1D9BBFE8-CFFF-4F1B-A64F-F1F4B2A3B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24956" name="Text Box 36">
            <a:extLst>
              <a:ext uri="{FF2B5EF4-FFF2-40B4-BE49-F238E27FC236}">
                <a16:creationId xmlns:a16="http://schemas.microsoft.com/office/drawing/2014/main" id="{DE56CF3E-9384-4157-BE74-8FA146FBE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4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24957" name="Text Box 37">
            <a:extLst>
              <a:ext uri="{FF2B5EF4-FFF2-40B4-BE49-F238E27FC236}">
                <a16:creationId xmlns:a16="http://schemas.microsoft.com/office/drawing/2014/main" id="{C12C3199-4B64-4EA3-9433-72CE2F84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24958" name="Text Box 38">
            <a:extLst>
              <a:ext uri="{FF2B5EF4-FFF2-40B4-BE49-F238E27FC236}">
                <a16:creationId xmlns:a16="http://schemas.microsoft.com/office/drawing/2014/main" id="{5EF867CA-1CD6-4C8B-9E52-62C3312D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24959" name="Text Box 39">
            <a:extLst>
              <a:ext uri="{FF2B5EF4-FFF2-40B4-BE49-F238E27FC236}">
                <a16:creationId xmlns:a16="http://schemas.microsoft.com/office/drawing/2014/main" id="{3651D8F2-70F9-488B-BC4B-B63D72A2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24960" name="Text Box 40">
            <a:extLst>
              <a:ext uri="{FF2B5EF4-FFF2-40B4-BE49-F238E27FC236}">
                <a16:creationId xmlns:a16="http://schemas.microsoft.com/office/drawing/2014/main" id="{730F97A5-06B3-4EC9-8216-EC119CA04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24961" name="Text Box 41">
            <a:extLst>
              <a:ext uri="{FF2B5EF4-FFF2-40B4-BE49-F238E27FC236}">
                <a16:creationId xmlns:a16="http://schemas.microsoft.com/office/drawing/2014/main" id="{38969D0D-77CF-44A0-B41A-D0C56274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4962" name="Text Box 42">
            <a:extLst>
              <a:ext uri="{FF2B5EF4-FFF2-40B4-BE49-F238E27FC236}">
                <a16:creationId xmlns:a16="http://schemas.microsoft.com/office/drawing/2014/main" id="{C17C6EE7-2065-4818-A926-B9745A51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24963" name="Text Box 43">
            <a:extLst>
              <a:ext uri="{FF2B5EF4-FFF2-40B4-BE49-F238E27FC236}">
                <a16:creationId xmlns:a16="http://schemas.microsoft.com/office/drawing/2014/main" id="{34C7AA37-DF29-4259-B18F-BB01F43D3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124964" name="Text Box 44">
            <a:extLst>
              <a:ext uri="{FF2B5EF4-FFF2-40B4-BE49-F238E27FC236}">
                <a16:creationId xmlns:a16="http://schemas.microsoft.com/office/drawing/2014/main" id="{D73D9BB3-155D-4C95-8FFF-CE6EC8FAA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24965" name="Line 45">
            <a:extLst>
              <a:ext uri="{FF2B5EF4-FFF2-40B4-BE49-F238E27FC236}">
                <a16:creationId xmlns:a16="http://schemas.microsoft.com/office/drawing/2014/main" id="{0E66902F-025C-41EC-B705-E233DCE18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66" name="Text Box 46">
            <a:extLst>
              <a:ext uri="{FF2B5EF4-FFF2-40B4-BE49-F238E27FC236}">
                <a16:creationId xmlns:a16="http://schemas.microsoft.com/office/drawing/2014/main" id="{04B16FBE-06FF-46E7-928B-CB550FE9D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1919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24967" name="Text Box 47">
            <a:extLst>
              <a:ext uri="{FF2B5EF4-FFF2-40B4-BE49-F238E27FC236}">
                <a16:creationId xmlns:a16="http://schemas.microsoft.com/office/drawing/2014/main" id="{C02427EC-5A27-40B0-88F4-388B715A3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76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4968" name="Text Box 48">
            <a:extLst>
              <a:ext uri="{FF2B5EF4-FFF2-40B4-BE49-F238E27FC236}">
                <a16:creationId xmlns:a16="http://schemas.microsoft.com/office/drawing/2014/main" id="{F9933CCF-29C0-4E2B-B024-2FCF1CFE1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4969" name="Text Box 49">
            <a:extLst>
              <a:ext uri="{FF2B5EF4-FFF2-40B4-BE49-F238E27FC236}">
                <a16:creationId xmlns:a16="http://schemas.microsoft.com/office/drawing/2014/main" id="{B18E119A-9A14-4128-A128-D29FBF53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95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4970" name="Text Box 50">
            <a:extLst>
              <a:ext uri="{FF2B5EF4-FFF2-40B4-BE49-F238E27FC236}">
                <a16:creationId xmlns:a16="http://schemas.microsoft.com/office/drawing/2014/main" id="{CF915FCF-36CF-4021-BB36-6C0B7E832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05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4971" name="Text Box 51">
            <a:extLst>
              <a:ext uri="{FF2B5EF4-FFF2-40B4-BE49-F238E27FC236}">
                <a16:creationId xmlns:a16="http://schemas.microsoft.com/office/drawing/2014/main" id="{91848E7D-7509-483D-BBA1-56518AE31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9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21" name="Text Box 53">
            <a:extLst>
              <a:ext uri="{FF2B5EF4-FFF2-40B4-BE49-F238E27FC236}">
                <a16:creationId xmlns:a16="http://schemas.microsoft.com/office/drawing/2014/main" id="{A5750369-9DB5-4388-B24E-1916494E3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22" name="Text Box 54">
            <a:extLst>
              <a:ext uri="{FF2B5EF4-FFF2-40B4-BE49-F238E27FC236}">
                <a16:creationId xmlns:a16="http://schemas.microsoft.com/office/drawing/2014/main" id="{84F2A6A5-FF98-4657-B10D-79939E74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23" name="Text Box 55">
            <a:extLst>
              <a:ext uri="{FF2B5EF4-FFF2-40B4-BE49-F238E27FC236}">
                <a16:creationId xmlns:a16="http://schemas.microsoft.com/office/drawing/2014/main" id="{2137CF4C-C8D1-440B-9B31-3E8E338F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24" name="Text Box 56">
            <a:extLst>
              <a:ext uri="{FF2B5EF4-FFF2-40B4-BE49-F238E27FC236}">
                <a16:creationId xmlns:a16="http://schemas.microsoft.com/office/drawing/2014/main" id="{0D77EB31-42D5-4C7E-BCE6-69771BDDD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25" name="Text Box 57">
            <a:extLst>
              <a:ext uri="{FF2B5EF4-FFF2-40B4-BE49-F238E27FC236}">
                <a16:creationId xmlns:a16="http://schemas.microsoft.com/office/drawing/2014/main" id="{ABAD9CCE-5C1F-4EB2-BFF5-43FD732D4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26" name="Text Box 58">
            <a:extLst>
              <a:ext uri="{FF2B5EF4-FFF2-40B4-BE49-F238E27FC236}">
                <a16:creationId xmlns:a16="http://schemas.microsoft.com/office/drawing/2014/main" id="{0AB36471-A505-49F6-A962-F95D86E40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27" name="Text Box 59">
            <a:extLst>
              <a:ext uri="{FF2B5EF4-FFF2-40B4-BE49-F238E27FC236}">
                <a16:creationId xmlns:a16="http://schemas.microsoft.com/office/drawing/2014/main" id="{EBE39D17-96FE-4203-8B6B-B56C98D4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28" name="Text Box 60">
            <a:extLst>
              <a:ext uri="{FF2B5EF4-FFF2-40B4-BE49-F238E27FC236}">
                <a16:creationId xmlns:a16="http://schemas.microsoft.com/office/drawing/2014/main" id="{FD3E9C35-9DFB-4D92-8B33-351CCF4A6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29" name="Text Box 61">
            <a:extLst>
              <a:ext uri="{FF2B5EF4-FFF2-40B4-BE49-F238E27FC236}">
                <a16:creationId xmlns:a16="http://schemas.microsoft.com/office/drawing/2014/main" id="{EA3CEA60-64D8-4F6F-BE56-F7DBE63A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30" name="Text Box 62">
            <a:extLst>
              <a:ext uri="{FF2B5EF4-FFF2-40B4-BE49-F238E27FC236}">
                <a16:creationId xmlns:a16="http://schemas.microsoft.com/office/drawing/2014/main" id="{D574EB21-BA2D-4841-948A-5081DB363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31" name="Text Box 63">
            <a:extLst>
              <a:ext uri="{FF2B5EF4-FFF2-40B4-BE49-F238E27FC236}">
                <a16:creationId xmlns:a16="http://schemas.microsoft.com/office/drawing/2014/main" id="{AEB21F21-4861-4395-8D6D-C9EAFCBE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32" name="Text Box 64">
            <a:extLst>
              <a:ext uri="{FF2B5EF4-FFF2-40B4-BE49-F238E27FC236}">
                <a16:creationId xmlns:a16="http://schemas.microsoft.com/office/drawing/2014/main" id="{441E9451-6358-4145-A6CE-37F1DAE74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33" name="Text Box 65">
            <a:extLst>
              <a:ext uri="{FF2B5EF4-FFF2-40B4-BE49-F238E27FC236}">
                <a16:creationId xmlns:a16="http://schemas.microsoft.com/office/drawing/2014/main" id="{90211E84-2242-4FD3-9BFE-D8ED3B6EA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34" name="Text Box 66">
            <a:extLst>
              <a:ext uri="{FF2B5EF4-FFF2-40B4-BE49-F238E27FC236}">
                <a16:creationId xmlns:a16="http://schemas.microsoft.com/office/drawing/2014/main" id="{F02645F6-5585-4752-8659-F0BBA2FC3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35" name="Text Box 67">
            <a:extLst>
              <a:ext uri="{FF2B5EF4-FFF2-40B4-BE49-F238E27FC236}">
                <a16:creationId xmlns:a16="http://schemas.microsoft.com/office/drawing/2014/main" id="{9D205817-4040-4957-881D-8806816AD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36" name="Text Box 68">
            <a:extLst>
              <a:ext uri="{FF2B5EF4-FFF2-40B4-BE49-F238E27FC236}">
                <a16:creationId xmlns:a16="http://schemas.microsoft.com/office/drawing/2014/main" id="{A68678C9-B1D3-412B-9989-E5AF6AD0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37" name="Text Box 69">
            <a:extLst>
              <a:ext uri="{FF2B5EF4-FFF2-40B4-BE49-F238E27FC236}">
                <a16:creationId xmlns:a16="http://schemas.microsoft.com/office/drawing/2014/main" id="{504C45B9-03E7-479B-9BAF-29D3B5497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38" name="Text Box 70">
            <a:extLst>
              <a:ext uri="{FF2B5EF4-FFF2-40B4-BE49-F238E27FC236}">
                <a16:creationId xmlns:a16="http://schemas.microsoft.com/office/drawing/2014/main" id="{02915598-D6F7-48A8-8E5C-3B99BF07E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4990" name="Text Box 71">
            <a:extLst>
              <a:ext uri="{FF2B5EF4-FFF2-40B4-BE49-F238E27FC236}">
                <a16:creationId xmlns:a16="http://schemas.microsoft.com/office/drawing/2014/main" id="{BDB19107-DCDA-44F2-B72A-7789ECEE0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36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040" name="Text Box 72">
            <a:extLst>
              <a:ext uri="{FF2B5EF4-FFF2-40B4-BE49-F238E27FC236}">
                <a16:creationId xmlns:a16="http://schemas.microsoft.com/office/drawing/2014/main" id="{C5896164-29BD-4AA2-A21B-B4B6FF92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4041" name="Text Box 73">
            <a:extLst>
              <a:ext uri="{FF2B5EF4-FFF2-40B4-BE49-F238E27FC236}">
                <a16:creationId xmlns:a16="http://schemas.microsoft.com/office/drawing/2014/main" id="{9974252B-A1CA-4C8F-859F-D2D00892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4042" name="Text Box 74">
            <a:extLst>
              <a:ext uri="{FF2B5EF4-FFF2-40B4-BE49-F238E27FC236}">
                <a16:creationId xmlns:a16="http://schemas.microsoft.com/office/drawing/2014/main" id="{23D8BEC5-FF3D-4583-A396-DDD403147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43" name="Text Box 75">
            <a:extLst>
              <a:ext uri="{FF2B5EF4-FFF2-40B4-BE49-F238E27FC236}">
                <a16:creationId xmlns:a16="http://schemas.microsoft.com/office/drawing/2014/main" id="{CC34B90D-63E9-470D-80C0-884CDE9A4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44" name="Text Box 76">
            <a:extLst>
              <a:ext uri="{FF2B5EF4-FFF2-40B4-BE49-F238E27FC236}">
                <a16:creationId xmlns:a16="http://schemas.microsoft.com/office/drawing/2014/main" id="{2633D5D3-9907-41A9-9E39-A74E4B24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45" name="Text Box 77">
            <a:extLst>
              <a:ext uri="{FF2B5EF4-FFF2-40B4-BE49-F238E27FC236}">
                <a16:creationId xmlns:a16="http://schemas.microsoft.com/office/drawing/2014/main" id="{999E6AE7-251F-4F15-860F-DA51580D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46" name="Text Box 78">
            <a:extLst>
              <a:ext uri="{FF2B5EF4-FFF2-40B4-BE49-F238E27FC236}">
                <a16:creationId xmlns:a16="http://schemas.microsoft.com/office/drawing/2014/main" id="{FD556AEE-9C50-471C-BD13-F4436E05F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47" name="Text Box 79">
            <a:extLst>
              <a:ext uri="{FF2B5EF4-FFF2-40B4-BE49-F238E27FC236}">
                <a16:creationId xmlns:a16="http://schemas.microsoft.com/office/drawing/2014/main" id="{67103CC2-27C0-4ED8-A77A-308A99DE5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48" name="Text Box 80">
            <a:extLst>
              <a:ext uri="{FF2B5EF4-FFF2-40B4-BE49-F238E27FC236}">
                <a16:creationId xmlns:a16="http://schemas.microsoft.com/office/drawing/2014/main" id="{FF2FEA1B-2D2E-41B6-B616-EB930B64B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25000" name="Text Box 81">
            <a:extLst>
              <a:ext uri="{FF2B5EF4-FFF2-40B4-BE49-F238E27FC236}">
                <a16:creationId xmlns:a16="http://schemas.microsoft.com/office/drawing/2014/main" id="{B65C166C-804E-4543-8954-07DE353F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756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050" name="Text Box 82">
            <a:extLst>
              <a:ext uri="{FF2B5EF4-FFF2-40B4-BE49-F238E27FC236}">
                <a16:creationId xmlns:a16="http://schemas.microsoft.com/office/drawing/2014/main" id="{1A1CC14E-A196-496C-86F3-B31B3E268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4051" name="Text Box 83">
            <a:extLst>
              <a:ext uri="{FF2B5EF4-FFF2-40B4-BE49-F238E27FC236}">
                <a16:creationId xmlns:a16="http://schemas.microsoft.com/office/drawing/2014/main" id="{BC167E5A-FBCF-4BF4-9C08-6F4E34EC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84052" name="Text Box 84">
            <a:extLst>
              <a:ext uri="{FF2B5EF4-FFF2-40B4-BE49-F238E27FC236}">
                <a16:creationId xmlns:a16="http://schemas.microsoft.com/office/drawing/2014/main" id="{2C514327-B51C-44FA-AD42-3EB83098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54" name="Text Box 86">
            <a:extLst>
              <a:ext uri="{FF2B5EF4-FFF2-40B4-BE49-F238E27FC236}">
                <a16:creationId xmlns:a16="http://schemas.microsoft.com/office/drawing/2014/main" id="{8FDCE9E4-844B-47B8-B50A-650A34F50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4055" name="Text Box 87">
            <a:extLst>
              <a:ext uri="{FF2B5EF4-FFF2-40B4-BE49-F238E27FC236}">
                <a16:creationId xmlns:a16="http://schemas.microsoft.com/office/drawing/2014/main" id="{596380F2-6E1D-4A95-931F-B4ACAF662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4056" name="Text Box 88">
            <a:extLst>
              <a:ext uri="{FF2B5EF4-FFF2-40B4-BE49-F238E27FC236}">
                <a16:creationId xmlns:a16="http://schemas.microsoft.com/office/drawing/2014/main" id="{DAE09552-C9D8-4056-B49E-B5F3CAF4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4057" name="Text Box 89">
            <a:extLst>
              <a:ext uri="{FF2B5EF4-FFF2-40B4-BE49-F238E27FC236}">
                <a16:creationId xmlns:a16="http://schemas.microsoft.com/office/drawing/2014/main" id="{754B1AB3-3760-42AE-AB12-2C261693D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58" name="Text Box 90">
            <a:extLst>
              <a:ext uri="{FF2B5EF4-FFF2-40B4-BE49-F238E27FC236}">
                <a16:creationId xmlns:a16="http://schemas.microsoft.com/office/drawing/2014/main" id="{EBA65959-EFA1-4E8A-8EB9-BB20F8E33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059" name="Text Box 91">
            <a:extLst>
              <a:ext uri="{FF2B5EF4-FFF2-40B4-BE49-F238E27FC236}">
                <a16:creationId xmlns:a16="http://schemas.microsoft.com/office/drawing/2014/main" id="{C1F919F2-9EB9-4ADF-84D2-B6402754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4060" name="Text Box 92">
            <a:extLst>
              <a:ext uri="{FF2B5EF4-FFF2-40B4-BE49-F238E27FC236}">
                <a16:creationId xmlns:a16="http://schemas.microsoft.com/office/drawing/2014/main" id="{F675F90D-71D8-4007-86DF-CF3AD230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4061" name="Text Box 93">
            <a:extLst>
              <a:ext uri="{FF2B5EF4-FFF2-40B4-BE49-F238E27FC236}">
                <a16:creationId xmlns:a16="http://schemas.microsoft.com/office/drawing/2014/main" id="{22ABD107-55CC-4A01-B6EA-953627172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4062" name="Text Box 94">
            <a:extLst>
              <a:ext uri="{FF2B5EF4-FFF2-40B4-BE49-F238E27FC236}">
                <a16:creationId xmlns:a16="http://schemas.microsoft.com/office/drawing/2014/main" id="{39EB5651-A0F0-45CC-815A-EFF2D25B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84063" name="Text Box 95">
            <a:extLst>
              <a:ext uri="{FF2B5EF4-FFF2-40B4-BE49-F238E27FC236}">
                <a16:creationId xmlns:a16="http://schemas.microsoft.com/office/drawing/2014/main" id="{B141BC97-4F65-47E7-BC7E-5F7EB428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4072" name="Text Box 104">
            <a:extLst>
              <a:ext uri="{FF2B5EF4-FFF2-40B4-BE49-F238E27FC236}">
                <a16:creationId xmlns:a16="http://schemas.microsoft.com/office/drawing/2014/main" id="{2882AAF5-EAF1-4206-8A6C-099B25A4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125015" name="TextBox 1">
            <a:extLst>
              <a:ext uri="{FF2B5EF4-FFF2-40B4-BE49-F238E27FC236}">
                <a16:creationId xmlns:a16="http://schemas.microsoft.com/office/drawing/2014/main" id="{A03C29DA-CFAD-4364-8E26-60908EDC0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3505200"/>
            <a:ext cx="28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016" name="TextBox 87">
            <a:extLst>
              <a:ext uri="{FF2B5EF4-FFF2-40B4-BE49-F238E27FC236}">
                <a16:creationId xmlns:a16="http://schemas.microsoft.com/office/drawing/2014/main" id="{6992E3AC-EAD5-4746-8ADF-E80B58FD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447800"/>
            <a:ext cx="28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017" name="对象 1">
                <a:extLst>
                  <a:ext uri="{FF2B5EF4-FFF2-40B4-BE49-F238E27FC236}">
                    <a16:creationId xmlns:a16="http://schemas.microsoft.com/office/drawing/2014/main" id="{5464732B-3E12-4068-9DA1-70E1744699EC}"/>
                  </a:ext>
                </a:extLst>
              </p:cNvPr>
              <p:cNvSpPr txBox="1"/>
              <p:nvPr/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5017" name="对象 1">
                <a:extLst>
                  <a:ext uri="{FF2B5EF4-FFF2-40B4-BE49-F238E27FC236}">
                    <a16:creationId xmlns:a16="http://schemas.microsoft.com/office/drawing/2014/main" id="{5464732B-3E12-4068-9DA1-70E17446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 Box 94">
            <a:extLst>
              <a:ext uri="{FF2B5EF4-FFF2-40B4-BE49-F238E27FC236}">
                <a16:creationId xmlns:a16="http://schemas.microsoft.com/office/drawing/2014/main" id="{86909297-4B43-456A-AFC2-AE81EEF28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781675"/>
            <a:ext cx="166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(1,1,0,0,1)</a:t>
            </a:r>
          </a:p>
        </p:txBody>
      </p:sp>
      <p:sp>
        <p:nvSpPr>
          <p:cNvPr id="91" name="Line 90">
            <a:extLst>
              <a:ext uri="{FF2B5EF4-FFF2-40B4-BE49-F238E27FC236}">
                <a16:creationId xmlns:a16="http://schemas.microsoft.com/office/drawing/2014/main" id="{2084AB31-BB6B-4C98-8DFE-9570DB3070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667000"/>
            <a:ext cx="990600" cy="608013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Line 91">
            <a:extLst>
              <a:ext uri="{FF2B5EF4-FFF2-40B4-BE49-F238E27FC236}">
                <a16:creationId xmlns:a16="http://schemas.microsoft.com/office/drawing/2014/main" id="{FB6E5CA6-8253-47E5-957A-A8E9562F1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352800"/>
            <a:ext cx="1219200" cy="5334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Line 92">
            <a:extLst>
              <a:ext uri="{FF2B5EF4-FFF2-40B4-BE49-F238E27FC236}">
                <a16:creationId xmlns:a16="http://schemas.microsoft.com/office/drawing/2014/main" id="{DD74CEFB-6778-443F-B2D2-224DAB06D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0" cy="3810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Line 93">
            <a:extLst>
              <a:ext uri="{FF2B5EF4-FFF2-40B4-BE49-F238E27FC236}">
                <a16:creationId xmlns:a16="http://schemas.microsoft.com/office/drawing/2014/main" id="{408421B1-F4C3-4CC0-B018-DC2D1C4DA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648200"/>
            <a:ext cx="0" cy="4572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8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1" grpId="0"/>
      <p:bldP spid="84022" grpId="0"/>
      <p:bldP spid="84023" grpId="0"/>
      <p:bldP spid="84024" grpId="0"/>
      <p:bldP spid="84025" grpId="0"/>
      <p:bldP spid="84026" grpId="0"/>
      <p:bldP spid="84027" grpId="0"/>
      <p:bldP spid="84028" grpId="0"/>
      <p:bldP spid="84029" grpId="0"/>
      <p:bldP spid="84030" grpId="0"/>
      <p:bldP spid="84031" grpId="0"/>
      <p:bldP spid="84032" grpId="0"/>
      <p:bldP spid="84033" grpId="0"/>
      <p:bldP spid="84034" grpId="0"/>
      <p:bldP spid="84035" grpId="0"/>
      <p:bldP spid="84036" grpId="0"/>
      <p:bldP spid="84037" grpId="0"/>
      <p:bldP spid="84038" grpId="0"/>
      <p:bldP spid="84040" grpId="0"/>
      <p:bldP spid="84041" grpId="0"/>
      <p:bldP spid="84042" grpId="0"/>
      <p:bldP spid="84043" grpId="0"/>
      <p:bldP spid="84044" grpId="0"/>
      <p:bldP spid="84045" grpId="0"/>
      <p:bldP spid="84046" grpId="0"/>
      <p:bldP spid="84047" grpId="0"/>
      <p:bldP spid="84048" grpId="0"/>
      <p:bldP spid="84050" grpId="0"/>
      <p:bldP spid="84051" grpId="0"/>
      <p:bldP spid="84052" grpId="0"/>
      <p:bldP spid="84054" grpId="0"/>
      <p:bldP spid="84055" grpId="0"/>
      <p:bldP spid="84056" grpId="0"/>
      <p:bldP spid="84057" grpId="0"/>
      <p:bldP spid="84058" grpId="0"/>
      <p:bldP spid="84059" grpId="0"/>
      <p:bldP spid="84060" grpId="0"/>
      <p:bldP spid="84061" grpId="0"/>
      <p:bldP spid="84062" grpId="0"/>
      <p:bldP spid="84063" grpId="0"/>
      <p:bldP spid="84072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2">
            <a:extLst>
              <a:ext uri="{FF2B5EF4-FFF2-40B4-BE49-F238E27FC236}">
                <a16:creationId xmlns:a16="http://schemas.microsoft.com/office/drawing/2014/main" id="{62EA91D1-BB2F-4801-8D84-8F0637A5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37AD93-44EB-4087-9426-20B4CEA1BF4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4242" name="Text Box 2">
            <a:extLst>
              <a:ext uri="{FF2B5EF4-FFF2-40B4-BE49-F238E27FC236}">
                <a16:creationId xmlns:a16="http://schemas.microsoft.com/office/drawing/2014/main" id="{72B9974C-B87C-4B6C-8F96-C985E01D0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809" y="821010"/>
            <a:ext cx="68865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Template&lt;class Type&gt;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Void Knapsack(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v,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w,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c,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n,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**m)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{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for(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j=0;  j&lt;w[n];  j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m[n][j]=0;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for(j=w[n];    j&lt;=c;  j++)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m[n][j]=v[n];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for(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=n-1;i&gt;=1;i--)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{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for(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j=0;  j&lt;w[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];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j++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     m[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][j]= m[i+1][j];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for(j=w[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];  j&lt;=c   ;   j++)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     m[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][j]=max{m[i+1][j]) , m[i+1][j-w[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]) +v[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79801725-2FB4-4617-8B9B-E06E17FCA243}"/>
                  </a:ext>
                </a:extLst>
              </p:cNvPr>
              <p:cNvSpPr txBox="1"/>
              <p:nvPr/>
            </p:nvSpPr>
            <p:spPr bwMode="auto">
              <a:xfrm>
                <a:off x="5790009" y="1811610"/>
                <a:ext cx="2133600" cy="6762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79801725-2FB4-4617-8B9B-E06E17FCA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0009" y="1811610"/>
                <a:ext cx="2133600" cy="676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CD00CFEA-A6B0-445E-A498-42B020CB2D5D}"/>
                  </a:ext>
                </a:extLst>
              </p:cNvPr>
              <p:cNvSpPr txBox="1"/>
              <p:nvPr/>
            </p:nvSpPr>
            <p:spPr bwMode="auto">
              <a:xfrm>
                <a:off x="5790009" y="2497410"/>
                <a:ext cx="2133600" cy="6762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CD00CFEA-A6B0-445E-A498-42B020CB2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0009" y="2497410"/>
                <a:ext cx="2133600" cy="676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2">
            <a:extLst>
              <a:ext uri="{FF2B5EF4-FFF2-40B4-BE49-F238E27FC236}">
                <a16:creationId xmlns:a16="http://schemas.microsoft.com/office/drawing/2014/main" id="{A183B614-6760-45D7-AD47-1CA97845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A981B-BCB5-4800-8D55-8B211EF6E21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4242" name="Text Box 2">
            <a:extLst>
              <a:ext uri="{FF2B5EF4-FFF2-40B4-BE49-F238E27FC236}">
                <a16:creationId xmlns:a16="http://schemas.microsoft.com/office/drawing/2014/main" id="{E973A8F4-A1D3-4867-A612-3C5DDAD8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7796213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Template&lt;class Type&gt;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Vid Knapsack(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v,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w,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c,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n,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**m)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{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jMax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=min(w[n],c);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for(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j=0;  j&lt;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jMax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;  j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m[n][j]=0;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for(j=w[n];    j&lt;=c;  j++)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m[n][j]=v[n];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for(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=n-1;i&gt;1;i--)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{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jMax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=min(w[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],c);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for(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j=0;  j&lt;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jMax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;    j++)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     m[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][j]= m[i+1][j];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for(j=w[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];  j&lt;=c   ;   j++)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     m[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][j]=max{m[i+1][j]) , m[i+1][j-w[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]) +v[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]};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m[1][c]=m[2][c];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    if(c&gt;=w[1]  m[1][c]= max{m[2][c]) , m[2][c-w[1]) +v[1]};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}//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9B89086F-22CA-4608-BAA3-345B8140EB53}"/>
                  </a:ext>
                </a:extLst>
              </p:cNvPr>
              <p:cNvSpPr txBox="1"/>
              <p:nvPr/>
            </p:nvSpPr>
            <p:spPr bwMode="auto">
              <a:xfrm>
                <a:off x="4953000" y="1143000"/>
                <a:ext cx="2133600" cy="6762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9B89086F-22CA-4608-BAA3-345B8140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143000"/>
                <a:ext cx="2133600" cy="676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0ED83EEF-2B55-4031-A836-222914F75E75}"/>
                  </a:ext>
                </a:extLst>
              </p:cNvPr>
              <p:cNvSpPr txBox="1"/>
              <p:nvPr/>
            </p:nvSpPr>
            <p:spPr bwMode="auto">
              <a:xfrm>
                <a:off x="4953000" y="1828800"/>
                <a:ext cx="2133600" cy="6762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0ED83EEF-2B55-4031-A836-222914F7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828800"/>
                <a:ext cx="2133600" cy="676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47560" y="6157069"/>
                <a:ext cx="12839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60" y="6157069"/>
                <a:ext cx="1283941" cy="461665"/>
              </a:xfrm>
              <a:prstGeom prst="rect">
                <a:avLst/>
              </a:prstGeom>
              <a:blipFill>
                <a:blip r:embed="rId5"/>
                <a:stretch>
                  <a:fillRect r="-47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108022" y="6169571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给出所要求的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背包问题的最优值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5" descr="STATBAR">
            <a:extLst>
              <a:ext uri="{FF2B5EF4-FFF2-40B4-BE49-F238E27FC236}">
                <a16:creationId xmlns:a16="http://schemas.microsoft.com/office/drawing/2014/main" id="{042678FA-5821-458B-B298-033013F37B2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6500" name="Text Box 6">
            <a:extLst>
              <a:ext uri="{FF2B5EF4-FFF2-40B4-BE49-F238E27FC236}">
                <a16:creationId xmlns:a16="http://schemas.microsoft.com/office/drawing/2014/main" id="{A54941F0-7C2D-4F30-9BA2-64252356C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2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graphicFrame>
        <p:nvGraphicFramePr>
          <p:cNvPr id="106501" name="Object 7">
            <a:extLst>
              <a:ext uri="{FF2B5EF4-FFF2-40B4-BE49-F238E27FC236}">
                <a16:creationId xmlns:a16="http://schemas.microsoft.com/office/drawing/2014/main" id="{A1855A48-6EB2-41B6-9FAF-A0B6042E9E0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57200" y="914400"/>
          <a:ext cx="7086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文档" r:id="rId5" imgW="3940328" imgH="1188572" progId="Word.Document.8">
                  <p:embed/>
                </p:oleObj>
              </mc:Choice>
              <mc:Fallback>
                <p:oleObj name="文档" r:id="rId5" imgW="3940328" imgH="1188572" progId="Word.Document.8">
                  <p:embed/>
                  <p:pic>
                    <p:nvPicPr>
                      <p:cNvPr id="106501" name="Object 7">
                        <a:extLst>
                          <a:ext uri="{FF2B5EF4-FFF2-40B4-BE49-F238E27FC236}">
                            <a16:creationId xmlns:a16="http://schemas.microsoft.com/office/drawing/2014/main" id="{A1855A48-6EB2-41B6-9FAF-A0B6042E9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7086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AutoShape 9">
            <a:extLst>
              <a:ext uri="{FF2B5EF4-FFF2-40B4-BE49-F238E27FC236}">
                <a16:creationId xmlns:a16="http://schemas.microsoft.com/office/drawing/2014/main" id="{1C212A4F-2D23-43D0-BE6E-450339D4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048000"/>
            <a:ext cx="2216150" cy="762000"/>
          </a:xfrm>
          <a:prstGeom prst="wedgeEllipseCallout">
            <a:avLst>
              <a:gd name="adj1" fmla="val -98019"/>
              <a:gd name="adj2" fmla="val 6588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背包问题</a:t>
            </a:r>
          </a:p>
        </p:txBody>
      </p:sp>
      <p:sp>
        <p:nvSpPr>
          <p:cNvPr id="106503" name="Rectangle 11">
            <a:extLst>
              <a:ext uri="{FF2B5EF4-FFF2-40B4-BE49-F238E27FC236}">
                <a16:creationId xmlns:a16="http://schemas.microsoft.com/office/drawing/2014/main" id="{310E508A-8663-4928-8923-AAF64EF2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34" name="Object 10">
                <a:extLst>
                  <a:ext uri="{FF2B5EF4-FFF2-40B4-BE49-F238E27FC236}">
                    <a16:creationId xmlns:a16="http://schemas.microsoft.com/office/drawing/2014/main" id="{E175BFD3-C157-4E82-AC4E-80C1C8DDDADC}"/>
                  </a:ext>
                </a:extLst>
              </p:cNvPr>
              <p:cNvSpPr txBox="1"/>
              <p:nvPr/>
            </p:nvSpPr>
            <p:spPr bwMode="auto">
              <a:xfrm>
                <a:off x="3810000" y="3733800"/>
                <a:ext cx="1981200" cy="5334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7834" name="Object 10">
                <a:extLst>
                  <a:ext uri="{FF2B5EF4-FFF2-40B4-BE49-F238E27FC236}">
                    <a16:creationId xmlns:a16="http://schemas.microsoft.com/office/drawing/2014/main" id="{E175BFD3-C157-4E82-AC4E-80C1C8DDD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733800"/>
                <a:ext cx="1981200" cy="533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5" name="Rectangle 13">
            <a:extLst>
              <a:ext uri="{FF2B5EF4-FFF2-40B4-BE49-F238E27FC236}">
                <a16:creationId xmlns:a16="http://schemas.microsoft.com/office/drawing/2014/main" id="{3A03B605-22C5-4871-BD1A-E3BD09D5A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36" name="Object 12">
                <a:extLst>
                  <a:ext uri="{FF2B5EF4-FFF2-40B4-BE49-F238E27FC236}">
                    <a16:creationId xmlns:a16="http://schemas.microsoft.com/office/drawing/2014/main" id="{31C1DAEE-0537-409A-B379-EE30BFF39A65}"/>
                  </a:ext>
                </a:extLst>
              </p:cNvPr>
              <p:cNvSpPr txBox="1"/>
              <p:nvPr/>
            </p:nvSpPr>
            <p:spPr bwMode="auto">
              <a:xfrm>
                <a:off x="3886200" y="4724400"/>
                <a:ext cx="1752600" cy="1066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7836" name="Object 12">
                <a:extLst>
                  <a:ext uri="{FF2B5EF4-FFF2-40B4-BE49-F238E27FC236}">
                    <a16:creationId xmlns:a16="http://schemas.microsoft.com/office/drawing/2014/main" id="{31C1DAEE-0537-409A-B379-EE30BFF3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4724400"/>
                <a:ext cx="1752600" cy="1066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7" name="Rectangle 15">
            <a:extLst>
              <a:ext uri="{FF2B5EF4-FFF2-40B4-BE49-F238E27FC236}">
                <a16:creationId xmlns:a16="http://schemas.microsoft.com/office/drawing/2014/main" id="{F564C78E-1BE3-43C8-9793-49DB5471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38" name="Object 14">
                <a:extLst>
                  <a:ext uri="{FF2B5EF4-FFF2-40B4-BE49-F238E27FC236}">
                    <a16:creationId xmlns:a16="http://schemas.microsoft.com/office/drawing/2014/main" id="{D373CB91-C842-4792-AA93-2B20A88AC3F0}"/>
                  </a:ext>
                </a:extLst>
              </p:cNvPr>
              <p:cNvSpPr txBox="1"/>
              <p:nvPr/>
            </p:nvSpPr>
            <p:spPr bwMode="auto">
              <a:xfrm>
                <a:off x="1876425" y="3535363"/>
                <a:ext cx="1555750" cy="10985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7838" name="Object 14">
                <a:extLst>
                  <a:ext uri="{FF2B5EF4-FFF2-40B4-BE49-F238E27FC236}">
                    <a16:creationId xmlns:a16="http://schemas.microsoft.com/office/drawing/2014/main" id="{D373CB91-C842-4792-AA93-2B20A88AC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6425" y="3535363"/>
                <a:ext cx="1555750" cy="10985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41" name="Text Box 17">
            <a:extLst>
              <a:ext uri="{FF2B5EF4-FFF2-40B4-BE49-F238E27FC236}">
                <a16:creationId xmlns:a16="http://schemas.microsoft.com/office/drawing/2014/main" id="{DCF6F142-B8B3-4957-B7AF-D8848D91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381000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目标函数</a:t>
            </a:r>
          </a:p>
        </p:txBody>
      </p:sp>
      <p:grpSp>
        <p:nvGrpSpPr>
          <p:cNvPr id="77845" name="Group 21">
            <a:extLst>
              <a:ext uri="{FF2B5EF4-FFF2-40B4-BE49-F238E27FC236}">
                <a16:creationId xmlns:a16="http://schemas.microsoft.com/office/drawing/2014/main" id="{DF5EAE5A-1DBC-4AFE-BDEB-48BB1C341F2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38600"/>
            <a:ext cx="2374900" cy="1219200"/>
            <a:chOff x="3552" y="2544"/>
            <a:chExt cx="1496" cy="768"/>
          </a:xfrm>
        </p:grpSpPr>
        <p:sp>
          <p:nvSpPr>
            <p:cNvPr id="106511" name="Text Box 18">
              <a:extLst>
                <a:ext uri="{FF2B5EF4-FFF2-40B4-BE49-F238E27FC236}">
                  <a16:creationId xmlns:a16="http://schemas.microsoft.com/office/drawing/2014/main" id="{5D1272FD-4B08-49FA-96DF-A58EE76B2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5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约束条件</a:t>
              </a:r>
            </a:p>
          </p:txBody>
        </p:sp>
        <p:sp>
          <p:nvSpPr>
            <p:cNvPr id="106512" name="Line 19">
              <a:extLst>
                <a:ext uri="{FF2B5EF4-FFF2-40B4-BE49-F238E27FC236}">
                  <a16:creationId xmlns:a16="http://schemas.microsoft.com/office/drawing/2014/main" id="{385AAC3D-3263-413D-AD91-B6CBC1901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544"/>
              <a:ext cx="432" cy="57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13" name="Line 20">
              <a:extLst>
                <a:ext uri="{FF2B5EF4-FFF2-40B4-BE49-F238E27FC236}">
                  <a16:creationId xmlns:a16="http://schemas.microsoft.com/office/drawing/2014/main" id="{2193C777-393A-4CA3-AC3B-E0099F615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120"/>
              <a:ext cx="480" cy="19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 animBg="1"/>
      <p:bldP spid="778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>
            <a:extLst>
              <a:ext uri="{FF2B5EF4-FFF2-40B4-BE49-F238E27FC236}">
                <a16:creationId xmlns:a16="http://schemas.microsoft.com/office/drawing/2014/main" id="{ED4AAA00-40FC-4DEB-B204-26A47B6EC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14375"/>
            <a:ext cx="7335838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Template&lt;class Type&gt;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Vid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Taceback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(Type **m ,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w,int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c,int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n,int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   //x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数组用来存放是否第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个元素被装载进来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if(m[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][c]==m[i+1][c])   x[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]=0;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x[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]=1;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c=c-w[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x[n]=(m[n][c]) ? 1:0;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>
            <a:extLst>
              <a:ext uri="{FF2B5EF4-FFF2-40B4-BE49-F238E27FC236}">
                <a16:creationId xmlns:a16="http://schemas.microsoft.com/office/drawing/2014/main" id="{36FCCBFE-7454-4119-A66B-6338087B82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hangingPunct="1"/>
            <a:fld id="{7F01CE69-CF69-4BCB-A089-98FCD886F3ED}" type="slidenum"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/>
              <a:t>21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2D677816-F033-445B-9B71-9A87850E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890C798-63A5-40C4-81C5-7A1DC5A31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3" name="Rectangle 4">
            <a:extLst>
              <a:ext uri="{FF2B5EF4-FFF2-40B4-BE49-F238E27FC236}">
                <a16:creationId xmlns:a16="http://schemas.microsoft.com/office/drawing/2014/main" id="{D004DE85-CB51-4257-A4B0-F4676FE14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4" name="Rectangle 5">
            <a:extLst>
              <a:ext uri="{FF2B5EF4-FFF2-40B4-BE49-F238E27FC236}">
                <a16:creationId xmlns:a16="http://schemas.microsoft.com/office/drawing/2014/main" id="{7F5CFC7A-8E4B-40C1-9403-F5102EE45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5" name="Text Box 6">
            <a:extLst>
              <a:ext uri="{FF2B5EF4-FFF2-40B4-BE49-F238E27FC236}">
                <a16:creationId xmlns:a16="http://schemas.microsoft.com/office/drawing/2014/main" id="{E1844013-8554-4065-B36E-3F1A24E5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418430"/>
            <a:ext cx="8286750" cy="3884613"/>
          </a:xfrm>
          <a:prstGeom prst="rect">
            <a:avLst/>
          </a:prstGeom>
          <a:solidFill>
            <a:schemeClr val="bg1"/>
          </a:solidFill>
          <a:ln w="50800" cmpd="sng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算法复杂度分析：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m(</a:t>
            </a:r>
            <a:r>
              <a:rPr lang="en-US" altLang="zh-CN" sz="32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j)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的递归式容易看出，算法需要</a:t>
            </a:r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</a:t>
            </a:r>
            <a:r>
              <a:rPr lang="en-US" altLang="zh-CN" sz="32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nc</a:t>
            </a:r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计算时间。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求物品重量</a:t>
            </a:r>
            <a:r>
              <a:rPr lang="en-US" altLang="zh-CN" sz="32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3200" baseline="-25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是整数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当背包容量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很大时，算法需要的计算时间较多。例如，当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c&gt;2</a:t>
            </a:r>
            <a:r>
              <a:rPr lang="en-US" altLang="zh-CN" sz="32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时，算法需要Ω(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n2</a:t>
            </a:r>
            <a:r>
              <a:rPr lang="en-US" altLang="zh-CN" sz="32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计算时间。 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4456" name="Picture 2050" descr="STATBAR">
            <a:extLst>
              <a:ext uri="{FF2B5EF4-FFF2-40B4-BE49-F238E27FC236}">
                <a16:creationId xmlns:a16="http://schemas.microsoft.com/office/drawing/2014/main" id="{C5CAA223-444B-4F8B-8C51-66E961AA8DC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7" name="Rectangle 2065">
            <a:extLst>
              <a:ext uri="{FF2B5EF4-FFF2-40B4-BE49-F238E27FC236}">
                <a16:creationId xmlns:a16="http://schemas.microsoft.com/office/drawing/2014/main" id="{28347B2C-A16D-4EB0-8BAF-8DB0685E2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3581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算法设计与分析 </a:t>
            </a:r>
            <a:r>
              <a:rPr lang="en-US" altLang="zh-CN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</a:t>
            </a:r>
            <a:r>
              <a:rPr lang="zh-CN" altLang="en-US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动态规划</a:t>
            </a:r>
            <a:endParaRPr lang="zh-CN" altLang="en-US" sz="2000">
              <a:solidFill>
                <a:srgbClr val="99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4458" name="Picture 2050" descr="STATBAR">
            <a:extLst>
              <a:ext uri="{FF2B5EF4-FFF2-40B4-BE49-F238E27FC236}">
                <a16:creationId xmlns:a16="http://schemas.microsoft.com/office/drawing/2014/main" id="{80B58E6D-56A6-486B-B008-9BD98F28850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6215063"/>
            <a:ext cx="83058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2" name="Oval 204"/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91" name="Oval 203"/>
          <p:cNvSpPr>
            <a:spLocks noChangeArrowheads="1"/>
          </p:cNvSpPr>
          <p:nvPr/>
        </p:nvSpPr>
        <p:spPr bwMode="auto">
          <a:xfrm>
            <a:off x="22860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82" name="Oval 194"/>
          <p:cNvSpPr>
            <a:spLocks noChangeArrowheads="1"/>
          </p:cNvSpPr>
          <p:nvPr/>
        </p:nvSpPr>
        <p:spPr bwMode="auto">
          <a:xfrm>
            <a:off x="990600" y="29718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83" name="Oval 195"/>
          <p:cNvSpPr>
            <a:spLocks noChangeArrowheads="1"/>
          </p:cNvSpPr>
          <p:nvPr/>
        </p:nvSpPr>
        <p:spPr bwMode="auto">
          <a:xfrm>
            <a:off x="3657600" y="29718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89" name="Oval 201"/>
          <p:cNvSpPr>
            <a:spLocks noChangeArrowheads="1"/>
          </p:cNvSpPr>
          <p:nvPr/>
        </p:nvSpPr>
        <p:spPr bwMode="auto">
          <a:xfrm>
            <a:off x="51054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90" name="Oval 202"/>
          <p:cNvSpPr>
            <a:spLocks noChangeArrowheads="1"/>
          </p:cNvSpPr>
          <p:nvPr/>
        </p:nvSpPr>
        <p:spPr bwMode="auto">
          <a:xfrm>
            <a:off x="77724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81" name="Oval 193"/>
          <p:cNvSpPr>
            <a:spLocks noChangeArrowheads="1"/>
          </p:cNvSpPr>
          <p:nvPr/>
        </p:nvSpPr>
        <p:spPr bwMode="auto">
          <a:xfrm>
            <a:off x="77724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80" name="Oval 192"/>
          <p:cNvSpPr>
            <a:spLocks noChangeArrowheads="1"/>
          </p:cNvSpPr>
          <p:nvPr/>
        </p:nvSpPr>
        <p:spPr bwMode="auto">
          <a:xfrm>
            <a:off x="71628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77" name="Oval 189"/>
          <p:cNvSpPr>
            <a:spLocks noChangeArrowheads="1"/>
          </p:cNvSpPr>
          <p:nvPr/>
        </p:nvSpPr>
        <p:spPr bwMode="auto">
          <a:xfrm>
            <a:off x="9906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78" name="Oval 190"/>
          <p:cNvSpPr>
            <a:spLocks noChangeArrowheads="1"/>
          </p:cNvSpPr>
          <p:nvPr/>
        </p:nvSpPr>
        <p:spPr bwMode="auto">
          <a:xfrm>
            <a:off x="36576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09" name="Text Box 191"/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40476" name="Oval 188"/>
          <p:cNvSpPr>
            <a:spLocks noChangeArrowheads="1"/>
          </p:cNvSpPr>
          <p:nvPr/>
        </p:nvSpPr>
        <p:spPr bwMode="auto">
          <a:xfrm>
            <a:off x="71628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74" name="Oval 186"/>
          <p:cNvSpPr>
            <a:spLocks noChangeArrowheads="1"/>
          </p:cNvSpPr>
          <p:nvPr/>
        </p:nvSpPr>
        <p:spPr bwMode="auto">
          <a:xfrm>
            <a:off x="9906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75" name="Oval 187"/>
          <p:cNvSpPr>
            <a:spLocks noChangeArrowheads="1"/>
          </p:cNvSpPr>
          <p:nvPr/>
        </p:nvSpPr>
        <p:spPr bwMode="auto">
          <a:xfrm>
            <a:off x="36576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70" name="Oval 182"/>
          <p:cNvSpPr>
            <a:spLocks noChangeArrowheads="1"/>
          </p:cNvSpPr>
          <p:nvPr/>
        </p:nvSpPr>
        <p:spPr bwMode="auto">
          <a:xfrm>
            <a:off x="3657600" y="4953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469" name="Oval 181"/>
          <p:cNvSpPr>
            <a:spLocks noChangeArrowheads="1"/>
          </p:cNvSpPr>
          <p:nvPr/>
        </p:nvSpPr>
        <p:spPr bwMode="auto">
          <a:xfrm>
            <a:off x="990600" y="4953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211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32116" name="Text Box 6"/>
          <p:cNvSpPr txBox="1">
            <a:spLocks noChangeArrowheads="1"/>
          </p:cNvSpPr>
          <p:nvPr/>
        </p:nvSpPr>
        <p:spPr bwMode="auto">
          <a:xfrm>
            <a:off x="304800" y="411163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sp>
        <p:nvSpPr>
          <p:cNvPr id="132117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18" name="Line 8"/>
          <p:cNvSpPr>
            <a:spLocks noChangeShapeType="1"/>
          </p:cNvSpPr>
          <p:nvPr/>
        </p:nvSpPr>
        <p:spPr bwMode="auto">
          <a:xfrm>
            <a:off x="9144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19" name="Line 9"/>
          <p:cNvSpPr>
            <a:spLocks noChangeShapeType="1"/>
          </p:cNvSpPr>
          <p:nvPr/>
        </p:nvSpPr>
        <p:spPr bwMode="auto">
          <a:xfrm>
            <a:off x="914400" y="2971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0" name="Line 10"/>
          <p:cNvSpPr>
            <a:spLocks noChangeShapeType="1"/>
          </p:cNvSpPr>
          <p:nvPr/>
        </p:nvSpPr>
        <p:spPr bwMode="auto">
          <a:xfrm>
            <a:off x="914400" y="3581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1" name="Line 11"/>
          <p:cNvSpPr>
            <a:spLocks noChangeShapeType="1"/>
          </p:cNvSpPr>
          <p:nvPr/>
        </p:nvSpPr>
        <p:spPr bwMode="auto">
          <a:xfrm>
            <a:off x="914400" y="4191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2" name="Line 12"/>
          <p:cNvSpPr>
            <a:spLocks noChangeShapeType="1"/>
          </p:cNvSpPr>
          <p:nvPr/>
        </p:nvSpPr>
        <p:spPr bwMode="auto">
          <a:xfrm>
            <a:off x="914400" y="4876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3" name="Line 13"/>
          <p:cNvSpPr>
            <a:spLocks noChangeShapeType="1"/>
          </p:cNvSpPr>
          <p:nvPr/>
        </p:nvSpPr>
        <p:spPr bwMode="auto">
          <a:xfrm>
            <a:off x="914400" y="5486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4" name="Line 14"/>
          <p:cNvSpPr>
            <a:spLocks noChangeShapeType="1"/>
          </p:cNvSpPr>
          <p:nvPr/>
        </p:nvSpPr>
        <p:spPr bwMode="auto">
          <a:xfrm>
            <a:off x="914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5" name="Line 15"/>
          <p:cNvSpPr>
            <a:spLocks noChangeShapeType="1"/>
          </p:cNvSpPr>
          <p:nvPr/>
        </p:nvSpPr>
        <p:spPr bwMode="auto">
          <a:xfrm>
            <a:off x="1524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6" name="Line 16"/>
          <p:cNvSpPr>
            <a:spLocks noChangeShapeType="1"/>
          </p:cNvSpPr>
          <p:nvPr/>
        </p:nvSpPr>
        <p:spPr bwMode="auto">
          <a:xfrm>
            <a:off x="2209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7" name="Line 17"/>
          <p:cNvSpPr>
            <a:spLocks noChangeShapeType="1"/>
          </p:cNvSpPr>
          <p:nvPr/>
        </p:nvSpPr>
        <p:spPr bwMode="auto">
          <a:xfrm>
            <a:off x="2895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8" name="Line 18"/>
          <p:cNvSpPr>
            <a:spLocks noChangeShapeType="1"/>
          </p:cNvSpPr>
          <p:nvPr/>
        </p:nvSpPr>
        <p:spPr bwMode="auto">
          <a:xfrm>
            <a:off x="3581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29" name="Line 19"/>
          <p:cNvSpPr>
            <a:spLocks noChangeShapeType="1"/>
          </p:cNvSpPr>
          <p:nvPr/>
        </p:nvSpPr>
        <p:spPr bwMode="auto">
          <a:xfrm>
            <a:off x="4267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30" name="Line 20"/>
          <p:cNvSpPr>
            <a:spLocks noChangeShapeType="1"/>
          </p:cNvSpPr>
          <p:nvPr/>
        </p:nvSpPr>
        <p:spPr bwMode="auto">
          <a:xfrm>
            <a:off x="4953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31" name="Line 21"/>
          <p:cNvSpPr>
            <a:spLocks noChangeShapeType="1"/>
          </p:cNvSpPr>
          <p:nvPr/>
        </p:nvSpPr>
        <p:spPr bwMode="auto">
          <a:xfrm>
            <a:off x="5715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32" name="Line 22"/>
          <p:cNvSpPr>
            <a:spLocks noChangeShapeType="1"/>
          </p:cNvSpPr>
          <p:nvPr/>
        </p:nvSpPr>
        <p:spPr bwMode="auto">
          <a:xfrm>
            <a:off x="6477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33" name="Line 23"/>
          <p:cNvSpPr>
            <a:spLocks noChangeShapeType="1"/>
          </p:cNvSpPr>
          <p:nvPr/>
        </p:nvSpPr>
        <p:spPr bwMode="auto">
          <a:xfrm>
            <a:off x="7086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34" name="Line 24"/>
          <p:cNvSpPr>
            <a:spLocks noChangeShapeType="1"/>
          </p:cNvSpPr>
          <p:nvPr/>
        </p:nvSpPr>
        <p:spPr bwMode="auto">
          <a:xfrm>
            <a:off x="7696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35" name="Text Box 25"/>
          <p:cNvSpPr txBox="1">
            <a:spLocks noChangeArrowheads="1"/>
          </p:cNvSpPr>
          <p:nvPr/>
        </p:nvSpPr>
        <p:spPr bwMode="auto">
          <a:xfrm>
            <a:off x="593725" y="252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2136" name="Text Box 26"/>
          <p:cNvSpPr txBox="1">
            <a:spLocks noChangeArrowheads="1"/>
          </p:cNvSpPr>
          <p:nvPr/>
        </p:nvSpPr>
        <p:spPr bwMode="auto">
          <a:xfrm>
            <a:off x="609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32137" name="Text Box 27"/>
          <p:cNvSpPr txBox="1">
            <a:spLocks noChangeArrowheads="1"/>
          </p:cNvSpPr>
          <p:nvPr/>
        </p:nvSpPr>
        <p:spPr bwMode="auto">
          <a:xfrm>
            <a:off x="16827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2138" name="Text Box 28"/>
          <p:cNvSpPr txBox="1">
            <a:spLocks noChangeArrowheads="1"/>
          </p:cNvSpPr>
          <p:nvPr/>
        </p:nvSpPr>
        <p:spPr bwMode="auto">
          <a:xfrm>
            <a:off x="10731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39" name="Text Box 29"/>
          <p:cNvSpPr txBox="1">
            <a:spLocks noChangeArrowheads="1"/>
          </p:cNvSpPr>
          <p:nvPr/>
        </p:nvSpPr>
        <p:spPr bwMode="auto">
          <a:xfrm>
            <a:off x="609600" y="3748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2140" name="Text Box 30"/>
          <p:cNvSpPr txBox="1">
            <a:spLocks noChangeArrowheads="1"/>
          </p:cNvSpPr>
          <p:nvPr/>
        </p:nvSpPr>
        <p:spPr bwMode="auto">
          <a:xfrm>
            <a:off x="6096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32141" name="Text Box 31"/>
          <p:cNvSpPr txBox="1">
            <a:spLocks noChangeArrowheads="1"/>
          </p:cNvSpPr>
          <p:nvPr/>
        </p:nvSpPr>
        <p:spPr bwMode="auto">
          <a:xfrm>
            <a:off x="609600" y="504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32142" name="Text Box 32"/>
          <p:cNvSpPr txBox="1">
            <a:spLocks noChangeArrowheads="1"/>
          </p:cNvSpPr>
          <p:nvPr/>
        </p:nvSpPr>
        <p:spPr bwMode="auto">
          <a:xfrm>
            <a:off x="2368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32143" name="Text Box 33"/>
          <p:cNvSpPr txBox="1">
            <a:spLocks noChangeArrowheads="1"/>
          </p:cNvSpPr>
          <p:nvPr/>
        </p:nvSpPr>
        <p:spPr bwMode="auto">
          <a:xfrm>
            <a:off x="3054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2144" name="Text Box 34"/>
          <p:cNvSpPr txBox="1">
            <a:spLocks noChangeArrowheads="1"/>
          </p:cNvSpPr>
          <p:nvPr/>
        </p:nvSpPr>
        <p:spPr bwMode="auto">
          <a:xfrm>
            <a:off x="3740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32145" name="Text Box 35"/>
          <p:cNvSpPr txBox="1">
            <a:spLocks noChangeArrowheads="1"/>
          </p:cNvSpPr>
          <p:nvPr/>
        </p:nvSpPr>
        <p:spPr bwMode="auto">
          <a:xfrm>
            <a:off x="4502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32146" name="Text Box 36"/>
          <p:cNvSpPr txBox="1">
            <a:spLocks noChangeArrowheads="1"/>
          </p:cNvSpPr>
          <p:nvPr/>
        </p:nvSpPr>
        <p:spPr bwMode="auto">
          <a:xfrm>
            <a:off x="51117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47" name="Text Box 37"/>
          <p:cNvSpPr txBox="1">
            <a:spLocks noChangeArrowheads="1"/>
          </p:cNvSpPr>
          <p:nvPr/>
        </p:nvSpPr>
        <p:spPr bwMode="auto">
          <a:xfrm>
            <a:off x="59499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32148" name="Text Box 38"/>
          <p:cNvSpPr txBox="1">
            <a:spLocks noChangeArrowheads="1"/>
          </p:cNvSpPr>
          <p:nvPr/>
        </p:nvSpPr>
        <p:spPr bwMode="auto">
          <a:xfrm>
            <a:off x="66357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132149" name="Text Box 39"/>
          <p:cNvSpPr txBox="1">
            <a:spLocks noChangeArrowheads="1"/>
          </p:cNvSpPr>
          <p:nvPr/>
        </p:nvSpPr>
        <p:spPr bwMode="auto">
          <a:xfrm>
            <a:off x="7245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32150" name="Line 40"/>
          <p:cNvSpPr>
            <a:spLocks noChangeShapeType="1"/>
          </p:cNvSpPr>
          <p:nvPr/>
        </p:nvSpPr>
        <p:spPr bwMode="auto">
          <a:xfrm>
            <a:off x="8305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51" name="Text Box 41"/>
          <p:cNvSpPr txBox="1">
            <a:spLocks noChangeArrowheads="1"/>
          </p:cNvSpPr>
          <p:nvPr/>
        </p:nvSpPr>
        <p:spPr bwMode="auto">
          <a:xfrm>
            <a:off x="7854950" y="1919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2152" name="Text Box 42"/>
          <p:cNvSpPr txBox="1">
            <a:spLocks noChangeArrowheads="1"/>
          </p:cNvSpPr>
          <p:nvPr/>
        </p:nvSpPr>
        <p:spPr bwMode="auto">
          <a:xfrm>
            <a:off x="990600" y="2376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53" name="Text Box 43"/>
          <p:cNvSpPr txBox="1">
            <a:spLocks noChangeArrowheads="1"/>
          </p:cNvSpPr>
          <p:nvPr/>
        </p:nvSpPr>
        <p:spPr bwMode="auto">
          <a:xfrm>
            <a:off x="99060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54" name="Text Box 44"/>
          <p:cNvSpPr txBox="1">
            <a:spLocks noChangeArrowheads="1"/>
          </p:cNvSpPr>
          <p:nvPr/>
        </p:nvSpPr>
        <p:spPr bwMode="auto">
          <a:xfrm>
            <a:off x="990600" y="3595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55" name="Text Box 45"/>
          <p:cNvSpPr txBox="1">
            <a:spLocks noChangeArrowheads="1"/>
          </p:cNvSpPr>
          <p:nvPr/>
        </p:nvSpPr>
        <p:spPr bwMode="auto">
          <a:xfrm>
            <a:off x="990600" y="4205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56" name="Text Box 46"/>
          <p:cNvSpPr txBox="1">
            <a:spLocks noChangeArrowheads="1"/>
          </p:cNvSpPr>
          <p:nvPr/>
        </p:nvSpPr>
        <p:spPr bwMode="auto">
          <a:xfrm>
            <a:off x="990600" y="489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57" name="Text Box 47"/>
          <p:cNvSpPr txBox="1">
            <a:spLocks noChangeArrowheads="1"/>
          </p:cNvSpPr>
          <p:nvPr/>
        </p:nvSpPr>
        <p:spPr bwMode="auto">
          <a:xfrm>
            <a:off x="16192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58" name="Text Box 48"/>
          <p:cNvSpPr txBox="1">
            <a:spLocks noChangeArrowheads="1"/>
          </p:cNvSpPr>
          <p:nvPr/>
        </p:nvSpPr>
        <p:spPr bwMode="auto">
          <a:xfrm>
            <a:off x="23622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59" name="Text Box 49"/>
          <p:cNvSpPr txBox="1">
            <a:spLocks noChangeArrowheads="1"/>
          </p:cNvSpPr>
          <p:nvPr/>
        </p:nvSpPr>
        <p:spPr bwMode="auto">
          <a:xfrm>
            <a:off x="3067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60" name="Text Box 50"/>
          <p:cNvSpPr txBox="1">
            <a:spLocks noChangeArrowheads="1"/>
          </p:cNvSpPr>
          <p:nvPr/>
        </p:nvSpPr>
        <p:spPr bwMode="auto">
          <a:xfrm>
            <a:off x="3657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61" name="Text Box 51"/>
          <p:cNvSpPr txBox="1">
            <a:spLocks noChangeArrowheads="1"/>
          </p:cNvSpPr>
          <p:nvPr/>
        </p:nvSpPr>
        <p:spPr bwMode="auto">
          <a:xfrm>
            <a:off x="44386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62" name="Text Box 52"/>
          <p:cNvSpPr txBox="1">
            <a:spLocks noChangeArrowheads="1"/>
          </p:cNvSpPr>
          <p:nvPr/>
        </p:nvSpPr>
        <p:spPr bwMode="auto">
          <a:xfrm>
            <a:off x="5181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63" name="Text Box 53"/>
          <p:cNvSpPr txBox="1">
            <a:spLocks noChangeArrowheads="1"/>
          </p:cNvSpPr>
          <p:nvPr/>
        </p:nvSpPr>
        <p:spPr bwMode="auto">
          <a:xfrm>
            <a:off x="5886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64" name="Text Box 54"/>
          <p:cNvSpPr txBox="1">
            <a:spLocks noChangeArrowheads="1"/>
          </p:cNvSpPr>
          <p:nvPr/>
        </p:nvSpPr>
        <p:spPr bwMode="auto">
          <a:xfrm>
            <a:off x="6648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65" name="Text Box 55"/>
          <p:cNvSpPr txBox="1">
            <a:spLocks noChangeArrowheads="1"/>
          </p:cNvSpPr>
          <p:nvPr/>
        </p:nvSpPr>
        <p:spPr bwMode="auto">
          <a:xfrm>
            <a:off x="7258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66" name="Text Box 56"/>
          <p:cNvSpPr txBox="1">
            <a:spLocks noChangeArrowheads="1"/>
          </p:cNvSpPr>
          <p:nvPr/>
        </p:nvSpPr>
        <p:spPr bwMode="auto">
          <a:xfrm>
            <a:off x="77724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67" name="Text Box 57"/>
          <p:cNvSpPr txBox="1">
            <a:spLocks noChangeArrowheads="1"/>
          </p:cNvSpPr>
          <p:nvPr/>
        </p:nvSpPr>
        <p:spPr bwMode="auto">
          <a:xfrm>
            <a:off x="16002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68" name="Text Box 58"/>
          <p:cNvSpPr txBox="1">
            <a:spLocks noChangeArrowheads="1"/>
          </p:cNvSpPr>
          <p:nvPr/>
        </p:nvSpPr>
        <p:spPr bwMode="auto">
          <a:xfrm>
            <a:off x="23431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69" name="Text Box 59"/>
          <p:cNvSpPr txBox="1">
            <a:spLocks noChangeArrowheads="1"/>
          </p:cNvSpPr>
          <p:nvPr/>
        </p:nvSpPr>
        <p:spPr bwMode="auto">
          <a:xfrm>
            <a:off x="30670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70" name="Text Box 60"/>
          <p:cNvSpPr txBox="1">
            <a:spLocks noChangeArrowheads="1"/>
          </p:cNvSpPr>
          <p:nvPr/>
        </p:nvSpPr>
        <p:spPr bwMode="auto">
          <a:xfrm>
            <a:off x="37528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71" name="Text Box 61"/>
          <p:cNvSpPr txBox="1">
            <a:spLocks noChangeArrowheads="1"/>
          </p:cNvSpPr>
          <p:nvPr/>
        </p:nvSpPr>
        <p:spPr bwMode="auto">
          <a:xfrm>
            <a:off x="44196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72" name="Text Box 62"/>
          <p:cNvSpPr txBox="1">
            <a:spLocks noChangeArrowheads="1"/>
          </p:cNvSpPr>
          <p:nvPr/>
        </p:nvSpPr>
        <p:spPr bwMode="auto">
          <a:xfrm>
            <a:off x="51625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73" name="Text Box 63"/>
          <p:cNvSpPr txBox="1">
            <a:spLocks noChangeArrowheads="1"/>
          </p:cNvSpPr>
          <p:nvPr/>
        </p:nvSpPr>
        <p:spPr bwMode="auto">
          <a:xfrm>
            <a:off x="5867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74" name="Text Box 64"/>
          <p:cNvSpPr txBox="1">
            <a:spLocks noChangeArrowheads="1"/>
          </p:cNvSpPr>
          <p:nvPr/>
        </p:nvSpPr>
        <p:spPr bwMode="auto">
          <a:xfrm>
            <a:off x="6629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75" name="Text Box 65"/>
          <p:cNvSpPr txBox="1">
            <a:spLocks noChangeArrowheads="1"/>
          </p:cNvSpPr>
          <p:nvPr/>
        </p:nvSpPr>
        <p:spPr bwMode="auto">
          <a:xfrm>
            <a:off x="6689725" y="436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76" name="Text Box 66"/>
          <p:cNvSpPr txBox="1">
            <a:spLocks noChangeArrowheads="1"/>
          </p:cNvSpPr>
          <p:nvPr/>
        </p:nvSpPr>
        <p:spPr bwMode="auto">
          <a:xfrm>
            <a:off x="70866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2177" name="Text Box 67"/>
          <p:cNvSpPr txBox="1">
            <a:spLocks noChangeArrowheads="1"/>
          </p:cNvSpPr>
          <p:nvPr/>
        </p:nvSpPr>
        <p:spPr bwMode="auto">
          <a:xfrm>
            <a:off x="76962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2178" name="Text Box 68"/>
          <p:cNvSpPr txBox="1">
            <a:spLocks noChangeArrowheads="1"/>
          </p:cNvSpPr>
          <p:nvPr/>
        </p:nvSpPr>
        <p:spPr bwMode="auto">
          <a:xfrm>
            <a:off x="16002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79" name="Text Box 69"/>
          <p:cNvSpPr txBox="1">
            <a:spLocks noChangeArrowheads="1"/>
          </p:cNvSpPr>
          <p:nvPr/>
        </p:nvSpPr>
        <p:spPr bwMode="auto">
          <a:xfrm>
            <a:off x="23431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80" name="Text Box 70"/>
          <p:cNvSpPr txBox="1">
            <a:spLocks noChangeArrowheads="1"/>
          </p:cNvSpPr>
          <p:nvPr/>
        </p:nvSpPr>
        <p:spPr bwMode="auto">
          <a:xfrm>
            <a:off x="30670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81" name="Text Box 71"/>
          <p:cNvSpPr txBox="1">
            <a:spLocks noChangeArrowheads="1"/>
          </p:cNvSpPr>
          <p:nvPr/>
        </p:nvSpPr>
        <p:spPr bwMode="auto">
          <a:xfrm>
            <a:off x="37528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82" name="Text Box 72"/>
          <p:cNvSpPr txBox="1">
            <a:spLocks noChangeArrowheads="1"/>
          </p:cNvSpPr>
          <p:nvPr/>
        </p:nvSpPr>
        <p:spPr bwMode="auto">
          <a:xfrm>
            <a:off x="44196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83" name="Text Box 73"/>
          <p:cNvSpPr txBox="1">
            <a:spLocks noChangeArrowheads="1"/>
          </p:cNvSpPr>
          <p:nvPr/>
        </p:nvSpPr>
        <p:spPr bwMode="auto">
          <a:xfrm>
            <a:off x="51625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84" name="Text Box 74"/>
          <p:cNvSpPr txBox="1">
            <a:spLocks noChangeArrowheads="1"/>
          </p:cNvSpPr>
          <p:nvPr/>
        </p:nvSpPr>
        <p:spPr bwMode="auto">
          <a:xfrm>
            <a:off x="5867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85" name="Text Box 75"/>
          <p:cNvSpPr txBox="1">
            <a:spLocks noChangeArrowheads="1"/>
          </p:cNvSpPr>
          <p:nvPr/>
        </p:nvSpPr>
        <p:spPr bwMode="auto">
          <a:xfrm>
            <a:off x="6689725" y="3756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86" name="Text Box 77"/>
          <p:cNvSpPr txBox="1">
            <a:spLocks noChangeArrowheads="1"/>
          </p:cNvSpPr>
          <p:nvPr/>
        </p:nvSpPr>
        <p:spPr bwMode="auto">
          <a:xfrm>
            <a:off x="76962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32187" name="Text Box 76"/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2188" name="Text Box 78"/>
          <p:cNvSpPr txBox="1">
            <a:spLocks noChangeArrowheads="1"/>
          </p:cNvSpPr>
          <p:nvPr/>
        </p:nvSpPr>
        <p:spPr bwMode="auto">
          <a:xfrm>
            <a:off x="65722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89" name="Text Box 79"/>
          <p:cNvSpPr txBox="1">
            <a:spLocks noChangeArrowheads="1"/>
          </p:cNvSpPr>
          <p:nvPr/>
        </p:nvSpPr>
        <p:spPr bwMode="auto">
          <a:xfrm>
            <a:off x="16002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190" name="Text Box 80"/>
          <p:cNvSpPr txBox="1">
            <a:spLocks noChangeArrowheads="1"/>
          </p:cNvSpPr>
          <p:nvPr/>
        </p:nvSpPr>
        <p:spPr bwMode="auto">
          <a:xfrm>
            <a:off x="23431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2191" name="Text Box 81"/>
          <p:cNvSpPr txBox="1">
            <a:spLocks noChangeArrowheads="1"/>
          </p:cNvSpPr>
          <p:nvPr/>
        </p:nvSpPr>
        <p:spPr bwMode="auto">
          <a:xfrm>
            <a:off x="30670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2192" name="Text Box 82"/>
          <p:cNvSpPr txBox="1">
            <a:spLocks noChangeArrowheads="1"/>
          </p:cNvSpPr>
          <p:nvPr/>
        </p:nvSpPr>
        <p:spPr bwMode="auto">
          <a:xfrm>
            <a:off x="37528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93" name="Text Box 83"/>
          <p:cNvSpPr txBox="1">
            <a:spLocks noChangeArrowheads="1"/>
          </p:cNvSpPr>
          <p:nvPr/>
        </p:nvSpPr>
        <p:spPr bwMode="auto">
          <a:xfrm>
            <a:off x="44196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2194" name="Text Box 84"/>
          <p:cNvSpPr txBox="1">
            <a:spLocks noChangeArrowheads="1"/>
          </p:cNvSpPr>
          <p:nvPr/>
        </p:nvSpPr>
        <p:spPr bwMode="auto">
          <a:xfrm>
            <a:off x="51625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32195" name="Text Box 85"/>
          <p:cNvSpPr txBox="1">
            <a:spLocks noChangeArrowheads="1"/>
          </p:cNvSpPr>
          <p:nvPr/>
        </p:nvSpPr>
        <p:spPr bwMode="auto">
          <a:xfrm>
            <a:off x="58674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32196" name="Text Box 86"/>
          <p:cNvSpPr txBox="1">
            <a:spLocks noChangeArrowheads="1"/>
          </p:cNvSpPr>
          <p:nvPr/>
        </p:nvSpPr>
        <p:spPr bwMode="auto">
          <a:xfrm>
            <a:off x="70866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2197" name="Text Box 87"/>
          <p:cNvSpPr txBox="1">
            <a:spLocks noChangeArrowheads="1"/>
          </p:cNvSpPr>
          <p:nvPr/>
        </p:nvSpPr>
        <p:spPr bwMode="auto">
          <a:xfrm>
            <a:off x="76962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32198" name="Text Box 88"/>
          <p:cNvSpPr txBox="1">
            <a:spLocks noChangeArrowheads="1"/>
          </p:cNvSpPr>
          <p:nvPr/>
        </p:nvSpPr>
        <p:spPr bwMode="auto">
          <a:xfrm>
            <a:off x="65722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32199" name="Text Box 89"/>
          <p:cNvSpPr txBox="1">
            <a:spLocks noChangeArrowheads="1"/>
          </p:cNvSpPr>
          <p:nvPr/>
        </p:nvSpPr>
        <p:spPr bwMode="auto">
          <a:xfrm>
            <a:off x="769620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132200" name="Line 90"/>
          <p:cNvSpPr>
            <a:spLocks noChangeShapeType="1"/>
          </p:cNvSpPr>
          <p:nvPr/>
        </p:nvSpPr>
        <p:spPr bwMode="auto">
          <a:xfrm flipH="1">
            <a:off x="6781800" y="2667000"/>
            <a:ext cx="990600" cy="608013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201" name="Line 91"/>
          <p:cNvSpPr>
            <a:spLocks noChangeShapeType="1"/>
          </p:cNvSpPr>
          <p:nvPr/>
        </p:nvSpPr>
        <p:spPr bwMode="auto">
          <a:xfrm flipH="1">
            <a:off x="5410200" y="3352800"/>
            <a:ext cx="1219200" cy="5334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202" name="Line 92"/>
          <p:cNvSpPr>
            <a:spLocks noChangeShapeType="1"/>
          </p:cNvSpPr>
          <p:nvPr/>
        </p:nvSpPr>
        <p:spPr bwMode="auto">
          <a:xfrm>
            <a:off x="5334000" y="4038600"/>
            <a:ext cx="0" cy="3810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203" name="Line 93"/>
          <p:cNvSpPr>
            <a:spLocks noChangeShapeType="1"/>
          </p:cNvSpPr>
          <p:nvPr/>
        </p:nvSpPr>
        <p:spPr bwMode="auto">
          <a:xfrm>
            <a:off x="5334000" y="4648200"/>
            <a:ext cx="0" cy="4572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382" name="Text Box 94"/>
          <p:cNvSpPr txBox="1">
            <a:spLocks noChangeArrowheads="1"/>
          </p:cNvSpPr>
          <p:nvPr/>
        </p:nvSpPr>
        <p:spPr bwMode="auto">
          <a:xfrm>
            <a:off x="2498725" y="5781675"/>
            <a:ext cx="166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(1,1,0,0,1)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00200" y="1025525"/>
            <a:ext cx="66230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m(i,j)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是关于变量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的阶梯状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单调不减函数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2206" name="对象 1"/>
          <p:cNvGraphicFramePr>
            <a:graphicFrameLocks noChangeAspect="1"/>
          </p:cNvGraphicFramePr>
          <p:nvPr/>
        </p:nvGraphicFramePr>
        <p:xfrm>
          <a:off x="803275" y="9525"/>
          <a:ext cx="7696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5" imgW="2717800" imgH="203200" progId="Equation.3">
                  <p:embed/>
                </p:oleObj>
              </mc:Choice>
              <mc:Fallback>
                <p:oleObj name="公式" r:id="rId5" imgW="2717800" imgH="203200" progId="Equation.3">
                  <p:embed/>
                  <p:pic>
                    <p:nvPicPr>
                      <p:cNvPr id="13220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9525"/>
                        <a:ext cx="7696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94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4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2" grpId="0" animBg="1"/>
      <p:bldP spid="140491" grpId="0" animBg="1"/>
      <p:bldP spid="140482" grpId="0" animBg="1"/>
      <p:bldP spid="140483" grpId="0" animBg="1"/>
      <p:bldP spid="140489" grpId="0" animBg="1"/>
      <p:bldP spid="140490" grpId="0" animBg="1"/>
      <p:bldP spid="140481" grpId="0" animBg="1"/>
      <p:bldP spid="140480" grpId="0" animBg="1"/>
      <p:bldP spid="140477" grpId="0" animBg="1"/>
      <p:bldP spid="140478" grpId="0" animBg="1"/>
      <p:bldP spid="140476" grpId="0" animBg="1"/>
      <p:bldP spid="140474" grpId="0" animBg="1"/>
      <p:bldP spid="140475" grpId="0" animBg="1"/>
      <p:bldP spid="140470" grpId="0" animBg="1"/>
      <p:bldP spid="140469" grpId="0" animBg="1"/>
      <p:bldP spid="1403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34148" name="Text Box 6"/>
          <p:cNvSpPr txBox="1">
            <a:spLocks noChangeArrowheads="1"/>
          </p:cNvSpPr>
          <p:nvPr/>
        </p:nvSpPr>
        <p:spPr bwMode="auto">
          <a:xfrm>
            <a:off x="517525" y="411163"/>
            <a:ext cx="192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graphicFrame>
        <p:nvGraphicFramePr>
          <p:cNvPr id="13414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0" y="1066800"/>
          <a:ext cx="3505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文档" r:id="rId4" imgW="1582886" imgH="990537" progId="Word.Document.8">
                  <p:embed/>
                </p:oleObj>
              </mc:Choice>
              <mc:Fallback>
                <p:oleObj name="文档" r:id="rId4" imgW="1582886" imgH="990537" progId="Word.Document.8">
                  <p:embed/>
                  <p:pic>
                    <p:nvPicPr>
                      <p:cNvPr id="13414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3505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5" name="Group 19"/>
          <p:cNvGrpSpPr>
            <a:grpSpLocks/>
          </p:cNvGrpSpPr>
          <p:nvPr/>
        </p:nvGrpSpPr>
        <p:grpSpPr bwMode="auto">
          <a:xfrm>
            <a:off x="4860925" y="838200"/>
            <a:ext cx="3521075" cy="3071813"/>
            <a:chOff x="3062" y="528"/>
            <a:chExt cx="2218" cy="1935"/>
          </a:xfrm>
        </p:grpSpPr>
        <p:sp>
          <p:nvSpPr>
            <p:cNvPr id="134153" name="Line 9"/>
            <p:cNvSpPr>
              <a:spLocks noChangeShapeType="1"/>
            </p:cNvSpPr>
            <p:nvPr/>
          </p:nvSpPr>
          <p:spPr bwMode="auto">
            <a:xfrm>
              <a:off x="3216" y="2256"/>
              <a:ext cx="18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154" name="Line 10"/>
            <p:cNvSpPr>
              <a:spLocks noChangeShapeType="1"/>
            </p:cNvSpPr>
            <p:nvPr/>
          </p:nvSpPr>
          <p:spPr bwMode="auto">
            <a:xfrm flipV="1">
              <a:off x="3216" y="528"/>
              <a:ext cx="0" cy="17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155" name="Line 12"/>
            <p:cNvSpPr>
              <a:spLocks noChangeShapeType="1"/>
            </p:cNvSpPr>
            <p:nvPr/>
          </p:nvSpPr>
          <p:spPr bwMode="auto">
            <a:xfrm>
              <a:off x="3216" y="2256"/>
              <a:ext cx="768" cy="0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156" name="Line 13"/>
            <p:cNvSpPr>
              <a:spLocks noChangeShapeType="1"/>
            </p:cNvSpPr>
            <p:nvPr/>
          </p:nvSpPr>
          <p:spPr bwMode="auto">
            <a:xfrm>
              <a:off x="3984" y="816"/>
              <a:ext cx="1296" cy="0"/>
            </a:xfrm>
            <a:prstGeom prst="line">
              <a:avLst/>
            </a:prstGeom>
            <a:noFill/>
            <a:ln w="635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157" name="Text Box 14"/>
            <p:cNvSpPr txBox="1">
              <a:spLocks noChangeArrowheads="1"/>
            </p:cNvSpPr>
            <p:nvPr/>
          </p:nvSpPr>
          <p:spPr bwMode="auto">
            <a:xfrm>
              <a:off x="3076" y="21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34158" name="Text Box 15"/>
            <p:cNvSpPr txBox="1">
              <a:spLocks noChangeArrowheads="1"/>
            </p:cNvSpPr>
            <p:nvPr/>
          </p:nvSpPr>
          <p:spPr bwMode="auto">
            <a:xfrm>
              <a:off x="3062" y="6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34159" name="Text Box 16"/>
            <p:cNvSpPr txBox="1">
              <a:spLocks noChangeArrowheads="1"/>
            </p:cNvSpPr>
            <p:nvPr/>
          </p:nvSpPr>
          <p:spPr bwMode="auto">
            <a:xfrm>
              <a:off x="3888" y="223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5049838" y="3906838"/>
            <a:ext cx="273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跳跃点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(0,0)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(4,6)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86037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4756150"/>
          <a:ext cx="8305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文档" r:id="rId6" imgW="4225093" imgH="418035" progId="Word.Document.8">
                  <p:embed/>
                </p:oleObj>
              </mc:Choice>
              <mc:Fallback>
                <p:oleObj name="文档" r:id="rId6" imgW="4225093" imgH="418035" progId="Word.Document.8">
                  <p:embed/>
                  <p:pic>
                    <p:nvPicPr>
                      <p:cNvPr id="860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56150"/>
                        <a:ext cx="8305800" cy="8826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35172" name="Text Box 6"/>
          <p:cNvSpPr txBox="1">
            <a:spLocks noChangeArrowheads="1"/>
          </p:cNvSpPr>
          <p:nvPr/>
        </p:nvSpPr>
        <p:spPr bwMode="auto">
          <a:xfrm>
            <a:off x="517525" y="41116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graphicFrame>
        <p:nvGraphicFramePr>
          <p:cNvPr id="87047" name="Object 7"/>
          <p:cNvGraphicFramePr>
            <a:graphicFrameLocks noGrp="1" noChangeAspect="1"/>
          </p:cNvGraphicFramePr>
          <p:nvPr>
            <p:ph/>
          </p:nvPr>
        </p:nvGraphicFramePr>
        <p:xfrm>
          <a:off x="1752600" y="5257800"/>
          <a:ext cx="51355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文档" r:id="rId4" imgW="2718587" imgH="396071" progId="Word.Document.8">
                  <p:embed/>
                </p:oleObj>
              </mc:Choice>
              <mc:Fallback>
                <p:oleObj name="文档" r:id="rId4" imgW="2718587" imgH="396071" progId="Word.Document.8">
                  <p:embed/>
                  <p:pic>
                    <p:nvPicPr>
                      <p:cNvPr id="870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513556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51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183202"/>
              </p:ext>
            </p:extLst>
          </p:nvPr>
        </p:nvGraphicFramePr>
        <p:xfrm>
          <a:off x="2057400" y="1169988"/>
          <a:ext cx="35814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公式" r:id="rId6" imgW="1231366" imgH="203112" progId="Equation.3">
                  <p:embed/>
                </p:oleObj>
              </mc:Choice>
              <mc:Fallback>
                <p:oleObj name="公式" r:id="rId6" imgW="1231366" imgH="203112" progId="Equation.3">
                  <p:embed/>
                  <p:pic>
                    <p:nvPicPr>
                      <p:cNvPr id="13517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69988"/>
                        <a:ext cx="35814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6629400" y="4267200"/>
            <a:ext cx="2514600" cy="685800"/>
          </a:xfrm>
          <a:prstGeom prst="cloudCallout">
            <a:avLst>
              <a:gd name="adj1" fmla="val -85606"/>
              <a:gd name="adj2" fmla="val 11990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</a:rPr>
              <a:t>p[i] </a:t>
            </a:r>
            <a:r>
              <a:rPr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递归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35177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2566988" y="2743200"/>
          <a:ext cx="42402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8" imgW="1497950" imgH="203112" progId="Equation.DSMT4">
                  <p:embed/>
                </p:oleObj>
              </mc:Choice>
              <mc:Fallback>
                <p:oleObj name="Equation" r:id="rId8" imgW="1497950" imgH="203112" progId="Equation.DSMT4">
                  <p:embed/>
                  <p:pic>
                    <p:nvPicPr>
                      <p:cNvPr id="87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743200"/>
                        <a:ext cx="4240212" cy="5635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Line 14"/>
          <p:cNvSpPr>
            <a:spLocks noChangeShapeType="1"/>
          </p:cNvSpPr>
          <p:nvPr/>
        </p:nvSpPr>
        <p:spPr bwMode="auto">
          <a:xfrm>
            <a:off x="3429000" y="1600200"/>
            <a:ext cx="990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80" name="Line 15"/>
          <p:cNvSpPr>
            <a:spLocks noChangeShapeType="1"/>
          </p:cNvSpPr>
          <p:nvPr/>
        </p:nvSpPr>
        <p:spPr bwMode="auto">
          <a:xfrm>
            <a:off x="4572000" y="1600200"/>
            <a:ext cx="990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4495800" y="1600200"/>
            <a:ext cx="0" cy="1219200"/>
          </a:xfrm>
          <a:prstGeom prst="line">
            <a:avLst/>
          </a:prstGeom>
          <a:noFill/>
          <a:ln w="889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498725" y="4567238"/>
            <a:ext cx="4206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分别对应背包的装载量、价值</a:t>
            </a:r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4495800" y="3352800"/>
            <a:ext cx="0" cy="1219200"/>
          </a:xfrm>
          <a:prstGeom prst="line">
            <a:avLst/>
          </a:prstGeom>
          <a:noFill/>
          <a:ln w="889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1" grpId="0" animBg="1"/>
      <p:bldP spid="870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5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36196" name="Text Box 6"/>
          <p:cNvSpPr txBox="1">
            <a:spLocks noChangeArrowheads="1"/>
          </p:cNvSpPr>
          <p:nvPr/>
        </p:nvSpPr>
        <p:spPr bwMode="auto">
          <a:xfrm>
            <a:off x="228600" y="242888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sp>
        <p:nvSpPr>
          <p:cNvPr id="136197" name="Oval 8"/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198" name="Oval 9"/>
          <p:cNvSpPr>
            <a:spLocks noChangeArrowheads="1"/>
          </p:cNvSpPr>
          <p:nvPr/>
        </p:nvSpPr>
        <p:spPr bwMode="auto">
          <a:xfrm>
            <a:off x="22860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199" name="Oval 10"/>
          <p:cNvSpPr>
            <a:spLocks noChangeArrowheads="1"/>
          </p:cNvSpPr>
          <p:nvPr/>
        </p:nvSpPr>
        <p:spPr bwMode="auto">
          <a:xfrm>
            <a:off x="990600" y="29718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00" name="Oval 11"/>
          <p:cNvSpPr>
            <a:spLocks noChangeArrowheads="1"/>
          </p:cNvSpPr>
          <p:nvPr/>
        </p:nvSpPr>
        <p:spPr bwMode="auto">
          <a:xfrm>
            <a:off x="3657600" y="29718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01" name="Oval 12"/>
          <p:cNvSpPr>
            <a:spLocks noChangeArrowheads="1"/>
          </p:cNvSpPr>
          <p:nvPr/>
        </p:nvSpPr>
        <p:spPr bwMode="auto">
          <a:xfrm>
            <a:off x="51054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02" name="Oval 13"/>
          <p:cNvSpPr>
            <a:spLocks noChangeArrowheads="1"/>
          </p:cNvSpPr>
          <p:nvPr/>
        </p:nvSpPr>
        <p:spPr bwMode="auto">
          <a:xfrm>
            <a:off x="7772400" y="3048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03" name="Oval 14"/>
          <p:cNvSpPr>
            <a:spLocks noChangeArrowheads="1"/>
          </p:cNvSpPr>
          <p:nvPr/>
        </p:nvSpPr>
        <p:spPr bwMode="auto">
          <a:xfrm>
            <a:off x="77724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04" name="Oval 15"/>
          <p:cNvSpPr>
            <a:spLocks noChangeArrowheads="1"/>
          </p:cNvSpPr>
          <p:nvPr/>
        </p:nvSpPr>
        <p:spPr bwMode="auto">
          <a:xfrm>
            <a:off x="71628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05" name="Oval 16"/>
          <p:cNvSpPr>
            <a:spLocks noChangeArrowheads="1"/>
          </p:cNvSpPr>
          <p:nvPr/>
        </p:nvSpPr>
        <p:spPr bwMode="auto">
          <a:xfrm>
            <a:off x="9906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06" name="Oval 17"/>
          <p:cNvSpPr>
            <a:spLocks noChangeArrowheads="1"/>
          </p:cNvSpPr>
          <p:nvPr/>
        </p:nvSpPr>
        <p:spPr bwMode="auto">
          <a:xfrm>
            <a:off x="3657600" y="36576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07" name="Text Box 18"/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6208" name="Oval 19"/>
          <p:cNvSpPr>
            <a:spLocks noChangeArrowheads="1"/>
          </p:cNvSpPr>
          <p:nvPr/>
        </p:nvSpPr>
        <p:spPr bwMode="auto">
          <a:xfrm>
            <a:off x="71628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09" name="Oval 20"/>
          <p:cNvSpPr>
            <a:spLocks noChangeArrowheads="1"/>
          </p:cNvSpPr>
          <p:nvPr/>
        </p:nvSpPr>
        <p:spPr bwMode="auto">
          <a:xfrm>
            <a:off x="9906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0" name="Oval 21"/>
          <p:cNvSpPr>
            <a:spLocks noChangeArrowheads="1"/>
          </p:cNvSpPr>
          <p:nvPr/>
        </p:nvSpPr>
        <p:spPr bwMode="auto">
          <a:xfrm>
            <a:off x="3657600" y="42672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1" name="Oval 22"/>
          <p:cNvSpPr>
            <a:spLocks noChangeArrowheads="1"/>
          </p:cNvSpPr>
          <p:nvPr/>
        </p:nvSpPr>
        <p:spPr bwMode="auto">
          <a:xfrm>
            <a:off x="3657600" y="4953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2" name="Oval 23"/>
          <p:cNvSpPr>
            <a:spLocks noChangeArrowheads="1"/>
          </p:cNvSpPr>
          <p:nvPr/>
        </p:nvSpPr>
        <p:spPr bwMode="auto">
          <a:xfrm>
            <a:off x="990600" y="4953000"/>
            <a:ext cx="457200" cy="533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3" name="Rectangle 2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4" name="Line 27"/>
          <p:cNvSpPr>
            <a:spLocks noChangeShapeType="1"/>
          </p:cNvSpPr>
          <p:nvPr/>
        </p:nvSpPr>
        <p:spPr bwMode="auto">
          <a:xfrm>
            <a:off x="9144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5" name="Line 28"/>
          <p:cNvSpPr>
            <a:spLocks noChangeShapeType="1"/>
          </p:cNvSpPr>
          <p:nvPr/>
        </p:nvSpPr>
        <p:spPr bwMode="auto">
          <a:xfrm>
            <a:off x="914400" y="2971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6" name="Line 29"/>
          <p:cNvSpPr>
            <a:spLocks noChangeShapeType="1"/>
          </p:cNvSpPr>
          <p:nvPr/>
        </p:nvSpPr>
        <p:spPr bwMode="auto">
          <a:xfrm>
            <a:off x="914400" y="3581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7" name="Line 30"/>
          <p:cNvSpPr>
            <a:spLocks noChangeShapeType="1"/>
          </p:cNvSpPr>
          <p:nvPr/>
        </p:nvSpPr>
        <p:spPr bwMode="auto">
          <a:xfrm>
            <a:off x="914400" y="4191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8" name="Line 31"/>
          <p:cNvSpPr>
            <a:spLocks noChangeShapeType="1"/>
          </p:cNvSpPr>
          <p:nvPr/>
        </p:nvSpPr>
        <p:spPr bwMode="auto">
          <a:xfrm>
            <a:off x="914400" y="4876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19" name="Line 32"/>
          <p:cNvSpPr>
            <a:spLocks noChangeShapeType="1"/>
          </p:cNvSpPr>
          <p:nvPr/>
        </p:nvSpPr>
        <p:spPr bwMode="auto">
          <a:xfrm>
            <a:off x="914400" y="5486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0" name="Line 33"/>
          <p:cNvSpPr>
            <a:spLocks noChangeShapeType="1"/>
          </p:cNvSpPr>
          <p:nvPr/>
        </p:nvSpPr>
        <p:spPr bwMode="auto">
          <a:xfrm>
            <a:off x="914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1" name="Line 34"/>
          <p:cNvSpPr>
            <a:spLocks noChangeShapeType="1"/>
          </p:cNvSpPr>
          <p:nvPr/>
        </p:nvSpPr>
        <p:spPr bwMode="auto">
          <a:xfrm>
            <a:off x="1524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2" name="Line 35"/>
          <p:cNvSpPr>
            <a:spLocks noChangeShapeType="1"/>
          </p:cNvSpPr>
          <p:nvPr/>
        </p:nvSpPr>
        <p:spPr bwMode="auto">
          <a:xfrm>
            <a:off x="2209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3" name="Line 36"/>
          <p:cNvSpPr>
            <a:spLocks noChangeShapeType="1"/>
          </p:cNvSpPr>
          <p:nvPr/>
        </p:nvSpPr>
        <p:spPr bwMode="auto">
          <a:xfrm>
            <a:off x="2895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4" name="Line 37"/>
          <p:cNvSpPr>
            <a:spLocks noChangeShapeType="1"/>
          </p:cNvSpPr>
          <p:nvPr/>
        </p:nvSpPr>
        <p:spPr bwMode="auto">
          <a:xfrm>
            <a:off x="35814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5" name="Line 38"/>
          <p:cNvSpPr>
            <a:spLocks noChangeShapeType="1"/>
          </p:cNvSpPr>
          <p:nvPr/>
        </p:nvSpPr>
        <p:spPr bwMode="auto">
          <a:xfrm>
            <a:off x="4267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6" name="Line 39"/>
          <p:cNvSpPr>
            <a:spLocks noChangeShapeType="1"/>
          </p:cNvSpPr>
          <p:nvPr/>
        </p:nvSpPr>
        <p:spPr bwMode="auto">
          <a:xfrm>
            <a:off x="4953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7" name="Line 40"/>
          <p:cNvSpPr>
            <a:spLocks noChangeShapeType="1"/>
          </p:cNvSpPr>
          <p:nvPr/>
        </p:nvSpPr>
        <p:spPr bwMode="auto">
          <a:xfrm>
            <a:off x="5715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8" name="Line 41"/>
          <p:cNvSpPr>
            <a:spLocks noChangeShapeType="1"/>
          </p:cNvSpPr>
          <p:nvPr/>
        </p:nvSpPr>
        <p:spPr bwMode="auto">
          <a:xfrm>
            <a:off x="64770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29" name="Line 42"/>
          <p:cNvSpPr>
            <a:spLocks noChangeShapeType="1"/>
          </p:cNvSpPr>
          <p:nvPr/>
        </p:nvSpPr>
        <p:spPr bwMode="auto">
          <a:xfrm>
            <a:off x="70866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30" name="Line 43"/>
          <p:cNvSpPr>
            <a:spLocks noChangeShapeType="1"/>
          </p:cNvSpPr>
          <p:nvPr/>
        </p:nvSpPr>
        <p:spPr bwMode="auto">
          <a:xfrm>
            <a:off x="76962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31" name="Text Box 44"/>
          <p:cNvSpPr txBox="1">
            <a:spLocks noChangeArrowheads="1"/>
          </p:cNvSpPr>
          <p:nvPr/>
        </p:nvSpPr>
        <p:spPr bwMode="auto">
          <a:xfrm>
            <a:off x="593725" y="252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6232" name="Text Box 45"/>
          <p:cNvSpPr txBox="1">
            <a:spLocks noChangeArrowheads="1"/>
          </p:cNvSpPr>
          <p:nvPr/>
        </p:nvSpPr>
        <p:spPr bwMode="auto">
          <a:xfrm>
            <a:off x="6096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36233" name="Text Box 46"/>
          <p:cNvSpPr txBox="1">
            <a:spLocks noChangeArrowheads="1"/>
          </p:cNvSpPr>
          <p:nvPr/>
        </p:nvSpPr>
        <p:spPr bwMode="auto">
          <a:xfrm>
            <a:off x="16827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6234" name="Text Box 47"/>
          <p:cNvSpPr txBox="1">
            <a:spLocks noChangeArrowheads="1"/>
          </p:cNvSpPr>
          <p:nvPr/>
        </p:nvSpPr>
        <p:spPr bwMode="auto">
          <a:xfrm>
            <a:off x="107315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35" name="Text Box 48"/>
          <p:cNvSpPr txBox="1">
            <a:spLocks noChangeArrowheads="1"/>
          </p:cNvSpPr>
          <p:nvPr/>
        </p:nvSpPr>
        <p:spPr bwMode="auto">
          <a:xfrm>
            <a:off x="609600" y="3748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6236" name="Text Box 49"/>
          <p:cNvSpPr txBox="1">
            <a:spLocks noChangeArrowheads="1"/>
          </p:cNvSpPr>
          <p:nvPr/>
        </p:nvSpPr>
        <p:spPr bwMode="auto">
          <a:xfrm>
            <a:off x="609600" y="435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36237" name="Text Box 50"/>
          <p:cNvSpPr txBox="1">
            <a:spLocks noChangeArrowheads="1"/>
          </p:cNvSpPr>
          <p:nvPr/>
        </p:nvSpPr>
        <p:spPr bwMode="auto">
          <a:xfrm>
            <a:off x="609600" y="504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36238" name="Text Box 51"/>
          <p:cNvSpPr txBox="1">
            <a:spLocks noChangeArrowheads="1"/>
          </p:cNvSpPr>
          <p:nvPr/>
        </p:nvSpPr>
        <p:spPr bwMode="auto">
          <a:xfrm>
            <a:off x="23685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36239" name="Text Box 52"/>
          <p:cNvSpPr txBox="1">
            <a:spLocks noChangeArrowheads="1"/>
          </p:cNvSpPr>
          <p:nvPr/>
        </p:nvSpPr>
        <p:spPr bwMode="auto">
          <a:xfrm>
            <a:off x="3054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6240" name="Text Box 53"/>
          <p:cNvSpPr txBox="1">
            <a:spLocks noChangeArrowheads="1"/>
          </p:cNvSpPr>
          <p:nvPr/>
        </p:nvSpPr>
        <p:spPr bwMode="auto">
          <a:xfrm>
            <a:off x="3740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36241" name="Text Box 54"/>
          <p:cNvSpPr txBox="1">
            <a:spLocks noChangeArrowheads="1"/>
          </p:cNvSpPr>
          <p:nvPr/>
        </p:nvSpPr>
        <p:spPr bwMode="auto">
          <a:xfrm>
            <a:off x="45021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36242" name="Text Box 55"/>
          <p:cNvSpPr txBox="1">
            <a:spLocks noChangeArrowheads="1"/>
          </p:cNvSpPr>
          <p:nvPr/>
        </p:nvSpPr>
        <p:spPr bwMode="auto">
          <a:xfrm>
            <a:off x="5111750" y="191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43" name="Text Box 56"/>
          <p:cNvSpPr txBox="1">
            <a:spLocks noChangeArrowheads="1"/>
          </p:cNvSpPr>
          <p:nvPr/>
        </p:nvSpPr>
        <p:spPr bwMode="auto">
          <a:xfrm>
            <a:off x="59499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36244" name="Text Box 57"/>
          <p:cNvSpPr txBox="1">
            <a:spLocks noChangeArrowheads="1"/>
          </p:cNvSpPr>
          <p:nvPr/>
        </p:nvSpPr>
        <p:spPr bwMode="auto">
          <a:xfrm>
            <a:off x="66357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136245" name="Text Box 58"/>
          <p:cNvSpPr txBox="1">
            <a:spLocks noChangeArrowheads="1"/>
          </p:cNvSpPr>
          <p:nvPr/>
        </p:nvSpPr>
        <p:spPr bwMode="auto">
          <a:xfrm>
            <a:off x="7245350" y="1905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36246" name="Line 59"/>
          <p:cNvSpPr>
            <a:spLocks noChangeShapeType="1"/>
          </p:cNvSpPr>
          <p:nvPr/>
        </p:nvSpPr>
        <p:spPr bwMode="auto">
          <a:xfrm>
            <a:off x="8305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47" name="Text Box 60"/>
          <p:cNvSpPr txBox="1">
            <a:spLocks noChangeArrowheads="1"/>
          </p:cNvSpPr>
          <p:nvPr/>
        </p:nvSpPr>
        <p:spPr bwMode="auto">
          <a:xfrm>
            <a:off x="7854950" y="1919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6248" name="Text Box 61"/>
          <p:cNvSpPr txBox="1">
            <a:spLocks noChangeArrowheads="1"/>
          </p:cNvSpPr>
          <p:nvPr/>
        </p:nvSpPr>
        <p:spPr bwMode="auto">
          <a:xfrm>
            <a:off x="990600" y="2376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49" name="Text Box 62"/>
          <p:cNvSpPr txBox="1">
            <a:spLocks noChangeArrowheads="1"/>
          </p:cNvSpPr>
          <p:nvPr/>
        </p:nvSpPr>
        <p:spPr bwMode="auto">
          <a:xfrm>
            <a:off x="99060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50" name="Text Box 63"/>
          <p:cNvSpPr txBox="1">
            <a:spLocks noChangeArrowheads="1"/>
          </p:cNvSpPr>
          <p:nvPr/>
        </p:nvSpPr>
        <p:spPr bwMode="auto">
          <a:xfrm>
            <a:off x="990600" y="3595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51" name="Text Box 64"/>
          <p:cNvSpPr txBox="1">
            <a:spLocks noChangeArrowheads="1"/>
          </p:cNvSpPr>
          <p:nvPr/>
        </p:nvSpPr>
        <p:spPr bwMode="auto">
          <a:xfrm>
            <a:off x="990600" y="4205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52" name="Text Box 65"/>
          <p:cNvSpPr txBox="1">
            <a:spLocks noChangeArrowheads="1"/>
          </p:cNvSpPr>
          <p:nvPr/>
        </p:nvSpPr>
        <p:spPr bwMode="auto">
          <a:xfrm>
            <a:off x="990600" y="489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53" name="Text Box 66"/>
          <p:cNvSpPr txBox="1">
            <a:spLocks noChangeArrowheads="1"/>
          </p:cNvSpPr>
          <p:nvPr/>
        </p:nvSpPr>
        <p:spPr bwMode="auto">
          <a:xfrm>
            <a:off x="16192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54" name="Text Box 67"/>
          <p:cNvSpPr txBox="1">
            <a:spLocks noChangeArrowheads="1"/>
          </p:cNvSpPr>
          <p:nvPr/>
        </p:nvSpPr>
        <p:spPr bwMode="auto">
          <a:xfrm>
            <a:off x="23622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55" name="Text Box 68"/>
          <p:cNvSpPr txBox="1">
            <a:spLocks noChangeArrowheads="1"/>
          </p:cNvSpPr>
          <p:nvPr/>
        </p:nvSpPr>
        <p:spPr bwMode="auto">
          <a:xfrm>
            <a:off x="3067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56" name="Text Box 69"/>
          <p:cNvSpPr txBox="1">
            <a:spLocks noChangeArrowheads="1"/>
          </p:cNvSpPr>
          <p:nvPr/>
        </p:nvSpPr>
        <p:spPr bwMode="auto">
          <a:xfrm>
            <a:off x="3657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57" name="Text Box 70"/>
          <p:cNvSpPr txBox="1">
            <a:spLocks noChangeArrowheads="1"/>
          </p:cNvSpPr>
          <p:nvPr/>
        </p:nvSpPr>
        <p:spPr bwMode="auto">
          <a:xfrm>
            <a:off x="44386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58" name="Text Box 71"/>
          <p:cNvSpPr txBox="1">
            <a:spLocks noChangeArrowheads="1"/>
          </p:cNvSpPr>
          <p:nvPr/>
        </p:nvSpPr>
        <p:spPr bwMode="auto">
          <a:xfrm>
            <a:off x="51816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59" name="Text Box 72"/>
          <p:cNvSpPr txBox="1">
            <a:spLocks noChangeArrowheads="1"/>
          </p:cNvSpPr>
          <p:nvPr/>
        </p:nvSpPr>
        <p:spPr bwMode="auto">
          <a:xfrm>
            <a:off x="5886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60" name="Text Box 73"/>
          <p:cNvSpPr txBox="1">
            <a:spLocks noChangeArrowheads="1"/>
          </p:cNvSpPr>
          <p:nvPr/>
        </p:nvSpPr>
        <p:spPr bwMode="auto">
          <a:xfrm>
            <a:off x="66484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61" name="Text Box 74"/>
          <p:cNvSpPr txBox="1">
            <a:spLocks noChangeArrowheads="1"/>
          </p:cNvSpPr>
          <p:nvPr/>
        </p:nvSpPr>
        <p:spPr bwMode="auto">
          <a:xfrm>
            <a:off x="725805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62" name="Text Box 75"/>
          <p:cNvSpPr txBox="1">
            <a:spLocks noChangeArrowheads="1"/>
          </p:cNvSpPr>
          <p:nvPr/>
        </p:nvSpPr>
        <p:spPr bwMode="auto">
          <a:xfrm>
            <a:off x="7772400" y="495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63" name="Text Box 76"/>
          <p:cNvSpPr txBox="1">
            <a:spLocks noChangeArrowheads="1"/>
          </p:cNvSpPr>
          <p:nvPr/>
        </p:nvSpPr>
        <p:spPr bwMode="auto">
          <a:xfrm>
            <a:off x="16002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64" name="Text Box 77"/>
          <p:cNvSpPr txBox="1">
            <a:spLocks noChangeArrowheads="1"/>
          </p:cNvSpPr>
          <p:nvPr/>
        </p:nvSpPr>
        <p:spPr bwMode="auto">
          <a:xfrm>
            <a:off x="23431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65" name="Text Box 78"/>
          <p:cNvSpPr txBox="1">
            <a:spLocks noChangeArrowheads="1"/>
          </p:cNvSpPr>
          <p:nvPr/>
        </p:nvSpPr>
        <p:spPr bwMode="auto">
          <a:xfrm>
            <a:off x="30670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66" name="Text Box 79"/>
          <p:cNvSpPr txBox="1">
            <a:spLocks noChangeArrowheads="1"/>
          </p:cNvSpPr>
          <p:nvPr/>
        </p:nvSpPr>
        <p:spPr bwMode="auto">
          <a:xfrm>
            <a:off x="37528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67" name="Text Box 80"/>
          <p:cNvSpPr txBox="1">
            <a:spLocks noChangeArrowheads="1"/>
          </p:cNvSpPr>
          <p:nvPr/>
        </p:nvSpPr>
        <p:spPr bwMode="auto">
          <a:xfrm>
            <a:off x="44196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68" name="Text Box 81"/>
          <p:cNvSpPr txBox="1">
            <a:spLocks noChangeArrowheads="1"/>
          </p:cNvSpPr>
          <p:nvPr/>
        </p:nvSpPr>
        <p:spPr bwMode="auto">
          <a:xfrm>
            <a:off x="516255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69" name="Text Box 82"/>
          <p:cNvSpPr txBox="1">
            <a:spLocks noChangeArrowheads="1"/>
          </p:cNvSpPr>
          <p:nvPr/>
        </p:nvSpPr>
        <p:spPr bwMode="auto">
          <a:xfrm>
            <a:off x="5867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70" name="Text Box 83"/>
          <p:cNvSpPr txBox="1">
            <a:spLocks noChangeArrowheads="1"/>
          </p:cNvSpPr>
          <p:nvPr/>
        </p:nvSpPr>
        <p:spPr bwMode="auto">
          <a:xfrm>
            <a:off x="6629400" y="4267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71" name="Text Box 84"/>
          <p:cNvSpPr txBox="1">
            <a:spLocks noChangeArrowheads="1"/>
          </p:cNvSpPr>
          <p:nvPr/>
        </p:nvSpPr>
        <p:spPr bwMode="auto">
          <a:xfrm>
            <a:off x="6689725" y="436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72" name="Text Box 85"/>
          <p:cNvSpPr txBox="1">
            <a:spLocks noChangeArrowheads="1"/>
          </p:cNvSpPr>
          <p:nvPr/>
        </p:nvSpPr>
        <p:spPr bwMode="auto">
          <a:xfrm>
            <a:off x="70866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6273" name="Text Box 86"/>
          <p:cNvSpPr txBox="1">
            <a:spLocks noChangeArrowheads="1"/>
          </p:cNvSpPr>
          <p:nvPr/>
        </p:nvSpPr>
        <p:spPr bwMode="auto">
          <a:xfrm>
            <a:off x="7696200" y="426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6274" name="Text Box 87"/>
          <p:cNvSpPr txBox="1">
            <a:spLocks noChangeArrowheads="1"/>
          </p:cNvSpPr>
          <p:nvPr/>
        </p:nvSpPr>
        <p:spPr bwMode="auto">
          <a:xfrm>
            <a:off x="16002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75" name="Text Box 88"/>
          <p:cNvSpPr txBox="1">
            <a:spLocks noChangeArrowheads="1"/>
          </p:cNvSpPr>
          <p:nvPr/>
        </p:nvSpPr>
        <p:spPr bwMode="auto">
          <a:xfrm>
            <a:off x="23431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76" name="Text Box 89"/>
          <p:cNvSpPr txBox="1">
            <a:spLocks noChangeArrowheads="1"/>
          </p:cNvSpPr>
          <p:nvPr/>
        </p:nvSpPr>
        <p:spPr bwMode="auto">
          <a:xfrm>
            <a:off x="30670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77" name="Text Box 90"/>
          <p:cNvSpPr txBox="1">
            <a:spLocks noChangeArrowheads="1"/>
          </p:cNvSpPr>
          <p:nvPr/>
        </p:nvSpPr>
        <p:spPr bwMode="auto">
          <a:xfrm>
            <a:off x="37528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78" name="Text Box 91"/>
          <p:cNvSpPr txBox="1">
            <a:spLocks noChangeArrowheads="1"/>
          </p:cNvSpPr>
          <p:nvPr/>
        </p:nvSpPr>
        <p:spPr bwMode="auto">
          <a:xfrm>
            <a:off x="44196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79" name="Text Box 92"/>
          <p:cNvSpPr txBox="1">
            <a:spLocks noChangeArrowheads="1"/>
          </p:cNvSpPr>
          <p:nvPr/>
        </p:nvSpPr>
        <p:spPr bwMode="auto">
          <a:xfrm>
            <a:off x="51625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80" name="Text Box 93"/>
          <p:cNvSpPr txBox="1">
            <a:spLocks noChangeArrowheads="1"/>
          </p:cNvSpPr>
          <p:nvPr/>
        </p:nvSpPr>
        <p:spPr bwMode="auto">
          <a:xfrm>
            <a:off x="5867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81" name="Text Box 94"/>
          <p:cNvSpPr txBox="1">
            <a:spLocks noChangeArrowheads="1"/>
          </p:cNvSpPr>
          <p:nvPr/>
        </p:nvSpPr>
        <p:spPr bwMode="auto">
          <a:xfrm>
            <a:off x="6689725" y="37560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282" name="Text Box 95"/>
          <p:cNvSpPr txBox="1">
            <a:spLocks noChangeArrowheads="1"/>
          </p:cNvSpPr>
          <p:nvPr/>
        </p:nvSpPr>
        <p:spPr bwMode="auto">
          <a:xfrm>
            <a:off x="76962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36283" name="Text Box 96"/>
          <p:cNvSpPr txBox="1">
            <a:spLocks noChangeArrowheads="1"/>
          </p:cNvSpPr>
          <p:nvPr/>
        </p:nvSpPr>
        <p:spPr bwMode="auto">
          <a:xfrm>
            <a:off x="7086600" y="3657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6284" name="Text Box 97"/>
          <p:cNvSpPr txBox="1">
            <a:spLocks noChangeArrowheads="1"/>
          </p:cNvSpPr>
          <p:nvPr/>
        </p:nvSpPr>
        <p:spPr bwMode="auto">
          <a:xfrm>
            <a:off x="657225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85" name="Text Box 98"/>
          <p:cNvSpPr txBox="1">
            <a:spLocks noChangeArrowheads="1"/>
          </p:cNvSpPr>
          <p:nvPr/>
        </p:nvSpPr>
        <p:spPr bwMode="auto">
          <a:xfrm>
            <a:off x="16002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6286" name="Text Box 99"/>
          <p:cNvSpPr txBox="1">
            <a:spLocks noChangeArrowheads="1"/>
          </p:cNvSpPr>
          <p:nvPr/>
        </p:nvSpPr>
        <p:spPr bwMode="auto">
          <a:xfrm>
            <a:off x="23431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6287" name="Text Box 100"/>
          <p:cNvSpPr txBox="1">
            <a:spLocks noChangeArrowheads="1"/>
          </p:cNvSpPr>
          <p:nvPr/>
        </p:nvSpPr>
        <p:spPr bwMode="auto">
          <a:xfrm>
            <a:off x="30670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36288" name="Text Box 101"/>
          <p:cNvSpPr txBox="1">
            <a:spLocks noChangeArrowheads="1"/>
          </p:cNvSpPr>
          <p:nvPr/>
        </p:nvSpPr>
        <p:spPr bwMode="auto">
          <a:xfrm>
            <a:off x="37528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89" name="Text Box 102"/>
          <p:cNvSpPr txBox="1">
            <a:spLocks noChangeArrowheads="1"/>
          </p:cNvSpPr>
          <p:nvPr/>
        </p:nvSpPr>
        <p:spPr bwMode="auto">
          <a:xfrm>
            <a:off x="44196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36290" name="Text Box 103"/>
          <p:cNvSpPr txBox="1">
            <a:spLocks noChangeArrowheads="1"/>
          </p:cNvSpPr>
          <p:nvPr/>
        </p:nvSpPr>
        <p:spPr bwMode="auto">
          <a:xfrm>
            <a:off x="51625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36291" name="Text Box 104"/>
          <p:cNvSpPr txBox="1">
            <a:spLocks noChangeArrowheads="1"/>
          </p:cNvSpPr>
          <p:nvPr/>
        </p:nvSpPr>
        <p:spPr bwMode="auto">
          <a:xfrm>
            <a:off x="586740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36292" name="Text Box 105"/>
          <p:cNvSpPr txBox="1">
            <a:spLocks noChangeArrowheads="1"/>
          </p:cNvSpPr>
          <p:nvPr/>
        </p:nvSpPr>
        <p:spPr bwMode="auto">
          <a:xfrm>
            <a:off x="70866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136293" name="Text Box 106"/>
          <p:cNvSpPr txBox="1">
            <a:spLocks noChangeArrowheads="1"/>
          </p:cNvSpPr>
          <p:nvPr/>
        </p:nvSpPr>
        <p:spPr bwMode="auto">
          <a:xfrm>
            <a:off x="7696200" y="3048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136294" name="Text Box 107"/>
          <p:cNvSpPr txBox="1">
            <a:spLocks noChangeArrowheads="1"/>
          </p:cNvSpPr>
          <p:nvPr/>
        </p:nvSpPr>
        <p:spPr bwMode="auto">
          <a:xfrm>
            <a:off x="6572250" y="3048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136295" name="Text Box 108"/>
          <p:cNvSpPr txBox="1">
            <a:spLocks noChangeArrowheads="1"/>
          </p:cNvSpPr>
          <p:nvPr/>
        </p:nvSpPr>
        <p:spPr bwMode="auto">
          <a:xfrm>
            <a:off x="769620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136296" name="Rectangle 1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2696" name="Object 120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0" y="838200"/>
          <a:ext cx="1651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公式" r:id="rId4" imgW="876300" imgH="203200" progId="Equation.3">
                  <p:embed/>
                </p:oleObj>
              </mc:Choice>
              <mc:Fallback>
                <p:oleObj name="公式" r:id="rId4" imgW="876300" imgH="203200" progId="Equation.3">
                  <p:embed/>
                  <p:pic>
                    <p:nvPicPr>
                      <p:cNvPr id="152696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16510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98" name="Object 122"/>
          <p:cNvGraphicFramePr>
            <a:graphicFrameLocks noGrp="1" noChangeAspect="1"/>
          </p:cNvGraphicFramePr>
          <p:nvPr>
            <p:ph sz="half" idx="2"/>
          </p:nvPr>
        </p:nvGraphicFramePr>
        <p:xfrm>
          <a:off x="2532063" y="717550"/>
          <a:ext cx="2222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公式" r:id="rId6" imgW="1231366" imgH="203112" progId="Equation.3">
                  <p:embed/>
                </p:oleObj>
              </mc:Choice>
              <mc:Fallback>
                <p:oleObj name="公式" r:id="rId6" imgW="1231366" imgH="203112" progId="Equation.3">
                  <p:embed/>
                  <p:pic>
                    <p:nvPicPr>
                      <p:cNvPr id="152698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717550"/>
                        <a:ext cx="22225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99" name="TextBox 109"/>
          <p:cNvSpPr txBox="1">
            <a:spLocks noChangeArrowheads="1"/>
          </p:cNvSpPr>
          <p:nvPr/>
        </p:nvSpPr>
        <p:spPr bwMode="auto">
          <a:xfrm>
            <a:off x="1371600" y="5791200"/>
            <a:ext cx="563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p[i]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的值可以由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p[i+1]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递归地求出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83150" y="725488"/>
          <a:ext cx="38925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8" imgW="1422400" imgH="190500" progId="Equation.DSMT4">
                  <p:embed/>
                </p:oleObj>
              </mc:Choice>
              <mc:Fallback>
                <p:oleObj name="Equation" r:id="rId8" imgW="1422400" imgH="1905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725488"/>
                        <a:ext cx="38925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01675" y="1295400"/>
          <a:ext cx="48053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10" imgW="1803400" imgH="190500" progId="Equation.DSMT4">
                  <p:embed/>
                </p:oleObj>
              </mc:Choice>
              <mc:Fallback>
                <p:oleObj name="Equation" r:id="rId10" imgW="1803400" imgH="1905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295400"/>
                        <a:ext cx="48053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9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9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37220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sp>
        <p:nvSpPr>
          <p:cNvPr id="137221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3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4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5" name="Rectangle 2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6" name="Rectangle 2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8092" name="Object 28"/>
          <p:cNvGraphicFramePr>
            <a:graphicFrameLocks noChangeAspect="1"/>
          </p:cNvGraphicFramePr>
          <p:nvPr/>
        </p:nvGraphicFramePr>
        <p:xfrm>
          <a:off x="76200" y="838200"/>
          <a:ext cx="88392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公式" r:id="rId5" imgW="3619500" imgH="482600" progId="Equation.3">
                  <p:embed/>
                </p:oleObj>
              </mc:Choice>
              <mc:Fallback>
                <p:oleObj name="公式" r:id="rId5" imgW="3619500" imgH="482600" progId="Equation.3">
                  <p:embed/>
                  <p:pic>
                    <p:nvPicPr>
                      <p:cNvPr id="880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838200"/>
                        <a:ext cx="88392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5" name="Line 31"/>
          <p:cNvSpPr>
            <a:spLocks noChangeShapeType="1"/>
          </p:cNvSpPr>
          <p:nvPr/>
        </p:nvSpPr>
        <p:spPr bwMode="auto">
          <a:xfrm>
            <a:off x="76200" y="1752600"/>
            <a:ext cx="10668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96" name="Line 32"/>
          <p:cNvSpPr>
            <a:spLocks noChangeShapeType="1"/>
          </p:cNvSpPr>
          <p:nvPr/>
        </p:nvSpPr>
        <p:spPr bwMode="auto">
          <a:xfrm>
            <a:off x="2514600" y="1371600"/>
            <a:ext cx="1371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97" name="Line 33"/>
          <p:cNvSpPr>
            <a:spLocks noChangeShapeType="1"/>
          </p:cNvSpPr>
          <p:nvPr/>
        </p:nvSpPr>
        <p:spPr bwMode="auto">
          <a:xfrm>
            <a:off x="3505200" y="1981200"/>
            <a:ext cx="16764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98" name="Line 34"/>
          <p:cNvSpPr>
            <a:spLocks noChangeShapeType="1"/>
          </p:cNvSpPr>
          <p:nvPr/>
        </p:nvSpPr>
        <p:spPr bwMode="auto">
          <a:xfrm>
            <a:off x="4067944" y="1412776"/>
            <a:ext cx="2895600" cy="0"/>
          </a:xfrm>
          <a:prstGeom prst="line">
            <a:avLst/>
          </a:prstGeom>
          <a:noFill/>
          <a:ln w="444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72" name="TextBox 1"/>
          <p:cNvSpPr txBox="1">
            <a:spLocks noChangeArrowheads="1"/>
          </p:cNvSpPr>
          <p:nvPr/>
        </p:nvSpPr>
        <p:spPr bwMode="auto">
          <a:xfrm>
            <a:off x="381000" y="2447925"/>
            <a:ext cx="8229600" cy="124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m(</a:t>
            </a:r>
            <a:r>
              <a:rPr kumimoji="0" lang="en-US" altLang="zh-CN" sz="2800" b="1" i="0" u="none" strike="noStrike" kern="120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i,j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由函数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m(i+1,j)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和函数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m(i+1,j-w</a:t>
            </a:r>
            <a:r>
              <a:rPr kumimoji="0" lang="en-US" altLang="zh-CN" sz="1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)+v</a:t>
            </a:r>
            <a:r>
              <a:rPr kumimoji="0" lang="en-US" altLang="zh-CN" sz="1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作</a:t>
            </a:r>
            <a:endParaRPr kumimoji="0" lang="en-US" altLang="zh-CN" sz="2800" b="1" i="0" u="none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Max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运算得到。</a:t>
            </a: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1371600" y="3962400"/>
            <a:ext cx="6858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m(</a:t>
            </a:r>
            <a:r>
              <a:rPr kumimoji="0" lang="en-US" altLang="zh-CN" sz="2800" b="1" i="0" u="none" strike="noStrike" kern="120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i,j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的全部跳跃点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p[</a:t>
            </a:r>
            <a:r>
              <a:rPr kumimoji="0" lang="en-US" altLang="zh-CN" sz="2800" b="1" i="0" u="none" strike="noStrike" kern="120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包含于</a:t>
            </a:r>
            <a:endParaRPr kumimoji="0" lang="en-US" altLang="zh-CN" sz="2800" b="1" i="0" u="none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m(i+1,j)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的跳跃点集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p[i+1]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endParaRPr kumimoji="0" lang="en-US" altLang="zh-CN" sz="2800" b="1" i="0" u="none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m(i+1,j-w</a:t>
            </a:r>
            <a:r>
              <a:rPr kumimoji="0" lang="en-US" altLang="zh-CN" sz="1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)+v</a:t>
            </a:r>
            <a:r>
              <a:rPr kumimoji="0" lang="en-US" altLang="zh-CN" sz="1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的跳跃点集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q[i+1]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并集中</a:t>
            </a:r>
            <a:endParaRPr kumimoji="0" lang="en-US" altLang="zh-CN" sz="2800" b="1" i="0" u="none" strike="noStrike" kern="120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57200" y="4654550"/>
            <a:ext cx="838200" cy="0"/>
          </a:xfrm>
          <a:prstGeom prst="line">
            <a:avLst/>
          </a:prstGeom>
          <a:noFill/>
          <a:ln w="793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39268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sp>
        <p:nvSpPr>
          <p:cNvPr id="139269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0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1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2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3" name="Rectangle 2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4" name="Rectangle 2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9275" name="Object 28"/>
          <p:cNvGraphicFramePr>
            <a:graphicFrameLocks noChangeAspect="1"/>
          </p:cNvGraphicFramePr>
          <p:nvPr/>
        </p:nvGraphicFramePr>
        <p:xfrm>
          <a:off x="76200" y="838200"/>
          <a:ext cx="88392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公式" r:id="rId5" imgW="3619500" imgH="482600" progId="Equation.3">
                  <p:embed/>
                </p:oleObj>
              </mc:Choice>
              <mc:Fallback>
                <p:oleObj name="公式" r:id="rId5" imgW="3619500" imgH="482600" progId="Equation.3">
                  <p:embed/>
                  <p:pic>
                    <p:nvPicPr>
                      <p:cNvPr id="13927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838200"/>
                        <a:ext cx="88392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6" name="Line 31"/>
          <p:cNvSpPr>
            <a:spLocks noChangeShapeType="1"/>
          </p:cNvSpPr>
          <p:nvPr/>
        </p:nvSpPr>
        <p:spPr bwMode="auto">
          <a:xfrm>
            <a:off x="76200" y="1752600"/>
            <a:ext cx="10668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7" name="Line 32"/>
          <p:cNvSpPr>
            <a:spLocks noChangeShapeType="1"/>
          </p:cNvSpPr>
          <p:nvPr/>
        </p:nvSpPr>
        <p:spPr bwMode="auto">
          <a:xfrm>
            <a:off x="2514600" y="1371600"/>
            <a:ext cx="1371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8" name="Line 33"/>
          <p:cNvSpPr>
            <a:spLocks noChangeShapeType="1"/>
          </p:cNvSpPr>
          <p:nvPr/>
        </p:nvSpPr>
        <p:spPr bwMode="auto">
          <a:xfrm>
            <a:off x="3505200" y="1981200"/>
            <a:ext cx="16764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9" name="Line 34"/>
          <p:cNvSpPr>
            <a:spLocks noChangeShapeType="1"/>
          </p:cNvSpPr>
          <p:nvPr/>
        </p:nvSpPr>
        <p:spPr bwMode="auto">
          <a:xfrm>
            <a:off x="4038600" y="1371600"/>
            <a:ext cx="2895600" cy="0"/>
          </a:xfrm>
          <a:prstGeom prst="line">
            <a:avLst/>
          </a:prstGeom>
          <a:noFill/>
          <a:ln w="444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2286000" y="3581400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公式" r:id="rId7" imgW="1473200" imgH="203200" progId="Equation.3">
                  <p:embed/>
                </p:oleObj>
              </mc:Choice>
              <mc:Fallback>
                <p:oleObj name="公式" r:id="rId7" imgW="1473200" imgH="203200" progId="Equation.3">
                  <p:embed/>
                  <p:pic>
                    <p:nvPicPr>
                      <p:cNvPr id="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3276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2895600" y="4038600"/>
            <a:ext cx="1371600" cy="1295400"/>
            <a:chOff x="4080" y="1776"/>
            <a:chExt cx="864" cy="816"/>
          </a:xfrm>
        </p:grpSpPr>
        <p:graphicFrame>
          <p:nvGraphicFramePr>
            <p:cNvPr id="139287" name="Object 13"/>
            <p:cNvGraphicFramePr>
              <a:graphicFrameLocks noChangeAspect="1"/>
            </p:cNvGraphicFramePr>
            <p:nvPr/>
          </p:nvGraphicFramePr>
          <p:xfrm>
            <a:off x="4080" y="2274"/>
            <a:ext cx="86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0" name="公式" r:id="rId9" imgW="634725" imgH="203112" progId="Equation.3">
                    <p:embed/>
                  </p:oleObj>
                </mc:Choice>
                <mc:Fallback>
                  <p:oleObj name="公式" r:id="rId9" imgW="634725" imgH="203112" progId="Equation.3">
                    <p:embed/>
                    <p:pic>
                      <p:nvPicPr>
                        <p:cNvPr id="13928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274"/>
                          <a:ext cx="86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88" name="Line 17"/>
            <p:cNvSpPr>
              <a:spLocks noChangeShapeType="1"/>
            </p:cNvSpPr>
            <p:nvPr/>
          </p:nvSpPr>
          <p:spPr bwMode="auto">
            <a:xfrm>
              <a:off x="451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3276600" y="2590800"/>
            <a:ext cx="2438400" cy="1066800"/>
            <a:chOff x="4176" y="816"/>
            <a:chExt cx="1536" cy="672"/>
          </a:xfrm>
        </p:grpSpPr>
        <p:graphicFrame>
          <p:nvGraphicFramePr>
            <p:cNvPr id="139285" name="Object 15"/>
            <p:cNvGraphicFramePr>
              <a:graphicFrameLocks noChangeAspect="1"/>
            </p:cNvGraphicFramePr>
            <p:nvPr/>
          </p:nvGraphicFramePr>
          <p:xfrm>
            <a:off x="4176" y="816"/>
            <a:ext cx="15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1" name="公式" r:id="rId11" imgW="1168400" imgH="228600" progId="Equation.3">
                    <p:embed/>
                  </p:oleObj>
                </mc:Choice>
                <mc:Fallback>
                  <p:oleObj name="公式" r:id="rId11" imgW="1168400" imgH="228600" progId="Equation.3">
                    <p:embed/>
                    <p:pic>
                      <p:nvPicPr>
                        <p:cNvPr id="13928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816"/>
                          <a:ext cx="15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86" name="Line 18"/>
            <p:cNvSpPr>
              <a:spLocks noChangeShapeType="1"/>
            </p:cNvSpPr>
            <p:nvPr/>
          </p:nvSpPr>
          <p:spPr bwMode="auto">
            <a:xfrm flipV="1">
              <a:off x="5328" y="105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524000" y="3810000"/>
            <a:ext cx="838200" cy="0"/>
          </a:xfrm>
          <a:prstGeom prst="line">
            <a:avLst/>
          </a:prstGeom>
          <a:noFill/>
          <a:ln w="793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1219200" y="5572125"/>
            <a:ext cx="7010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p[n+1]={(0,0)},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只要知道了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q[n+1]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的值可以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得到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p[n]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5561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41316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sp>
        <p:nvSpPr>
          <p:cNvPr id="141317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18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19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2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2355" name="Object 19"/>
          <p:cNvGraphicFramePr>
            <a:graphicFrameLocks noChangeAspect="1"/>
          </p:cNvGraphicFramePr>
          <p:nvPr/>
        </p:nvGraphicFramePr>
        <p:xfrm>
          <a:off x="152400" y="1066800"/>
          <a:ext cx="876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文档" r:id="rId4" imgW="3998246" imgH="396071" progId="Word.Document.8">
                  <p:embed/>
                </p:oleObj>
              </mc:Choice>
              <mc:Fallback>
                <p:oleObj name="文档" r:id="rId4" imgW="3998246" imgH="396071" progId="Word.Document.8">
                  <p:embed/>
                  <p:pic>
                    <p:nvPicPr>
                      <p:cNvPr id="142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76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2357" name="Object 21"/>
          <p:cNvGraphicFramePr>
            <a:graphicFrameLocks noChangeAspect="1"/>
          </p:cNvGraphicFramePr>
          <p:nvPr/>
        </p:nvGraphicFramePr>
        <p:xfrm>
          <a:off x="873125" y="2544763"/>
          <a:ext cx="773747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6" imgW="3086100" imgH="482600" progId="Equation.3">
                  <p:embed/>
                </p:oleObj>
              </mc:Choice>
              <mc:Fallback>
                <p:oleObj name="公式" r:id="rId6" imgW="3086100" imgH="482600" progId="Equation.3">
                  <p:embed/>
                  <p:pic>
                    <p:nvPicPr>
                      <p:cNvPr id="142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544763"/>
                        <a:ext cx="7737475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80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9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42340" name="Text Box 6"/>
          <p:cNvSpPr txBox="1">
            <a:spLocks noChangeArrowheads="1"/>
          </p:cNvSpPr>
          <p:nvPr/>
        </p:nvSpPr>
        <p:spPr bwMode="auto">
          <a:xfrm>
            <a:off x="517525" y="411163"/>
            <a:ext cx="2073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graphicFrame>
        <p:nvGraphicFramePr>
          <p:cNvPr id="142341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" y="1066800"/>
          <a:ext cx="62484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文档" r:id="rId4" imgW="3702884" imgH="1188572" progId="Word.Document.8">
                  <p:embed/>
                </p:oleObj>
              </mc:Choice>
              <mc:Fallback>
                <p:oleObj name="文档" r:id="rId4" imgW="3702884" imgH="1188572" progId="Word.Document.8">
                  <p:embed/>
                  <p:pic>
                    <p:nvPicPr>
                      <p:cNvPr id="1423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62484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3" name="Rectangle 1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4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9109" name="Group 21"/>
          <p:cNvGrpSpPr>
            <a:grpSpLocks/>
          </p:cNvGrpSpPr>
          <p:nvPr/>
        </p:nvGrpSpPr>
        <p:grpSpPr bwMode="auto">
          <a:xfrm>
            <a:off x="6629400" y="1143000"/>
            <a:ext cx="2286000" cy="2362200"/>
            <a:chOff x="4176" y="720"/>
            <a:chExt cx="1440" cy="1488"/>
          </a:xfrm>
        </p:grpSpPr>
        <p:sp>
          <p:nvSpPr>
            <p:cNvPr id="142347" name="Line 9"/>
            <p:cNvSpPr>
              <a:spLocks noChangeShapeType="1"/>
            </p:cNvSpPr>
            <p:nvPr/>
          </p:nvSpPr>
          <p:spPr bwMode="auto">
            <a:xfrm>
              <a:off x="4176" y="2208"/>
              <a:ext cx="14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348" name="Line 10"/>
            <p:cNvSpPr>
              <a:spLocks noChangeShapeType="1"/>
            </p:cNvSpPr>
            <p:nvPr/>
          </p:nvSpPr>
          <p:spPr bwMode="auto">
            <a:xfrm flipV="1">
              <a:off x="4176" y="720"/>
              <a:ext cx="0" cy="14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349" name="Line 11"/>
            <p:cNvSpPr>
              <a:spLocks noChangeShapeType="1"/>
            </p:cNvSpPr>
            <p:nvPr/>
          </p:nvSpPr>
          <p:spPr bwMode="auto">
            <a:xfrm>
              <a:off x="4656" y="1200"/>
              <a:ext cx="624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350" name="Line 12"/>
            <p:cNvSpPr>
              <a:spLocks noChangeShapeType="1"/>
            </p:cNvSpPr>
            <p:nvPr/>
          </p:nvSpPr>
          <p:spPr bwMode="auto">
            <a:xfrm>
              <a:off x="4992" y="1632"/>
              <a:ext cx="432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2351" name="Object 13"/>
            <p:cNvGraphicFramePr>
              <a:graphicFrameLocks noChangeAspect="1"/>
            </p:cNvGraphicFramePr>
            <p:nvPr/>
          </p:nvGraphicFramePr>
          <p:xfrm>
            <a:off x="4854" y="1680"/>
            <a:ext cx="47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7" name="公式" r:id="rId6" imgW="368140" imgH="203112" progId="Equation.3">
                    <p:embed/>
                  </p:oleObj>
                </mc:Choice>
                <mc:Fallback>
                  <p:oleObj name="公式" r:id="rId6" imgW="368140" imgH="203112" progId="Equation.3">
                    <p:embed/>
                    <p:pic>
                      <p:nvPicPr>
                        <p:cNvPr id="14235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" y="1680"/>
                          <a:ext cx="47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2" name="Oval 15"/>
            <p:cNvSpPr>
              <a:spLocks noChangeArrowheads="1"/>
            </p:cNvSpPr>
            <p:nvPr/>
          </p:nvSpPr>
          <p:spPr bwMode="auto">
            <a:xfrm>
              <a:off x="4944" y="158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353" name="Oval 18"/>
            <p:cNvSpPr>
              <a:spLocks noChangeArrowheads="1"/>
            </p:cNvSpPr>
            <p:nvPr/>
          </p:nvSpPr>
          <p:spPr bwMode="auto">
            <a:xfrm>
              <a:off x="4560" y="115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2354" name="Object 19"/>
            <p:cNvGraphicFramePr>
              <a:graphicFrameLocks noChangeAspect="1"/>
            </p:cNvGraphicFramePr>
            <p:nvPr/>
          </p:nvGraphicFramePr>
          <p:xfrm>
            <a:off x="4368" y="965"/>
            <a:ext cx="4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8" name="公式" r:id="rId8" imgW="355292" imgH="203024" progId="Equation.3">
                    <p:embed/>
                  </p:oleObj>
                </mc:Choice>
                <mc:Fallback>
                  <p:oleObj name="公式" r:id="rId8" imgW="355292" imgH="203024" progId="Equation.3">
                    <p:embed/>
                    <p:pic>
                      <p:nvPicPr>
                        <p:cNvPr id="14235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65"/>
                          <a:ext cx="4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10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309563" y="3962400"/>
          <a:ext cx="6929437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文档" r:id="rId10" imgW="3378815" imgH="792141" progId="Word.Document.8">
                  <p:embed/>
                </p:oleObj>
              </mc:Choice>
              <mc:Fallback>
                <p:oleObj name="文档" r:id="rId10" imgW="3378815" imgH="792141" progId="Word.Document.8">
                  <p:embed/>
                  <p:pic>
                    <p:nvPicPr>
                      <p:cNvPr id="891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962400"/>
                        <a:ext cx="6929437" cy="1624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0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5" descr="STATBAR">
            <a:extLst>
              <a:ext uri="{FF2B5EF4-FFF2-40B4-BE49-F238E27FC236}">
                <a16:creationId xmlns:a16="http://schemas.microsoft.com/office/drawing/2014/main" id="{B3BFA0B9-1CE4-4D48-849F-958EC30942C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8548" name="Text Box 6">
            <a:extLst>
              <a:ext uri="{FF2B5EF4-FFF2-40B4-BE49-F238E27FC236}">
                <a16:creationId xmlns:a16="http://schemas.microsoft.com/office/drawing/2014/main" id="{5BA317BB-914A-4E7C-B331-F7F883AA9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sp>
        <p:nvSpPr>
          <p:cNvPr id="108549" name="Rectangle 8">
            <a:extLst>
              <a:ext uri="{FF2B5EF4-FFF2-40B4-BE49-F238E27FC236}">
                <a16:creationId xmlns:a16="http://schemas.microsoft.com/office/drawing/2014/main" id="{657EF874-277D-420B-9D74-3D76B609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50" name="Object 7">
                <a:extLst>
                  <a:ext uri="{FF2B5EF4-FFF2-40B4-BE49-F238E27FC236}">
                    <a16:creationId xmlns:a16="http://schemas.microsoft.com/office/drawing/2014/main" id="{10FB010A-4442-49D3-8615-77DA107EE936}"/>
                  </a:ext>
                </a:extLst>
              </p:cNvPr>
              <p:cNvSpPr txBox="1"/>
              <p:nvPr/>
            </p:nvSpPr>
            <p:spPr bwMode="auto">
              <a:xfrm>
                <a:off x="2611438" y="1600200"/>
                <a:ext cx="3005137" cy="24384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/>
                                </m:func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nary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∈{0,1},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=1,2,⋯,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8550" name="Object 7">
                <a:extLst>
                  <a:ext uri="{FF2B5EF4-FFF2-40B4-BE49-F238E27FC236}">
                    <a16:creationId xmlns:a16="http://schemas.microsoft.com/office/drawing/2014/main" id="{10FB010A-4442-49D3-8615-77DA107E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1438" y="1600200"/>
                <a:ext cx="3005137" cy="243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7" name="Text Box 9">
            <a:extLst>
              <a:ext uri="{FF2B5EF4-FFF2-40B4-BE49-F238E27FC236}">
                <a16:creationId xmlns:a16="http://schemas.microsoft.com/office/drawing/2014/main" id="{5A75B641-9F0F-4E40-A72A-5AE30FD5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19600"/>
            <a:ext cx="6974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背包问题是一个特殊的整数规划问题。</a:t>
            </a:r>
            <a:r>
              <a:rPr kumimoji="0" lang="pt-BR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43364" name="Text Box 6"/>
          <p:cNvSpPr txBox="1">
            <a:spLocks noChangeArrowheads="1"/>
          </p:cNvSpPr>
          <p:nvPr/>
        </p:nvSpPr>
        <p:spPr bwMode="auto">
          <a:xfrm>
            <a:off x="517525" y="411163"/>
            <a:ext cx="2073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graphicFrame>
        <p:nvGraphicFramePr>
          <p:cNvPr id="143365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25438" y="1063625"/>
          <a:ext cx="7165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Document" r:id="rId4" imgW="3702535" imgH="395677" progId="Word.Document.8">
                  <p:embed/>
                </p:oleObj>
              </mc:Choice>
              <mc:Fallback>
                <p:oleObj name="Document" r:id="rId4" imgW="3702535" imgH="395677" progId="Word.Document.8">
                  <p:embed/>
                  <p:pic>
                    <p:nvPicPr>
                      <p:cNvPr id="1433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063625"/>
                        <a:ext cx="71659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67" name="Rectangle 1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68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9110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300038" y="1979613"/>
          <a:ext cx="69246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Document" r:id="rId6" imgW="3379327" imgH="402145" progId="Word.Document.8">
                  <p:embed/>
                </p:oleObj>
              </mc:Choice>
              <mc:Fallback>
                <p:oleObj name="Document" r:id="rId6" imgW="3379327" imgH="402145" progId="Word.Document.8">
                  <p:embed/>
                  <p:pic>
                    <p:nvPicPr>
                      <p:cNvPr id="891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979613"/>
                        <a:ext cx="6924675" cy="822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0038" y="3043238"/>
          <a:ext cx="69246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cument" r:id="rId8" imgW="3379327" imgH="790994" progId="Word.Document.8">
                  <p:embed/>
                </p:oleObj>
              </mc:Choice>
              <mc:Fallback>
                <p:oleObj name="Document" r:id="rId8" imgW="3379327" imgH="790994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3043238"/>
                        <a:ext cx="6924675" cy="1619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8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44388" name="Text Box 6"/>
          <p:cNvSpPr txBox="1">
            <a:spLocks noChangeArrowheads="1"/>
          </p:cNvSpPr>
          <p:nvPr/>
        </p:nvSpPr>
        <p:spPr bwMode="auto">
          <a:xfrm>
            <a:off x="304800" y="411163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p:sp>
        <p:nvSpPr>
          <p:cNvPr id="144389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4390" name="Object 7"/>
          <p:cNvGraphicFramePr>
            <a:graphicFrameLocks noChangeAspect="1"/>
          </p:cNvGraphicFramePr>
          <p:nvPr/>
        </p:nvGraphicFramePr>
        <p:xfrm>
          <a:off x="1066800" y="1209675"/>
          <a:ext cx="5943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5" imgW="2717800" imgH="203200" progId="Equation.3">
                  <p:embed/>
                </p:oleObj>
              </mc:Choice>
              <mc:Fallback>
                <p:oleObj name="公式" r:id="rId5" imgW="2717800" imgH="203200" progId="Equation.3">
                  <p:embed/>
                  <p:pic>
                    <p:nvPicPr>
                      <p:cNvPr id="1443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9675"/>
                        <a:ext cx="5943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Text Box 9"/>
          <p:cNvSpPr txBox="1">
            <a:spLocks noChangeArrowheads="1"/>
          </p:cNvSpPr>
          <p:nvPr/>
        </p:nvSpPr>
        <p:spPr bwMode="auto">
          <a:xfrm>
            <a:off x="304800" y="108108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144392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4393" name="Object 12"/>
          <p:cNvGraphicFramePr>
            <a:graphicFrameLocks noChangeAspect="1"/>
          </p:cNvGraphicFramePr>
          <p:nvPr/>
        </p:nvGraphicFramePr>
        <p:xfrm>
          <a:off x="1295400" y="18288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公式" r:id="rId7" imgW="888614" imgH="203112" progId="Equation.3">
                  <p:embed/>
                </p:oleObj>
              </mc:Choice>
              <mc:Fallback>
                <p:oleObj name="公式" r:id="rId7" imgW="888614" imgH="203112" progId="Equation.3">
                  <p:embed/>
                  <p:pic>
                    <p:nvPicPr>
                      <p:cNvPr id="14439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Text Box 14"/>
          <p:cNvSpPr txBox="1">
            <a:spLocks noChangeArrowheads="1"/>
          </p:cNvSpPr>
          <p:nvPr/>
        </p:nvSpPr>
        <p:spPr bwMode="auto">
          <a:xfrm>
            <a:off x="365125" y="17970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</a:p>
        </p:txBody>
      </p:sp>
      <p:sp>
        <p:nvSpPr>
          <p:cNvPr id="144395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3048000" y="175260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公式" r:id="rId9" imgW="965200" imgH="228600" progId="Equation.3">
                  <p:embed/>
                </p:oleObj>
              </mc:Choice>
              <mc:Fallback>
                <p:oleObj name="公式" r:id="rId9" imgW="965200" imgH="228600" progId="Equation.3">
                  <p:embed/>
                  <p:pic>
                    <p:nvPicPr>
                      <p:cNvPr id="901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52600"/>
                        <a:ext cx="182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7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1295400" y="2514600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公式" r:id="rId11" imgW="1930400" imgH="228600" progId="Equation.3">
                  <p:embed/>
                </p:oleObj>
              </mc:Choice>
              <mc:Fallback>
                <p:oleObj name="公式" r:id="rId11" imgW="1930400" imgH="228600" progId="Equation.3">
                  <p:embed/>
                  <p:pic>
                    <p:nvPicPr>
                      <p:cNvPr id="901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350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9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1295400" y="3228975"/>
          <a:ext cx="3429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公式" r:id="rId13" imgW="1231366" imgH="203112" progId="Equation.3">
                  <p:embed/>
                </p:oleObj>
              </mc:Choice>
              <mc:Fallback>
                <p:oleObj name="公式" r:id="rId13" imgW="1231366" imgH="203112" progId="Equation.3">
                  <p:embed/>
                  <p:pic>
                    <p:nvPicPr>
                      <p:cNvPr id="901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28975"/>
                        <a:ext cx="3429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1" name="Rectangle 2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1295400" y="3971925"/>
          <a:ext cx="4762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公式" r:id="rId15" imgW="2323092" imgH="215806" progId="Equation.3">
                  <p:embed/>
                </p:oleObj>
              </mc:Choice>
              <mc:Fallback>
                <p:oleObj name="公式" r:id="rId15" imgW="2323092" imgH="215806" progId="Equation.3">
                  <p:embed/>
                  <p:pic>
                    <p:nvPicPr>
                      <p:cNvPr id="901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71925"/>
                        <a:ext cx="4762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3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01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6855"/>
              </p:ext>
            </p:extLst>
          </p:nvPr>
        </p:nvGraphicFramePr>
        <p:xfrm>
          <a:off x="1295400" y="4724400"/>
          <a:ext cx="5715000" cy="55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17" imgW="2387600" imgH="203200" progId="Equation.DSMT4">
                  <p:embed/>
                </p:oleObj>
              </mc:Choice>
              <mc:Fallback>
                <p:oleObj name="Equation" r:id="rId17" imgW="2387600" imgH="203200" progId="Equation.DSMT4">
                  <p:embed/>
                  <p:pic>
                    <p:nvPicPr>
                      <p:cNvPr id="901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5715000" cy="557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1" name="AutoShape 29"/>
          <p:cNvSpPr>
            <a:spLocks noChangeArrowheads="1"/>
          </p:cNvSpPr>
          <p:nvPr/>
        </p:nvSpPr>
        <p:spPr bwMode="auto">
          <a:xfrm>
            <a:off x="4544552" y="4450555"/>
            <a:ext cx="914400" cy="304800"/>
          </a:xfrm>
          <a:prstGeom prst="curvedDown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406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851920" y="5524500"/>
                <a:ext cx="4023537" cy="430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(5,4)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(4,6)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的受控跳跃点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524500"/>
                <a:ext cx="4023537" cy="430887"/>
              </a:xfrm>
              <a:prstGeom prst="rect">
                <a:avLst/>
              </a:prstGeom>
              <a:blipFill>
                <a:blip r:embed="rId19"/>
                <a:stretch>
                  <a:fillRect t="-27397" r="-3474" b="-46575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1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3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485" name="Object 7"/>
              <p:cNvSpPr txBox="1"/>
              <p:nvPr/>
            </p:nvSpPr>
            <p:spPr bwMode="auto">
              <a:xfrm>
                <a:off x="340256" y="4907478"/>
                <a:ext cx="7272808" cy="43982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[1]={(0,0),(2,6),(4,9),(6,12),(8,15)}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848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56" y="4907478"/>
                <a:ext cx="7272808" cy="439824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8488" name="对象 1"/>
          <p:cNvGraphicFramePr>
            <a:graphicFrameLocks noChangeAspect="1"/>
          </p:cNvGraphicFramePr>
          <p:nvPr/>
        </p:nvGraphicFramePr>
        <p:xfrm>
          <a:off x="914400" y="152400"/>
          <a:ext cx="7010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公式" r:id="rId6" imgW="2717800" imgH="203200" progId="Equation.3">
                  <p:embed/>
                </p:oleObj>
              </mc:Choice>
              <mc:Fallback>
                <p:oleObj name="公式" r:id="rId6" imgW="2717800" imgH="203200" progId="Equation.3">
                  <p:embed/>
                  <p:pic>
                    <p:nvPicPr>
                      <p:cNvPr id="14848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"/>
                        <a:ext cx="7010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46671"/>
              </p:ext>
            </p:extLst>
          </p:nvPr>
        </p:nvGraphicFramePr>
        <p:xfrm>
          <a:off x="755577" y="1960999"/>
          <a:ext cx="4032448" cy="43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公式" r:id="rId8" imgW="1637589" imgH="203112" progId="Equation.3">
                  <p:embed/>
                </p:oleObj>
              </mc:Choice>
              <mc:Fallback>
                <p:oleObj name="公式" r:id="rId8" imgW="1637589" imgH="203112" progId="Equation.3">
                  <p:embed/>
                  <p:pic>
                    <p:nvPicPr>
                      <p:cNvPr id="14848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7" y="1960999"/>
                        <a:ext cx="4032448" cy="435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/>
          </p:nvPr>
        </p:nvGraphicFramePr>
        <p:xfrm>
          <a:off x="2411760" y="5583567"/>
          <a:ext cx="2057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公式" r:id="rId10" imgW="710891" imgH="203112" progId="Equation.3">
                  <p:embed/>
                </p:oleObj>
              </mc:Choice>
              <mc:Fallback>
                <p:oleObj name="公式" r:id="rId10" imgW="710891" imgH="203112" progId="Equation.3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583567"/>
                        <a:ext cx="2057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040160" y="5888367"/>
            <a:ext cx="1295400" cy="0"/>
          </a:xfrm>
          <a:prstGeom prst="line">
            <a:avLst/>
          </a:prstGeom>
          <a:noFill/>
          <a:ln w="1238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8142E1B-5ADE-49F9-98D3-261C4E5F7FA3}"/>
                  </a:ext>
                </a:extLst>
              </p:cNvPr>
              <p:cNvSpPr/>
              <p:nvPr/>
            </p:nvSpPr>
            <p:spPr>
              <a:xfrm>
                <a:off x="406112" y="2359118"/>
                <a:ext cx="84963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[4]=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[4]⊕(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)={(6,5),(10,11),(15,15)}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8142E1B-5ADE-49F9-98D3-261C4E5F7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2" y="2359118"/>
                <a:ext cx="84963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488D9D-1E49-4E2D-9237-BD6696057E00}"/>
                  </a:ext>
                </a:extLst>
              </p:cNvPr>
              <p:cNvSpPr/>
              <p:nvPr/>
            </p:nvSpPr>
            <p:spPr>
              <a:xfrm>
                <a:off x="413967" y="2870449"/>
                <a:ext cx="638789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[3]={(0,0),(4,6),(9,10),(10,11)}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488D9D-1E49-4E2D-9237-BD6696057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7" y="2870449"/>
                <a:ext cx="63878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6E4BB9B-637A-4524-8CC6-5ACCB058BB74}"/>
                  </a:ext>
                </a:extLst>
              </p:cNvPr>
              <p:cNvSpPr/>
              <p:nvPr/>
            </p:nvSpPr>
            <p:spPr>
              <a:xfrm>
                <a:off x="406112" y="3343007"/>
                <a:ext cx="76222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[3]=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[3]⊕(2,3)={</m:t>
                      </m:r>
                      <m:d>
                        <m:d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6,9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,(11,13)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6E4BB9B-637A-4524-8CC6-5ACCB058B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2" y="3343007"/>
                <a:ext cx="762227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6251981-8F8D-4A79-9B33-6FF4B1E8C8A1}"/>
                  </a:ext>
                </a:extLst>
              </p:cNvPr>
              <p:cNvSpPr/>
              <p:nvPr/>
            </p:nvSpPr>
            <p:spPr>
              <a:xfrm>
                <a:off x="406112" y="3791788"/>
                <a:ext cx="8155865" cy="52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[2]={(0,0),(2,3),(4,6),(6,9),(9,10),(10,11)}</m:t>
                      </m:r>
                    </m:oMath>
                  </m:oMathPara>
                </a14:m>
                <a: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6251981-8F8D-4A79-9B33-6FF4B1E8C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2" y="3791788"/>
                <a:ext cx="8155865" cy="5232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DEE43E2-CD45-4254-8130-C615C1261547}"/>
                  </a:ext>
                </a:extLst>
              </p:cNvPr>
              <p:cNvSpPr/>
              <p:nvPr/>
            </p:nvSpPr>
            <p:spPr>
              <a:xfrm>
                <a:off x="687394" y="4315073"/>
                <a:ext cx="80334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[2]=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[2]⊕(2,6)={(2,6),(4,9),(6,12),(8,15)}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DEE43E2-CD45-4254-8130-C615C1261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4" y="4315073"/>
                <a:ext cx="803347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7045483" y="2374770"/>
            <a:ext cx="1135162" cy="523220"/>
          </a:xfrm>
          <a:prstGeom prst="rect">
            <a:avLst/>
          </a:prstGeom>
          <a:solidFill>
            <a:srgbClr val="FF0000"/>
          </a:solidFill>
          <a:ln w="44450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94">
            <a:extLst>
              <a:ext uri="{FF2B5EF4-FFF2-40B4-BE49-F238E27FC236}">
                <a16:creationId xmlns:a16="http://schemas.microsoft.com/office/drawing/2014/main" id="{86909297-4B43-456A-AFC2-AE81EEF28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161" y="6149727"/>
            <a:ext cx="166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(1,1,0,0,1)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7492752" y="4876174"/>
            <a:ext cx="864096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5460464" y="3866227"/>
            <a:ext cx="864096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785328" y="969703"/>
          <a:ext cx="1433066" cy="42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公式" r:id="rId17" imgW="888614" imgH="203112" progId="Equation.3">
                  <p:embed/>
                </p:oleObj>
              </mc:Choice>
              <mc:Fallback>
                <p:oleObj name="公式" r:id="rId17" imgW="888614" imgH="203112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328" y="969703"/>
                        <a:ext cx="1433066" cy="42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/>
          </p:nvPr>
        </p:nvGraphicFramePr>
        <p:xfrm>
          <a:off x="2731444" y="964156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公式" r:id="rId19" imgW="1930400" imgH="228600" progId="Equation.3">
                  <p:embed/>
                </p:oleObj>
              </mc:Choice>
              <mc:Fallback>
                <p:oleObj name="公式" r:id="rId19" imgW="1930400" imgH="228600" progId="Equation.3">
                  <p:embed/>
                  <p:pic>
                    <p:nvPicPr>
                      <p:cNvPr id="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444" y="964156"/>
                        <a:ext cx="350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>
            <p:extLst/>
          </p:nvPr>
        </p:nvGraphicFramePr>
        <p:xfrm>
          <a:off x="755576" y="1463026"/>
          <a:ext cx="2454490" cy="41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公式" r:id="rId21" imgW="1231366" imgH="203112" progId="Equation.3">
                  <p:embed/>
                </p:oleObj>
              </mc:Choice>
              <mc:Fallback>
                <p:oleObj name="公式" r:id="rId21" imgW="1231366" imgH="203112" progId="Equation.3">
                  <p:embed/>
                  <p:pic>
                    <p:nvPicPr>
                      <p:cNvPr id="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63026"/>
                        <a:ext cx="2454490" cy="415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88836"/>
              </p:ext>
            </p:extLst>
          </p:nvPr>
        </p:nvGraphicFramePr>
        <p:xfrm>
          <a:off x="3331268" y="1428379"/>
          <a:ext cx="4161484" cy="40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23" imgW="2323092" imgH="215806" progId="Equation.DSMT4">
                  <p:embed/>
                </p:oleObj>
              </mc:Choice>
              <mc:Fallback>
                <p:oleObj name="Equation" r:id="rId23" imgW="2323092" imgH="215806" progId="Equation.DSMT4">
                  <p:embed/>
                  <p:pic>
                    <p:nvPicPr>
                      <p:cNvPr id="2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268" y="1428379"/>
                        <a:ext cx="4161484" cy="405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 bwMode="auto">
          <a:xfrm>
            <a:off x="5372548" y="1428379"/>
            <a:ext cx="864096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6338307" y="3385021"/>
            <a:ext cx="1154445" cy="481205"/>
          </a:xfrm>
          <a:prstGeom prst="rect">
            <a:avLst/>
          </a:prstGeom>
          <a:solidFill>
            <a:srgbClr val="FF0000"/>
          </a:solidFill>
          <a:ln w="444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6012160" y="5445224"/>
            <a:ext cx="864096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455608" y="4477649"/>
                <a:ext cx="716928" cy="27699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608" y="4477649"/>
                <a:ext cx="716928" cy="276999"/>
              </a:xfrm>
              <a:prstGeom prst="rect">
                <a:avLst/>
              </a:prstGeom>
              <a:blipFill>
                <a:blip r:embed="rId25"/>
                <a:stretch>
                  <a:fillRect l="-3390" r="-678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7683667" y="3514788"/>
                <a:ext cx="722249" cy="27699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667" y="3514788"/>
                <a:ext cx="722249" cy="276999"/>
              </a:xfrm>
              <a:prstGeom prst="rect">
                <a:avLst/>
              </a:prstGeom>
              <a:blipFill>
                <a:blip r:embed="rId26"/>
                <a:stretch>
                  <a:fillRect l="-3361" r="-672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6515131" y="1034214"/>
                <a:ext cx="722249" cy="27699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31" y="1034214"/>
                <a:ext cx="722249" cy="276999"/>
              </a:xfrm>
              <a:prstGeom prst="rect">
                <a:avLst/>
              </a:prstGeom>
              <a:blipFill>
                <a:blip r:embed="rId27"/>
                <a:stretch>
                  <a:fillRect l="-3390" r="-678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08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/>
      <p:bldP spid="4" grpId="0"/>
      <p:bldP spid="5" grpId="0"/>
      <p:bldP spid="6" grpId="0"/>
      <p:bldP spid="7" grpId="0"/>
      <p:bldP spid="8" grpId="0"/>
      <p:bldP spid="12" grpId="0" animBg="1"/>
      <p:bldP spid="16" grpId="0"/>
      <p:bldP spid="13" grpId="0" animBg="1"/>
      <p:bldP spid="2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3B3C-08B4-4536-B8AF-B0089C7C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背包问题的推广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3012E8-5C6D-4740-8ED1-38E93E1C6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完全背包问题：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种重量和价值分别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）</a:t>
                </a:r>
                <a:r>
                  <a:rPr lang="zh-CN" altLang="en-US" dirty="0"/>
                  <a:t>的物品，从这些物品中挑选总重量不超过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的物品，求出挑选物品价值总和最大的挑选方案，这里每种物品可以挑选任意多件。</a:t>
                </a:r>
                <a:endParaRPr lang="en-US" altLang="zh-CN" dirty="0"/>
              </a:p>
              <a:p>
                <a:r>
                  <a:rPr lang="zh-CN" altLang="en-US" dirty="0"/>
                  <a:t>多背包问题：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</a:t>
                </a:r>
                <a:r>
                  <a:rPr lang="zh-CN" altLang="en-US" dirty="0"/>
                  <a:t>个背包，背包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装入最大重量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,j=1,2,3</a:t>
                </a:r>
                <a:r>
                  <a:rPr lang="en-US" altLang="zh-CN" dirty="0"/>
                  <a:t>,…,m</a:t>
                </a:r>
                <a:r>
                  <a:rPr lang="zh-CN" altLang="en-US" dirty="0"/>
                  <a:t>，在满足所有背包重量约束条件下，使装入物品价值最大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3012E8-5C6D-4740-8ED1-38E93E1C6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3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3B3C-08B4-4536-B8AF-B0089C7C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背包问题的推广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012E8-5C6D-4740-8ED1-38E93E1C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二维背包问题：</a:t>
            </a:r>
            <a:endParaRPr lang="en-US" altLang="zh-CN" dirty="0"/>
          </a:p>
          <a:p>
            <a:pPr lvl="1"/>
            <a:r>
              <a:rPr lang="zh-CN" altLang="en-US" dirty="0"/>
              <a:t>每件物品有重量和体积两个限制条件，背包总重量不超过</a:t>
            </a:r>
            <a:r>
              <a:rPr lang="en-US" altLang="zh-CN" dirty="0"/>
              <a:t>c</a:t>
            </a:r>
            <a:r>
              <a:rPr lang="zh-CN" altLang="en-US" dirty="0"/>
              <a:t>，体积不超过</a:t>
            </a:r>
            <a:r>
              <a:rPr lang="en-US" altLang="zh-CN" dirty="0"/>
              <a:t>v</a:t>
            </a:r>
            <a:r>
              <a:rPr lang="zh-CN" altLang="en-US" dirty="0"/>
              <a:t>，如何选择物品以得到最大的价值</a:t>
            </a:r>
          </a:p>
        </p:txBody>
      </p:sp>
    </p:spTree>
    <p:extLst>
      <p:ext uri="{BB962C8B-B14F-4D97-AF65-F5344CB8AC3E}">
        <p14:creationId xmlns:p14="http://schemas.microsoft.com/office/powerpoint/2010/main" val="21673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C155-10DE-4A7C-8D14-876B010F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C577E-66D7-450A-96E7-983DE67F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应用例子：采药</a:t>
            </a:r>
            <a:br>
              <a:rPr lang="zh-CN" altLang="en-US" dirty="0"/>
            </a:br>
            <a:r>
              <a:rPr lang="zh-CN" altLang="en-US" dirty="0"/>
              <a:t>山洞里有三株不同的草药，采第一株需要</a:t>
            </a:r>
            <a:r>
              <a:rPr lang="en-US" altLang="zh-CN" dirty="0"/>
              <a:t>56</a:t>
            </a:r>
            <a:r>
              <a:rPr lang="zh-CN" altLang="en-US" dirty="0"/>
              <a:t>分钟，采第二株需要</a:t>
            </a:r>
            <a:r>
              <a:rPr lang="en-US" altLang="zh-CN" dirty="0"/>
              <a:t>69</a:t>
            </a:r>
            <a:r>
              <a:rPr lang="zh-CN" altLang="en-US" dirty="0"/>
              <a:t>分钟，采第三株需要</a:t>
            </a:r>
            <a:r>
              <a:rPr lang="en-US" altLang="zh-CN" dirty="0"/>
              <a:t>1</a:t>
            </a:r>
            <a:r>
              <a:rPr lang="zh-CN" altLang="en-US" dirty="0"/>
              <a:t>分钟。第一株的价值为</a:t>
            </a:r>
            <a:r>
              <a:rPr lang="en-US" altLang="zh-CN" dirty="0"/>
              <a:t>100</a:t>
            </a:r>
            <a:r>
              <a:rPr lang="zh-CN" altLang="en-US" dirty="0"/>
              <a:t>，第二株的价值为</a:t>
            </a:r>
            <a:r>
              <a:rPr lang="en-US" altLang="zh-CN" dirty="0"/>
              <a:t>1</a:t>
            </a:r>
            <a:r>
              <a:rPr lang="zh-CN" altLang="en-US" dirty="0"/>
              <a:t>，第三侏的价值为</a:t>
            </a:r>
            <a:r>
              <a:rPr lang="en-US" altLang="zh-CN" dirty="0"/>
              <a:t>2</a:t>
            </a:r>
            <a:r>
              <a:rPr lang="zh-CN" altLang="en-US" dirty="0"/>
              <a:t>。给你</a:t>
            </a:r>
            <a:r>
              <a:rPr lang="en-US" altLang="zh-CN" dirty="0"/>
              <a:t>70</a:t>
            </a:r>
            <a:r>
              <a:rPr lang="zh-CN" altLang="en-US" dirty="0"/>
              <a:t>分钟的时间，你可以让采到的草药的最大的总价值是多少？</a:t>
            </a:r>
          </a:p>
        </p:txBody>
      </p:sp>
    </p:spTree>
    <p:extLst>
      <p:ext uri="{BB962C8B-B14F-4D97-AF65-F5344CB8AC3E}">
        <p14:creationId xmlns:p14="http://schemas.microsoft.com/office/powerpoint/2010/main" val="21244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18E62EE-533F-4E14-A620-7639CEF1B5B8}"/>
                  </a:ext>
                </a:extLst>
              </p:cNvPr>
              <p:cNvSpPr/>
              <p:nvPr/>
            </p:nvSpPr>
            <p:spPr>
              <a:xfrm>
                <a:off x="376500" y="1484784"/>
                <a:ext cx="878497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</a:pPr>
                <a:r>
                  <a:rPr lang="zh-CN" altLang="en-US" sz="3600" dirty="0" smtClean="0"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+mn-ea"/>
                  </a:rPr>
                  <a:t>练习：</a:t>
                </a:r>
                <a:endParaRPr lang="en-US" altLang="zh-CN" sz="36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</a:pP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𝑛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=5,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𝑐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=8,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𝑤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2,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5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,7,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4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2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𝑣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3,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5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,4,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6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,6</m:t>
                        </m:r>
                      </m:e>
                    </m:d>
                  </m:oMath>
                </a14:m>
                <a:r>
                  <a:rPr lang="zh-CN" altLang="en-US" sz="3600" dirty="0"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+mn-ea"/>
                  </a:rPr>
                  <a:t>，求背包所装物品的最大价值是多少？最优解是什么</a:t>
                </a:r>
                <a:r>
                  <a:rPr lang="zh-CN" altLang="en-US" sz="3600" dirty="0" smtClean="0"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+mn-ea"/>
                  </a:rPr>
                  <a:t>？</a:t>
                </a:r>
                <a:endParaRPr lang="zh-CN" altLang="en-US" sz="36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18E62EE-533F-4E14-A620-7639CEF1B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00" y="1484784"/>
                <a:ext cx="8784976" cy="3416320"/>
              </a:xfrm>
              <a:prstGeom prst="rect">
                <a:avLst/>
              </a:prstGeom>
              <a:blipFill>
                <a:blip r:embed="rId3"/>
                <a:stretch>
                  <a:fillRect l="-2151" r="-7287" b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7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18E62EE-533F-4E14-A620-7639CEF1B5B8}"/>
                  </a:ext>
                </a:extLst>
              </p:cNvPr>
              <p:cNvSpPr/>
              <p:nvPr/>
            </p:nvSpPr>
            <p:spPr>
              <a:xfrm>
                <a:off x="107504" y="1484784"/>
                <a:ext cx="894802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</a:pPr>
                <a:r>
                  <a:rPr lang="zh-CN" altLang="en-US" sz="3600" dirty="0" smtClean="0"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+mn-ea"/>
                  </a:rPr>
                  <a:t>练习：</a:t>
                </a:r>
                <a:endParaRPr lang="en-US" altLang="zh-CN" sz="36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</a:pP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𝑛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=5,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𝑐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=11,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𝑤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2,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5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,7,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4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2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𝑣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3,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5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,4,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6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  <a:sym typeface="+mn-ea"/>
                          </a:rPr>
                          <m:t>,6</m:t>
                        </m:r>
                      </m:e>
                    </m:d>
                  </m:oMath>
                </a14:m>
                <a:r>
                  <a:rPr lang="zh-CN" altLang="en-US" sz="3600" dirty="0"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+mn-ea"/>
                  </a:rPr>
                  <a:t>，求背包所装物品的最大价值是多少？最优解是什么</a:t>
                </a:r>
                <a:r>
                  <a:rPr lang="zh-CN" altLang="en-US" sz="3600" dirty="0" smtClean="0"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+mn-ea"/>
                  </a:rPr>
                  <a:t>？</a:t>
                </a:r>
                <a:endParaRPr lang="zh-CN" altLang="en-US" sz="36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18E62EE-533F-4E14-A620-7639CEF1B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84784"/>
                <a:ext cx="8948028" cy="3416320"/>
              </a:xfrm>
              <a:prstGeom prst="rect">
                <a:avLst/>
              </a:prstGeom>
              <a:blipFill>
                <a:blip r:embed="rId3"/>
                <a:stretch>
                  <a:fillRect l="-2113" r="-7226" b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1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5" name="Picture 5" descr="STATBAR">
            <a:extLst>
              <a:ext uri="{FF2B5EF4-FFF2-40B4-BE49-F238E27FC236}">
                <a16:creationId xmlns:a16="http://schemas.microsoft.com/office/drawing/2014/main" id="{F3627926-C789-4354-A222-246C9FFC4EE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0596" name="Text Box 6">
            <a:extLst>
              <a:ext uri="{FF2B5EF4-FFF2-40B4-BE49-F238E27FC236}">
                <a16:creationId xmlns:a16="http://schemas.microsoft.com/office/drawing/2014/main" id="{55DC0D49-C1CB-4A72-B488-F0EE05764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最优子结构</a:t>
            </a:r>
          </a:p>
        </p:txBody>
      </p:sp>
      <p:graphicFrame>
        <p:nvGraphicFramePr>
          <p:cNvPr id="110597" name="Object 7">
            <a:extLst>
              <a:ext uri="{FF2B5EF4-FFF2-40B4-BE49-F238E27FC236}">
                <a16:creationId xmlns:a16="http://schemas.microsoft.com/office/drawing/2014/main" id="{077C6C10-601C-45EA-B739-F3947C770E5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33400" y="914400"/>
          <a:ext cx="6705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文档" r:id="rId5" imgW="3882004" imgH="792141" progId="Word.Document.8">
                  <p:embed/>
                </p:oleObj>
              </mc:Choice>
              <mc:Fallback>
                <p:oleObj name="文档" r:id="rId5" imgW="3882004" imgH="792141" progId="Word.Document.8">
                  <p:embed/>
                  <p:pic>
                    <p:nvPicPr>
                      <p:cNvPr id="110597" name="Object 7">
                        <a:extLst>
                          <a:ext uri="{FF2B5EF4-FFF2-40B4-BE49-F238E27FC236}">
                            <a16:creationId xmlns:a16="http://schemas.microsoft.com/office/drawing/2014/main" id="{077C6C10-601C-45EA-B739-F3947C770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6705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AutoShape 9">
            <a:extLst>
              <a:ext uri="{FF2B5EF4-FFF2-40B4-BE49-F238E27FC236}">
                <a16:creationId xmlns:a16="http://schemas.microsoft.com/office/drawing/2014/main" id="{04295886-EC0F-4E83-9769-9551DD3CA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514600"/>
            <a:ext cx="2590800" cy="762000"/>
          </a:xfrm>
          <a:prstGeom prst="wedgeEllipseCallout">
            <a:avLst>
              <a:gd name="adj1" fmla="val -99634"/>
              <a:gd name="adj2" fmla="val 13604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反证法</a:t>
            </a:r>
          </a:p>
        </p:txBody>
      </p:sp>
      <p:sp>
        <p:nvSpPr>
          <p:cNvPr id="110599" name="Rectangle 11">
            <a:extLst>
              <a:ext uri="{FF2B5EF4-FFF2-40B4-BE49-F238E27FC236}">
                <a16:creationId xmlns:a16="http://schemas.microsoft.com/office/drawing/2014/main" id="{48BEC948-636E-4A20-A254-1AAF66C8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82" name="Object 10">
                <a:extLst>
                  <a:ext uri="{FF2B5EF4-FFF2-40B4-BE49-F238E27FC236}">
                    <a16:creationId xmlns:a16="http://schemas.microsoft.com/office/drawing/2014/main" id="{F84564A9-137E-434F-9B8B-4DC37DD3B948}"/>
                  </a:ext>
                </a:extLst>
              </p:cNvPr>
              <p:cNvSpPr txBox="1"/>
              <p:nvPr/>
            </p:nvSpPr>
            <p:spPr bwMode="auto">
              <a:xfrm>
                <a:off x="1905000" y="2728913"/>
                <a:ext cx="3733800" cy="268128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/>
                                </m:func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∈{0,1},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=2,⋯,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9882" name="Object 10">
                <a:extLst>
                  <a:ext uri="{FF2B5EF4-FFF2-40B4-BE49-F238E27FC236}">
                    <a16:creationId xmlns:a16="http://schemas.microsoft.com/office/drawing/2014/main" id="{F84564A9-137E-434F-9B8B-4DC37DD3B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728913"/>
                <a:ext cx="3733800" cy="26812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5" descr="STATBAR">
            <a:extLst>
              <a:ext uri="{FF2B5EF4-FFF2-40B4-BE49-F238E27FC236}">
                <a16:creationId xmlns:a16="http://schemas.microsoft.com/office/drawing/2014/main" id="{B3B04CFF-F646-4896-91A8-04D2AA57613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82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2644" name="Text Box 6">
            <a:extLst>
              <a:ext uri="{FF2B5EF4-FFF2-40B4-BE49-F238E27FC236}">
                <a16:creationId xmlns:a16="http://schemas.microsoft.com/office/drawing/2014/main" id="{AAA9EE6E-D2C3-4575-8233-F5490E6A2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1488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递归关系</a:t>
            </a:r>
          </a:p>
        </p:txBody>
      </p:sp>
      <p:sp>
        <p:nvSpPr>
          <p:cNvPr id="112645" name="Text Box 9">
            <a:extLst>
              <a:ext uri="{FF2B5EF4-FFF2-40B4-BE49-F238E27FC236}">
                <a16:creationId xmlns:a16="http://schemas.microsoft.com/office/drawing/2014/main" id="{A7EF401A-4B64-4AE9-99AC-267F44F2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1430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设所给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背包问题的子问题</a:t>
            </a:r>
          </a:p>
        </p:txBody>
      </p:sp>
      <p:sp>
        <p:nvSpPr>
          <p:cNvPr id="112646" name="Rectangle 11">
            <a:extLst>
              <a:ext uri="{FF2B5EF4-FFF2-40B4-BE49-F238E27FC236}">
                <a16:creationId xmlns:a16="http://schemas.microsoft.com/office/drawing/2014/main" id="{E460DC7A-F503-4724-AAA6-520926BA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EA593135-C624-4F0B-BDAD-6497AF436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48" y="4252914"/>
            <a:ext cx="2811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的最优值为</a:t>
            </a: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m(i,j)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C6D503EA-0009-4C28-B726-370461445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44" y="5758162"/>
            <a:ext cx="35631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选择物品为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i,i+1,...,n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时的最优值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8B98BE5-528B-4883-96F8-49C726E7911D}"/>
              </a:ext>
            </a:extLst>
          </p:cNvPr>
          <p:cNvCxnSpPr/>
          <p:nvPr/>
        </p:nvCxnSpPr>
        <p:spPr bwMode="auto">
          <a:xfrm>
            <a:off x="3578796" y="2708920"/>
            <a:ext cx="792088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527CA3-26A0-4F8A-AC77-D7DE04838BE3}"/>
              </a:ext>
            </a:extLst>
          </p:cNvPr>
          <p:cNvCxnSpPr/>
          <p:nvPr/>
        </p:nvCxnSpPr>
        <p:spPr bwMode="auto">
          <a:xfrm>
            <a:off x="2786708" y="3861048"/>
            <a:ext cx="792088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7C245D-1D54-41C0-BE40-60203154668B}"/>
              </a:ext>
            </a:extLst>
          </p:cNvPr>
          <p:cNvCxnSpPr/>
          <p:nvPr/>
        </p:nvCxnSpPr>
        <p:spPr bwMode="auto">
          <a:xfrm>
            <a:off x="3704810" y="3861048"/>
            <a:ext cx="122733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2DB05D-EC23-4F9E-AC9B-1E204B76727B}"/>
              </a:ext>
            </a:extLst>
          </p:cNvPr>
          <p:cNvCxnSpPr/>
          <p:nvPr/>
        </p:nvCxnSpPr>
        <p:spPr bwMode="auto">
          <a:xfrm>
            <a:off x="3578796" y="3356992"/>
            <a:ext cx="1008112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411760" y="1858128"/>
                <a:ext cx="2365135" cy="1912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func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  </m:t>
                              </m:r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∈{0,1},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58128"/>
                <a:ext cx="2365135" cy="1912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 bwMode="auto">
          <a:xfrm flipV="1">
            <a:off x="1547664" y="4717688"/>
            <a:ext cx="1440160" cy="86752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H="1" flipV="1">
            <a:off x="3235412" y="4717688"/>
            <a:ext cx="2200684" cy="108757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>
          <a:xfrm>
            <a:off x="4779143" y="5797241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背包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容量为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j,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9" grpId="0"/>
      <p:bldP spid="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6" name="Rectangle 36">
            <a:extLst>
              <a:ext uri="{FF2B5EF4-FFF2-40B4-BE49-F238E27FC236}">
                <a16:creationId xmlns:a16="http://schemas.microsoft.com/office/drawing/2014/main" id="{C39D1DA2-2E33-4C21-A099-AB52BF580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1981200" cy="1219200"/>
          </a:xfrm>
          <a:prstGeom prst="rect">
            <a:avLst/>
          </a:prstGeom>
          <a:solidFill>
            <a:srgbClr val="00FF00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4692" name="Picture 5" descr="STATBAR">
            <a:extLst>
              <a:ext uri="{FF2B5EF4-FFF2-40B4-BE49-F238E27FC236}">
                <a16:creationId xmlns:a16="http://schemas.microsoft.com/office/drawing/2014/main" id="{5A9E9F98-0640-4BCE-A33E-E27FFB48ABC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4693" name="Text Box 6">
            <a:extLst>
              <a:ext uri="{FF2B5EF4-FFF2-40B4-BE49-F238E27FC236}">
                <a16:creationId xmlns:a16="http://schemas.microsoft.com/office/drawing/2014/main" id="{4EC156F3-32C9-425C-8AFD-CD85A65D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1116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</a:p>
        </p:txBody>
      </p:sp>
      <p:sp>
        <p:nvSpPr>
          <p:cNvPr id="114694" name="Rectangle 7">
            <a:extLst>
              <a:ext uri="{FF2B5EF4-FFF2-40B4-BE49-F238E27FC236}">
                <a16:creationId xmlns:a16="http://schemas.microsoft.com/office/drawing/2014/main" id="{17A03367-CCF0-42CD-ABA6-95C29C43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1600"/>
            <a:ext cx="152400" cy="381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5" name="Rectangle 9">
            <a:extLst>
              <a:ext uri="{FF2B5EF4-FFF2-40B4-BE49-F238E27FC236}">
                <a16:creationId xmlns:a16="http://schemas.microsoft.com/office/drawing/2014/main" id="{A23F93F8-9D55-4664-9E39-199E4AFE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6" name="Object 8">
                <a:extLst>
                  <a:ext uri="{FF2B5EF4-FFF2-40B4-BE49-F238E27FC236}">
                    <a16:creationId xmlns:a16="http://schemas.microsoft.com/office/drawing/2014/main" id="{522909FC-C0CF-4F12-BF08-FA01803D27F9}"/>
                  </a:ext>
                </a:extLst>
              </p:cNvPr>
              <p:cNvSpPr txBox="1"/>
              <p:nvPr/>
            </p:nvSpPr>
            <p:spPr bwMode="auto">
              <a:xfrm>
                <a:off x="1447800" y="1905000"/>
                <a:ext cx="257175" cy="2905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4696" name="Object 8">
                <a:extLst>
                  <a:ext uri="{FF2B5EF4-FFF2-40B4-BE49-F238E27FC236}">
                    <a16:creationId xmlns:a16="http://schemas.microsoft.com/office/drawing/2014/main" id="{522909FC-C0CF-4F12-BF08-FA01803D2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1905000"/>
                <a:ext cx="257175" cy="29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697" name="Rectangle 11">
            <a:extLst>
              <a:ext uri="{FF2B5EF4-FFF2-40B4-BE49-F238E27FC236}">
                <a16:creationId xmlns:a16="http://schemas.microsoft.com/office/drawing/2014/main" id="{4E9836B2-591B-4DD2-BC8D-8412CFD12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30" name="Object 10">
                <a:extLst>
                  <a:ext uri="{FF2B5EF4-FFF2-40B4-BE49-F238E27FC236}">
                    <a16:creationId xmlns:a16="http://schemas.microsoft.com/office/drawing/2014/main" id="{14AAD75E-9C1C-401E-8350-A964D49DFE49}"/>
                  </a:ext>
                </a:extLst>
              </p:cNvPr>
              <p:cNvSpPr txBox="1"/>
              <p:nvPr/>
            </p:nvSpPr>
            <p:spPr bwMode="auto">
              <a:xfrm>
                <a:off x="2514600" y="1066800"/>
                <a:ext cx="3976688" cy="168275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30" name="Object 10">
                <a:extLst>
                  <a:ext uri="{FF2B5EF4-FFF2-40B4-BE49-F238E27FC236}">
                    <a16:creationId xmlns:a16="http://schemas.microsoft.com/office/drawing/2014/main" id="{14AAD75E-9C1C-401E-8350-A964D49DF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1066800"/>
                <a:ext cx="3976688" cy="16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33" name="Rectangle 13">
            <a:extLst>
              <a:ext uri="{FF2B5EF4-FFF2-40B4-BE49-F238E27FC236}">
                <a16:creationId xmlns:a16="http://schemas.microsoft.com/office/drawing/2014/main" id="{BC7BF1EB-15C9-4E81-9A00-B661CE1E0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059113"/>
            <a:ext cx="152400" cy="381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4" name="Rectangle 14">
            <a:extLst>
              <a:ext uri="{FF2B5EF4-FFF2-40B4-BE49-F238E27FC236}">
                <a16:creationId xmlns:a16="http://schemas.microsoft.com/office/drawing/2014/main" id="{28B37B06-0025-4B14-BC61-4D5031870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59113"/>
            <a:ext cx="152400" cy="381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DA93C8AB-4E57-4450-9A1F-2A92D92F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2971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36" name="Object 16">
                <a:extLst>
                  <a:ext uri="{FF2B5EF4-FFF2-40B4-BE49-F238E27FC236}">
                    <a16:creationId xmlns:a16="http://schemas.microsoft.com/office/drawing/2014/main" id="{EB6032DC-FD87-4686-8C00-57F318084C5B}"/>
                  </a:ext>
                </a:extLst>
              </p:cNvPr>
              <p:cNvSpPr txBox="1"/>
              <p:nvPr/>
            </p:nvSpPr>
            <p:spPr bwMode="auto">
              <a:xfrm>
                <a:off x="2819400" y="3516313"/>
                <a:ext cx="206375" cy="3905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36" name="Object 16">
                <a:extLst>
                  <a:ext uri="{FF2B5EF4-FFF2-40B4-BE49-F238E27FC236}">
                    <a16:creationId xmlns:a16="http://schemas.microsoft.com/office/drawing/2014/main" id="{EB6032DC-FD87-4686-8C00-57F318084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3516313"/>
                <a:ext cx="206375" cy="390525"/>
              </a:xfrm>
              <a:prstGeom prst="rect">
                <a:avLst/>
              </a:prstGeom>
              <a:blipFill>
                <a:blip r:embed="rId5"/>
                <a:stretch>
                  <a:fillRect r="-2121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38" name="Object 18">
                <a:extLst>
                  <a:ext uri="{FF2B5EF4-FFF2-40B4-BE49-F238E27FC236}">
                    <a16:creationId xmlns:a16="http://schemas.microsoft.com/office/drawing/2014/main" id="{19A58D08-247B-4111-A248-C6F80FAECEE9}"/>
                  </a:ext>
                </a:extLst>
              </p:cNvPr>
              <p:cNvSpPr txBox="1"/>
              <p:nvPr/>
            </p:nvSpPr>
            <p:spPr bwMode="auto">
              <a:xfrm>
                <a:off x="3429000" y="3533775"/>
                <a:ext cx="473075" cy="3635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38" name="Object 18">
                <a:extLst>
                  <a:ext uri="{FF2B5EF4-FFF2-40B4-BE49-F238E27FC236}">
                    <a16:creationId xmlns:a16="http://schemas.microsoft.com/office/drawing/2014/main" id="{19A58D08-247B-4111-A248-C6F80FAEC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3533775"/>
                <a:ext cx="473075" cy="363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40" name="Object 20">
                <a:extLst>
                  <a:ext uri="{FF2B5EF4-FFF2-40B4-BE49-F238E27FC236}">
                    <a16:creationId xmlns:a16="http://schemas.microsoft.com/office/drawing/2014/main" id="{B16BC770-539A-4969-89EA-CC23337D9966}"/>
                  </a:ext>
                </a:extLst>
              </p:cNvPr>
              <p:cNvSpPr txBox="1"/>
              <p:nvPr/>
            </p:nvSpPr>
            <p:spPr bwMode="auto">
              <a:xfrm>
                <a:off x="4697413" y="3602038"/>
                <a:ext cx="255587" cy="2952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40" name="Object 20">
                <a:extLst>
                  <a:ext uri="{FF2B5EF4-FFF2-40B4-BE49-F238E27FC236}">
                    <a16:creationId xmlns:a16="http://schemas.microsoft.com/office/drawing/2014/main" id="{B16BC770-539A-4969-89EA-CC23337D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7413" y="3602038"/>
                <a:ext cx="255587" cy="295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705" name="Rectangle 23">
            <a:extLst>
              <a:ext uri="{FF2B5EF4-FFF2-40B4-BE49-F238E27FC236}">
                <a16:creationId xmlns:a16="http://schemas.microsoft.com/office/drawing/2014/main" id="{16F18718-F12B-4DE1-80D5-77D3F5537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706" name="Rectangle 25">
            <a:extLst>
              <a:ext uri="{FF2B5EF4-FFF2-40B4-BE49-F238E27FC236}">
                <a16:creationId xmlns:a16="http://schemas.microsoft.com/office/drawing/2014/main" id="{E0C9022F-87D0-4CC4-863C-6496F39B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4" name="Object 24">
                <a:extLst>
                  <a:ext uri="{FF2B5EF4-FFF2-40B4-BE49-F238E27FC236}">
                    <a16:creationId xmlns:a16="http://schemas.microsoft.com/office/drawing/2014/main" id="{8A64A49E-A7C6-42E6-BE26-B626FA4B6393}"/>
                  </a:ext>
                </a:extLst>
              </p:cNvPr>
              <p:cNvSpPr txBox="1"/>
              <p:nvPr/>
            </p:nvSpPr>
            <p:spPr bwMode="auto">
              <a:xfrm>
                <a:off x="990600" y="4343400"/>
                <a:ext cx="4546600" cy="10842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44" name="Object 24">
                <a:extLst>
                  <a:ext uri="{FF2B5EF4-FFF2-40B4-BE49-F238E27FC236}">
                    <a16:creationId xmlns:a16="http://schemas.microsoft.com/office/drawing/2014/main" id="{8A64A49E-A7C6-42E6-BE26-B626FA4B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343400"/>
                <a:ext cx="4546600" cy="1084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6" name="Rectangle 26">
            <a:extLst>
              <a:ext uri="{FF2B5EF4-FFF2-40B4-BE49-F238E27FC236}">
                <a16:creationId xmlns:a16="http://schemas.microsoft.com/office/drawing/2014/main" id="{10F727B1-9558-486C-B67B-41921B889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48000"/>
            <a:ext cx="152400" cy="3810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1" name="Object 31">
                <a:extLst>
                  <a:ext uri="{FF2B5EF4-FFF2-40B4-BE49-F238E27FC236}">
                    <a16:creationId xmlns:a16="http://schemas.microsoft.com/office/drawing/2014/main" id="{B12E4787-DFDB-4DEB-82D1-70D75E5929B0}"/>
                  </a:ext>
                </a:extLst>
              </p:cNvPr>
              <p:cNvSpPr txBox="1"/>
              <p:nvPr/>
            </p:nvSpPr>
            <p:spPr bwMode="auto">
              <a:xfrm>
                <a:off x="1752600" y="4685513"/>
                <a:ext cx="6248400" cy="5334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}  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951" name="Object 31">
                <a:extLst>
                  <a:ext uri="{FF2B5EF4-FFF2-40B4-BE49-F238E27FC236}">
                    <a16:creationId xmlns:a16="http://schemas.microsoft.com/office/drawing/2014/main" id="{B12E4787-DFDB-4DEB-82D1-70D75E59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685513"/>
                <a:ext cx="6248400" cy="533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3" name="Line 33">
            <a:extLst>
              <a:ext uri="{FF2B5EF4-FFF2-40B4-BE49-F238E27FC236}">
                <a16:creationId xmlns:a16="http://schemas.microsoft.com/office/drawing/2014/main" id="{DA93278F-19B4-45C3-A2EF-D161D6D9D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166" y="1412776"/>
            <a:ext cx="1371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3C6FD0FB-DD1B-49F8-BA64-811F230F1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166" y="1714084"/>
            <a:ext cx="12954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7" name="Line 37">
            <a:extLst>
              <a:ext uri="{FF2B5EF4-FFF2-40B4-BE49-F238E27FC236}">
                <a16:creationId xmlns:a16="http://schemas.microsoft.com/office/drawing/2014/main" id="{A26D7EBF-A525-4D58-A80F-78903D95D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7245" y="4740377"/>
            <a:ext cx="3048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7448F965-5C59-4CD8-B860-75EB3273C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3249" y="5085184"/>
            <a:ext cx="1573213" cy="0"/>
          </a:xfrm>
          <a:prstGeom prst="line">
            <a:avLst/>
          </a:prstGeom>
          <a:noFill/>
          <a:ln w="444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9" name="Line 39">
            <a:extLst>
              <a:ext uri="{FF2B5EF4-FFF2-40B4-BE49-F238E27FC236}">
                <a16:creationId xmlns:a16="http://schemas.microsoft.com/office/drawing/2014/main" id="{3C4F1539-1CAE-49B8-8114-66804CA4A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085184"/>
            <a:ext cx="19558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0" name="AutoShape 40">
            <a:extLst>
              <a:ext uri="{FF2B5EF4-FFF2-40B4-BE49-F238E27FC236}">
                <a16:creationId xmlns:a16="http://schemas.microsoft.com/office/drawing/2014/main" id="{63C12317-F67F-4A42-B0ED-7A3C24FB77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33294" y="5256226"/>
            <a:ext cx="914400" cy="1066800"/>
          </a:xfrm>
          <a:prstGeom prst="wedgeEllipseCallout">
            <a:avLst>
              <a:gd name="adj1" fmla="val 113000"/>
              <a:gd name="adj2" fmla="val -52241"/>
            </a:avLst>
          </a:prstGeom>
          <a:solidFill>
            <a:srgbClr val="00FFFF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放入</a:t>
            </a:r>
          </a:p>
        </p:txBody>
      </p:sp>
      <p:sp>
        <p:nvSpPr>
          <p:cNvPr id="28" name="AutoShape 40">
            <a:extLst>
              <a:ext uri="{FF2B5EF4-FFF2-40B4-BE49-F238E27FC236}">
                <a16:creationId xmlns:a16="http://schemas.microsoft.com/office/drawing/2014/main" id="{F55B2FB1-D3ED-4B35-980B-6F83728779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11900" y="3048000"/>
            <a:ext cx="1271588" cy="1066800"/>
          </a:xfrm>
          <a:prstGeom prst="wedgeEllipseCallout">
            <a:avLst>
              <a:gd name="adj1" fmla="val 103856"/>
              <a:gd name="adj2" fmla="val 77032"/>
            </a:avLst>
          </a:prstGeom>
          <a:solidFill>
            <a:srgbClr val="00FFFF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无法</a:t>
            </a:r>
            <a:endParaRPr lang="en-US" altLang="zh-CN" sz="2400" b="1">
              <a:solidFill>
                <a:srgbClr val="800000"/>
              </a:solidFill>
              <a:ea typeface="楷体_GB2312" pitchFamily="49" charset="-122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放入</a:t>
            </a:r>
          </a:p>
        </p:txBody>
      </p:sp>
      <p:sp>
        <p:nvSpPr>
          <p:cNvPr id="29" name="AutoShape 40">
            <a:extLst>
              <a:ext uri="{FF2B5EF4-FFF2-40B4-BE49-F238E27FC236}">
                <a16:creationId xmlns:a16="http://schemas.microsoft.com/office/drawing/2014/main" id="{8D31C199-8C13-4A62-8E28-2484045CAE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55596" y="5408199"/>
            <a:ext cx="1143000" cy="1066800"/>
          </a:xfrm>
          <a:prstGeom prst="wedgeEllipseCallout">
            <a:avLst>
              <a:gd name="adj1" fmla="val -104323"/>
              <a:gd name="adj2" fmla="val -69073"/>
            </a:avLst>
          </a:prstGeom>
          <a:solidFill>
            <a:srgbClr val="00FFFF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不</a:t>
            </a:r>
            <a:endParaRPr lang="en-US" altLang="zh-CN" sz="2400" b="1">
              <a:solidFill>
                <a:srgbClr val="800000"/>
              </a:solidFill>
              <a:ea typeface="楷体_GB2312" pitchFamily="49" charset="-122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放入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6" grpId="0" animBg="1"/>
      <p:bldP spid="81933" grpId="0" animBg="1"/>
      <p:bldP spid="81934" grpId="0" animBg="1"/>
      <p:bldP spid="81935" grpId="0"/>
      <p:bldP spid="81946" grpId="0" animBg="1"/>
      <p:bldP spid="81960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8" descr="STATBAR">
            <a:extLst>
              <a:ext uri="{FF2B5EF4-FFF2-40B4-BE49-F238E27FC236}">
                <a16:creationId xmlns:a16="http://schemas.microsoft.com/office/drawing/2014/main" id="{DE13F118-BCA1-4A50-8A85-5C3B3130D9E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5716" name="Text Box 9">
            <a:extLst>
              <a:ext uri="{FF2B5EF4-FFF2-40B4-BE49-F238E27FC236}">
                <a16:creationId xmlns:a16="http://schemas.microsoft.com/office/drawing/2014/main" id="{F32B3250-FE46-4758-9AF8-7D787602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Object 10">
                <a:extLst>
                  <a:ext uri="{FF2B5EF4-FFF2-40B4-BE49-F238E27FC236}">
                    <a16:creationId xmlns:a16="http://schemas.microsoft.com/office/drawing/2014/main" id="{655C880D-9226-4AC1-A19D-DD05C617E5A4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5717" name="Object 10">
                <a:extLst>
                  <a:ext uri="{FF2B5EF4-FFF2-40B4-BE49-F238E27FC236}">
                    <a16:creationId xmlns:a16="http://schemas.microsoft.com/office/drawing/2014/main" id="{655C880D-9226-4AC1-A19D-DD05C617E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18" name="Text Box 12">
            <a:extLst>
              <a:ext uri="{FF2B5EF4-FFF2-40B4-BE49-F238E27FC236}">
                <a16:creationId xmlns:a16="http://schemas.microsoft.com/office/drawing/2014/main" id="{67A94268-862B-4C10-8A6B-F4F71A1B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00200"/>
            <a:ext cx="75438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要求：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写出最优解的递归定义    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背包所装物品的最大价值是多少？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最优解是什么？</a:t>
            </a:r>
          </a:p>
        </p:txBody>
      </p:sp>
      <p:sp>
        <p:nvSpPr>
          <p:cNvPr id="115719" name="Rectangle 14">
            <a:extLst>
              <a:ext uri="{FF2B5EF4-FFF2-40B4-BE49-F238E27FC236}">
                <a16:creationId xmlns:a16="http://schemas.microsoft.com/office/drawing/2014/main" id="{F7B86669-B936-440D-9E72-6E7377DF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1" name="Rectangle 16">
            <a:extLst>
              <a:ext uri="{FF2B5EF4-FFF2-40B4-BE49-F238E27FC236}">
                <a16:creationId xmlns:a16="http://schemas.microsoft.com/office/drawing/2014/main" id="{7D94A838-C629-4405-BED7-A01E3626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2" name="Rectangle 18">
            <a:extLst>
              <a:ext uri="{FF2B5EF4-FFF2-40B4-BE49-F238E27FC236}">
                <a16:creationId xmlns:a16="http://schemas.microsoft.com/office/drawing/2014/main" id="{2BA4E1F6-3E90-4F26-BCC2-C88B9B9E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3" name="Rectangle 20">
            <a:extLst>
              <a:ext uri="{FF2B5EF4-FFF2-40B4-BE49-F238E27FC236}">
                <a16:creationId xmlns:a16="http://schemas.microsoft.com/office/drawing/2014/main" id="{598E5594-D0F3-4CFD-8AED-4561C77B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5" name="Rectangle 23">
            <a:extLst>
              <a:ext uri="{FF2B5EF4-FFF2-40B4-BE49-F238E27FC236}">
                <a16:creationId xmlns:a16="http://schemas.microsoft.com/office/drawing/2014/main" id="{D788622A-63CD-4ACD-966F-2C75D065B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8" descr="STATBAR">
            <a:extLst>
              <a:ext uri="{FF2B5EF4-FFF2-40B4-BE49-F238E27FC236}">
                <a16:creationId xmlns:a16="http://schemas.microsoft.com/office/drawing/2014/main" id="{DE13F118-BCA1-4A50-8A85-5C3B3130D9E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5716" name="Text Box 9">
            <a:extLst>
              <a:ext uri="{FF2B5EF4-FFF2-40B4-BE49-F238E27FC236}">
                <a16:creationId xmlns:a16="http://schemas.microsoft.com/office/drawing/2014/main" id="{F32B3250-FE46-4758-9AF8-7D787602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Object 10">
                <a:extLst>
                  <a:ext uri="{FF2B5EF4-FFF2-40B4-BE49-F238E27FC236}">
                    <a16:creationId xmlns:a16="http://schemas.microsoft.com/office/drawing/2014/main" id="{655C880D-9226-4AC1-A19D-DD05C617E5A4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5717" name="Object 10">
                <a:extLst>
                  <a:ext uri="{FF2B5EF4-FFF2-40B4-BE49-F238E27FC236}">
                    <a16:creationId xmlns:a16="http://schemas.microsoft.com/office/drawing/2014/main" id="{655C880D-9226-4AC1-A19D-DD05C617E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19" name="Rectangle 14">
            <a:extLst>
              <a:ext uri="{FF2B5EF4-FFF2-40B4-BE49-F238E27FC236}">
                <a16:creationId xmlns:a16="http://schemas.microsoft.com/office/drawing/2014/main" id="{F7B86669-B936-440D-9E72-6E7377DF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109" name="Object 13">
                <a:extLst>
                  <a:ext uri="{FF2B5EF4-FFF2-40B4-BE49-F238E27FC236}">
                    <a16:creationId xmlns:a16="http://schemas.microsoft.com/office/drawing/2014/main" id="{C18E4A0F-5949-41C7-9421-600CD7708920}"/>
                  </a:ext>
                </a:extLst>
              </p:cNvPr>
              <p:cNvSpPr txBox="1"/>
              <p:nvPr/>
            </p:nvSpPr>
            <p:spPr bwMode="auto">
              <a:xfrm>
                <a:off x="1060242" y="1900534"/>
                <a:ext cx="909638" cy="5381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109" name="Object 13">
                <a:extLst>
                  <a:ext uri="{FF2B5EF4-FFF2-40B4-BE49-F238E27FC236}">
                    <a16:creationId xmlns:a16="http://schemas.microsoft.com/office/drawing/2014/main" id="{C18E4A0F-5949-41C7-9421-600CD770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242" y="1900534"/>
                <a:ext cx="909638" cy="538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21" name="Rectangle 16">
            <a:extLst>
              <a:ext uri="{FF2B5EF4-FFF2-40B4-BE49-F238E27FC236}">
                <a16:creationId xmlns:a16="http://schemas.microsoft.com/office/drawing/2014/main" id="{7D94A838-C629-4405-BED7-A01E3626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3" name="Rectangle 20">
            <a:extLst>
              <a:ext uri="{FF2B5EF4-FFF2-40B4-BE49-F238E27FC236}">
                <a16:creationId xmlns:a16="http://schemas.microsoft.com/office/drawing/2014/main" id="{598E5594-D0F3-4CFD-8AED-4561C77B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118" name="Object 22">
                <a:extLst>
                  <a:ext uri="{FF2B5EF4-FFF2-40B4-BE49-F238E27FC236}">
                    <a16:creationId xmlns:a16="http://schemas.microsoft.com/office/drawing/2014/main" id="{29D835A2-D530-4BE9-A8EC-864900951086}"/>
                  </a:ext>
                </a:extLst>
              </p:cNvPr>
              <p:cNvSpPr txBox="1"/>
              <p:nvPr/>
            </p:nvSpPr>
            <p:spPr bwMode="auto">
              <a:xfrm>
                <a:off x="2764904" y="1700808"/>
                <a:ext cx="4343400" cy="13446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118" name="Object 22">
                <a:extLst>
                  <a:ext uri="{FF2B5EF4-FFF2-40B4-BE49-F238E27FC236}">
                    <a16:creationId xmlns:a16="http://schemas.microsoft.com/office/drawing/2014/main" id="{29D835A2-D530-4BE9-A8EC-864900951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904" y="1700808"/>
                <a:ext cx="4343400" cy="1344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>
            <a:extLst>
              <a:ext uri="{FF2B5EF4-FFF2-40B4-BE49-F238E27FC236}">
                <a16:creationId xmlns:a16="http://schemas.microsoft.com/office/drawing/2014/main" id="{47C8E30C-7822-4667-8B02-70DF1E029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843736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FD635528-7965-49B6-9CEE-1502603BA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453336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5DAF06CB-AE7F-4CFB-942E-3345FC1F7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660B314-BB72-4E6F-9426-5E142B35D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A9C72E16-AFF8-4DDE-8C89-4719CC22C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49" y="331581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0BCCDF34-2182-40E6-B09F-C30CD5BD0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36C7B1F3-1A87-47C7-B973-7C4F5F0C9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53CAC9D7-C1E6-4D90-A9A2-AB2E27A7F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66C23116-329A-42EF-943C-9D87E0E4E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19A85707-6FFA-4240-B09C-7E36EE553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B4B15D74-8EB5-4234-ACEA-E66953DF7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440CB3F1-2DDF-43A6-9E27-242E4AD62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87C5C27-E4AE-4C81-B66B-96F150560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4D1348FE-C0CF-42E8-817E-5EB9902BC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29481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3A5AC6D4-A558-4312-BDCE-C2B4B9A5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29481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ED89D0C1-A318-4122-9184-F6D50535D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104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FEAB3F26-5883-4236-9234-2005FF61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28862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31" name="Text Box 38">
            <a:extLst>
              <a:ext uri="{FF2B5EF4-FFF2-40B4-BE49-F238E27FC236}">
                <a16:creationId xmlns:a16="http://schemas.microsoft.com/office/drawing/2014/main" id="{7680E4CE-97B6-4C44-BC9B-1075DAD6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871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32" name="Text Box 39">
            <a:extLst>
              <a:ext uri="{FF2B5EF4-FFF2-40B4-BE49-F238E27FC236}">
                <a16:creationId xmlns:a16="http://schemas.microsoft.com/office/drawing/2014/main" id="{66D9907F-3936-4BBD-8DF3-E951D53E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2871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3" name="Text Box 40">
            <a:extLst>
              <a:ext uri="{FF2B5EF4-FFF2-40B4-BE49-F238E27FC236}">
                <a16:creationId xmlns:a16="http://schemas.microsoft.com/office/drawing/2014/main" id="{A7C78486-FA69-40DA-90B6-3C78DB730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2871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4A56A9C2-F426-4CB0-9E7C-3B4972BB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28862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51473D5E-985B-4FEA-AD3B-FAE10F96B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2871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9D3D73FC-D8CE-4DC7-ACCD-70CBDDD17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2871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37" name="Text Box 44">
            <a:extLst>
              <a:ext uri="{FF2B5EF4-FFF2-40B4-BE49-F238E27FC236}">
                <a16:creationId xmlns:a16="http://schemas.microsoft.com/office/drawing/2014/main" id="{74520573-4A20-4CD4-8CD8-68C53A43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28719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38" name="Line 45">
            <a:extLst>
              <a:ext uri="{FF2B5EF4-FFF2-40B4-BE49-F238E27FC236}">
                <a16:creationId xmlns:a16="http://schemas.microsoft.com/office/drawing/2014/main" id="{7909E865-5C26-4994-AE55-BB7177E17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329136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 Box 46">
            <a:extLst>
              <a:ext uri="{FF2B5EF4-FFF2-40B4-BE49-F238E27FC236}">
                <a16:creationId xmlns:a16="http://schemas.microsoft.com/office/drawing/2014/main" id="{952BF529-6F77-4C44-BECC-2D6610078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2886224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40" name="Text Box 51">
            <a:extLst>
              <a:ext uri="{FF2B5EF4-FFF2-40B4-BE49-F238E27FC236}">
                <a16:creationId xmlns:a16="http://schemas.microsoft.com/office/drawing/2014/main" id="{55837AF6-0BEE-48A8-A82D-DEE50A47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85802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1" name="Text Box 53">
            <a:extLst>
              <a:ext uri="{FF2B5EF4-FFF2-40B4-BE49-F238E27FC236}">
                <a16:creationId xmlns:a16="http://schemas.microsoft.com/office/drawing/2014/main" id="{7A01FE26-1330-4A2E-B772-47B10CC7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2" name="Text Box 54">
            <a:extLst>
              <a:ext uri="{FF2B5EF4-FFF2-40B4-BE49-F238E27FC236}">
                <a16:creationId xmlns:a16="http://schemas.microsoft.com/office/drawing/2014/main" id="{D08FF0E5-7ACD-45AD-B79D-2F7A5C2D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3" name="Text Box 55">
            <a:extLst>
              <a:ext uri="{FF2B5EF4-FFF2-40B4-BE49-F238E27FC236}">
                <a16:creationId xmlns:a16="http://schemas.microsoft.com/office/drawing/2014/main" id="{67CA579D-36A5-4D8E-9444-5163EBA79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4A3022D4-2BBD-460A-A372-0AB54B7E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21164FAB-0163-4F22-84E5-583AA477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6" name="Text Box 58">
            <a:extLst>
              <a:ext uri="{FF2B5EF4-FFF2-40B4-BE49-F238E27FC236}">
                <a16:creationId xmlns:a16="http://schemas.microsoft.com/office/drawing/2014/main" id="{B4449364-9F9D-4409-8AF1-E9C748411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E309A096-2E4C-472F-8A89-08C08778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8" name="Text Box 60">
            <a:extLst>
              <a:ext uri="{FF2B5EF4-FFF2-40B4-BE49-F238E27FC236}">
                <a16:creationId xmlns:a16="http://schemas.microsoft.com/office/drawing/2014/main" id="{0170FBF3-94D9-4831-AD66-CA51285A2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9" name="Text Box 61">
            <a:extLst>
              <a:ext uri="{FF2B5EF4-FFF2-40B4-BE49-F238E27FC236}">
                <a16:creationId xmlns:a16="http://schemas.microsoft.com/office/drawing/2014/main" id="{B558321B-A522-48DC-8D84-141E21D06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0" name="Text Box 62">
            <a:extLst>
              <a:ext uri="{FF2B5EF4-FFF2-40B4-BE49-F238E27FC236}">
                <a16:creationId xmlns:a16="http://schemas.microsoft.com/office/drawing/2014/main" id="{BC8714F1-9803-41FF-BC29-64299E60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91993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7C23218-535E-4645-B71E-7BE4170BCF98}"/>
              </a:ext>
            </a:extLst>
          </p:cNvPr>
          <p:cNvCxnSpPr/>
          <p:nvPr/>
        </p:nvCxnSpPr>
        <p:spPr bwMode="auto">
          <a:xfrm>
            <a:off x="914400" y="5260032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6EAF949-F92C-427E-86CC-1252B92C1D87}"/>
              </a:ext>
            </a:extLst>
          </p:cNvPr>
          <p:cNvCxnSpPr/>
          <p:nvPr/>
        </p:nvCxnSpPr>
        <p:spPr bwMode="auto">
          <a:xfrm>
            <a:off x="914400" y="4611960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E6ED6C3-EAF1-42DC-9408-904DEC579C17}"/>
              </a:ext>
            </a:extLst>
          </p:cNvPr>
          <p:cNvCxnSpPr/>
          <p:nvPr/>
        </p:nvCxnSpPr>
        <p:spPr bwMode="auto">
          <a:xfrm>
            <a:off x="914400" y="3963888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8F3E733-FCA8-4CB2-B993-43E1B804DB6A}"/>
              </a:ext>
            </a:extLst>
          </p:cNvPr>
          <p:cNvCxnSpPr/>
          <p:nvPr/>
        </p:nvCxnSpPr>
        <p:spPr bwMode="auto">
          <a:xfrm>
            <a:off x="876300" y="3315816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140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8" descr="STATBAR">
            <a:extLst>
              <a:ext uri="{FF2B5EF4-FFF2-40B4-BE49-F238E27FC236}">
                <a16:creationId xmlns:a16="http://schemas.microsoft.com/office/drawing/2014/main" id="{BC1EA410-D15D-4A7C-BFC9-8AF90B150C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7764" name="Text Box 9">
            <a:extLst>
              <a:ext uri="{FF2B5EF4-FFF2-40B4-BE49-F238E27FC236}">
                <a16:creationId xmlns:a16="http://schemas.microsoft.com/office/drawing/2014/main" id="{A3193D66-3CE9-4E27-A97C-397A8622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16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问题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={2,2,6,5,4},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={6,3,5,4,6}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7765" name="Object 10">
                <a:extLst>
                  <a:ext uri="{FF2B5EF4-FFF2-40B4-BE49-F238E27FC236}">
                    <a16:creationId xmlns:a16="http://schemas.microsoft.com/office/drawing/2014/main" id="{7ABCE8A4-96B2-40F5-A6FE-36684503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04800" y="990600"/>
                <a:ext cx="7696200" cy="58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/>
              <p:nvPr/>
            </p:nvSpPr>
            <p:spPr bwMode="auto">
              <a:xfrm>
                <a:off x="352047" y="1644642"/>
                <a:ext cx="1039813" cy="5810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17768" name="Object 13">
                <a:extLst>
                  <a:ext uri="{FF2B5EF4-FFF2-40B4-BE49-F238E27FC236}">
                    <a16:creationId xmlns:a16="http://schemas.microsoft.com/office/drawing/2014/main" id="{3DB9DCA6-30E8-4476-97C2-FE51F76F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047" y="1644642"/>
                <a:ext cx="1039813" cy="581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3880DBC6-A0A0-4D87-BCAC-E03CD54AEA81}"/>
                  </a:ext>
                </a:extLst>
              </p:cNvPr>
              <p:cNvSpPr txBox="1"/>
              <p:nvPr/>
            </p:nvSpPr>
            <p:spPr bwMode="auto">
              <a:xfrm>
                <a:off x="1866794" y="2116826"/>
                <a:ext cx="5011216" cy="5588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3880DBC6-A0A0-4D87-BCAC-E03CD54AE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794" y="2116826"/>
                <a:ext cx="5011216" cy="558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66628C4-4C66-4D59-A866-5107420B4DB6}"/>
                  </a:ext>
                </a:extLst>
              </p:cNvPr>
              <p:cNvSpPr txBox="1"/>
              <p:nvPr/>
            </p:nvSpPr>
            <p:spPr bwMode="auto">
              <a:xfrm>
                <a:off x="1193109" y="1661150"/>
                <a:ext cx="5465762" cy="5969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&lt;5,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物品无法放入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66628C4-4C66-4D59-A866-5107420B4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109" y="1661150"/>
                <a:ext cx="5465762" cy="596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53F3C4A-1729-4C0A-BE68-39401D377828}"/>
              </a:ext>
            </a:extLst>
          </p:cNvPr>
          <p:cNvCxnSpPr/>
          <p:nvPr/>
        </p:nvCxnSpPr>
        <p:spPr bwMode="auto">
          <a:xfrm>
            <a:off x="4639846" y="1508628"/>
            <a:ext cx="291214" cy="1639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AA436E57-BCD3-4FC6-AFE3-8DA4C84F6D3A}"/>
                  </a:ext>
                </a:extLst>
              </p:cNvPr>
              <p:cNvSpPr txBox="1"/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</m:e>
                              </m:fun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}  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AA436E57-BCD3-4FC6-AFE3-8DA4C84F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376" y="-7827"/>
                <a:ext cx="5616624" cy="1084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ine 15">
            <a:extLst>
              <a:ext uri="{FF2B5EF4-FFF2-40B4-BE49-F238E27FC236}">
                <a16:creationId xmlns:a16="http://schemas.microsoft.com/office/drawing/2014/main" id="{D77D1484-4553-45B2-9AED-806187293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5763249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BC0DBBE2-76BE-4F54-9881-0FABF779C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6372849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57BEDA61-7907-4591-B4D0-28EDDBFA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17">
            <a:extLst>
              <a:ext uri="{FF2B5EF4-FFF2-40B4-BE49-F238E27FC236}">
                <a16:creationId xmlns:a16="http://schemas.microsoft.com/office/drawing/2014/main" id="{73DD1697-0E9C-4DDA-A99F-F19EEB9CF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Line 18">
            <a:extLst>
              <a:ext uri="{FF2B5EF4-FFF2-40B4-BE49-F238E27FC236}">
                <a16:creationId xmlns:a16="http://schemas.microsoft.com/office/drawing/2014/main" id="{EABA7D1A-34A1-4C8F-B10F-4CB4BF302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753" y="323532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19">
            <a:extLst>
              <a:ext uri="{FF2B5EF4-FFF2-40B4-BE49-F238E27FC236}">
                <a16:creationId xmlns:a16="http://schemas.microsoft.com/office/drawing/2014/main" id="{6E1AA364-CE6A-4120-BA21-8A927545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5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6F534A3D-2961-47D2-8836-BAD41BE5D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3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50FA5E9D-78A7-48A9-A762-9D7A7CE5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1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760B81E7-2054-4C81-8E78-FC82A305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58E02680-0DD2-40AE-8117-FD4509000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120F4CA7-4FD9-4B74-9DE8-1F9BE2F3D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9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6D87DD85-E1A0-42B5-AE36-A10B63B3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5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E0B6A303-474F-4A6F-B112-C100F70F8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01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32">
            <a:extLst>
              <a:ext uri="{FF2B5EF4-FFF2-40B4-BE49-F238E27FC236}">
                <a16:creationId xmlns:a16="http://schemas.microsoft.com/office/drawing/2014/main" id="{8FBB6E4C-7DD9-40C3-B5BD-59C85EAC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654" y="28676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7" name="Text Box 33">
            <a:extLst>
              <a:ext uri="{FF2B5EF4-FFF2-40B4-BE49-F238E27FC236}">
                <a16:creationId xmlns:a16="http://schemas.microsoft.com/office/drawing/2014/main" id="{F0FB26FC-69B5-4DEB-BEA1-EB1EAB9E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54" y="28676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F9787CBE-38B4-4BE0-B2BA-423143F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04" y="59299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E3DEE483-F59D-4EC5-AE83-04CB03BF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54" y="28057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80" name="Text Box 38">
            <a:extLst>
              <a:ext uri="{FF2B5EF4-FFF2-40B4-BE49-F238E27FC236}">
                <a16:creationId xmlns:a16="http://schemas.microsoft.com/office/drawing/2014/main" id="{5B0113D0-3FBB-4F1D-ADA1-7F8A87E1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2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81" name="Text Box 39">
            <a:extLst>
              <a:ext uri="{FF2B5EF4-FFF2-40B4-BE49-F238E27FC236}">
                <a16:creationId xmlns:a16="http://schemas.microsoft.com/office/drawing/2014/main" id="{BCD048A0-2BE6-4C18-A89D-D397835E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0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82" name="Text Box 40">
            <a:extLst>
              <a:ext uri="{FF2B5EF4-FFF2-40B4-BE49-F238E27FC236}">
                <a16:creationId xmlns:a16="http://schemas.microsoft.com/office/drawing/2014/main" id="{2B3ED745-E601-4D7F-A67D-309B582B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0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3" name="Text Box 41">
            <a:extLst>
              <a:ext uri="{FF2B5EF4-FFF2-40B4-BE49-F238E27FC236}">
                <a16:creationId xmlns:a16="http://schemas.microsoft.com/office/drawing/2014/main" id="{8EA83504-BDCC-468C-9321-51EE0A17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654" y="2805737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84" name="Text Box 42">
            <a:extLst>
              <a:ext uri="{FF2B5EF4-FFF2-40B4-BE49-F238E27FC236}">
                <a16:creationId xmlns:a16="http://schemas.microsoft.com/office/drawing/2014/main" id="{85F50D7B-A3C9-471A-9397-0002DDB3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8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85" name="Text Box 43">
            <a:extLst>
              <a:ext uri="{FF2B5EF4-FFF2-40B4-BE49-F238E27FC236}">
                <a16:creationId xmlns:a16="http://schemas.microsoft.com/office/drawing/2014/main" id="{497EF8A8-E21D-44CF-8D3A-E76DAC64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6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86" name="Text Box 44">
            <a:extLst>
              <a:ext uri="{FF2B5EF4-FFF2-40B4-BE49-F238E27FC236}">
                <a16:creationId xmlns:a16="http://schemas.microsoft.com/office/drawing/2014/main" id="{771B9F47-0169-43A2-A0ED-8A52CEAD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254" y="279144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87" name="Line 45">
            <a:extLst>
              <a:ext uri="{FF2B5EF4-FFF2-40B4-BE49-F238E27FC236}">
                <a16:creationId xmlns:a16="http://schemas.microsoft.com/office/drawing/2014/main" id="{1E52967B-5758-40C4-B685-43FF66380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9704" y="3248649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46">
            <a:extLst>
              <a:ext uri="{FF2B5EF4-FFF2-40B4-BE49-F238E27FC236}">
                <a16:creationId xmlns:a16="http://schemas.microsoft.com/office/drawing/2014/main" id="{47BA37DC-88F5-424D-AF52-209F5560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854" y="280573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89" name="Text Box 51">
            <a:extLst>
              <a:ext uri="{FF2B5EF4-FFF2-40B4-BE49-F238E27FC236}">
                <a16:creationId xmlns:a16="http://schemas.microsoft.com/office/drawing/2014/main" id="{F901F89E-5C43-4190-B9CE-83BED670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04" y="577753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0" name="Text Box 53">
            <a:extLst>
              <a:ext uri="{FF2B5EF4-FFF2-40B4-BE49-F238E27FC236}">
                <a16:creationId xmlns:a16="http://schemas.microsoft.com/office/drawing/2014/main" id="{21E45823-6BC2-4679-A5EB-3785872F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1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1" name="Text Box 54">
            <a:extLst>
              <a:ext uri="{FF2B5EF4-FFF2-40B4-BE49-F238E27FC236}">
                <a16:creationId xmlns:a16="http://schemas.microsoft.com/office/drawing/2014/main" id="{42ECB569-127E-45AF-ACD0-48EF01B6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1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2" name="Text Box 55">
            <a:extLst>
              <a:ext uri="{FF2B5EF4-FFF2-40B4-BE49-F238E27FC236}">
                <a16:creationId xmlns:a16="http://schemas.microsoft.com/office/drawing/2014/main" id="{8666D498-1F1B-4514-9B33-DC89B0C42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9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3" name="Text Box 56">
            <a:extLst>
              <a:ext uri="{FF2B5EF4-FFF2-40B4-BE49-F238E27FC236}">
                <a16:creationId xmlns:a16="http://schemas.microsoft.com/office/drawing/2014/main" id="{B88C9C8A-0B7C-4D8C-848F-97A14587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7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4" name="Text Box 57">
            <a:extLst>
              <a:ext uri="{FF2B5EF4-FFF2-40B4-BE49-F238E27FC236}">
                <a16:creationId xmlns:a16="http://schemas.microsoft.com/office/drawing/2014/main" id="{8E954225-36B6-419E-AA3C-8F3CE971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5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5" name="Text Box 58">
            <a:extLst>
              <a:ext uri="{FF2B5EF4-FFF2-40B4-BE49-F238E27FC236}">
                <a16:creationId xmlns:a16="http://schemas.microsoft.com/office/drawing/2014/main" id="{88EFA919-DF69-40C6-A1AF-86104AAF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5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6" name="Text Box 59">
            <a:extLst>
              <a:ext uri="{FF2B5EF4-FFF2-40B4-BE49-F238E27FC236}">
                <a16:creationId xmlns:a16="http://schemas.microsoft.com/office/drawing/2014/main" id="{A9433C7B-BD5C-49B0-9408-11647065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3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7" name="Text Box 60">
            <a:extLst>
              <a:ext uri="{FF2B5EF4-FFF2-40B4-BE49-F238E27FC236}">
                <a16:creationId xmlns:a16="http://schemas.microsoft.com/office/drawing/2014/main" id="{0244AF1B-C058-4244-8E71-E7989D5E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3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8" name="Text Box 61">
            <a:extLst>
              <a:ext uri="{FF2B5EF4-FFF2-40B4-BE49-F238E27FC236}">
                <a16:creationId xmlns:a16="http://schemas.microsoft.com/office/drawing/2014/main" id="{591EFAF9-152C-41A4-8F1B-1EBC80D5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95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99" name="Text Box 62">
            <a:extLst>
              <a:ext uri="{FF2B5EF4-FFF2-40B4-BE49-F238E27FC236}">
                <a16:creationId xmlns:a16="http://schemas.microsoft.com/office/drawing/2014/main" id="{C078E3D2-E6C1-4F6E-92D2-33A378B8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304" y="58394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8E959B6-4CB7-48BC-AD78-9889C5E0C2BD}"/>
              </a:ext>
            </a:extLst>
          </p:cNvPr>
          <p:cNvCxnSpPr/>
          <p:nvPr/>
        </p:nvCxnSpPr>
        <p:spPr bwMode="auto">
          <a:xfrm>
            <a:off x="878304" y="5179545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F66E69C-4621-4A7B-BB82-AFC1956C439F}"/>
              </a:ext>
            </a:extLst>
          </p:cNvPr>
          <p:cNvCxnSpPr/>
          <p:nvPr/>
        </p:nvCxnSpPr>
        <p:spPr bwMode="auto">
          <a:xfrm>
            <a:off x="878304" y="4531473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0C32533-EF76-484A-966D-692A5AB15C14}"/>
              </a:ext>
            </a:extLst>
          </p:cNvPr>
          <p:cNvCxnSpPr/>
          <p:nvPr/>
        </p:nvCxnSpPr>
        <p:spPr bwMode="auto">
          <a:xfrm>
            <a:off x="878304" y="3883401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807D7C8-FBB4-446A-8A2B-E732AD8578EC}"/>
              </a:ext>
            </a:extLst>
          </p:cNvPr>
          <p:cNvCxnSpPr/>
          <p:nvPr/>
        </p:nvCxnSpPr>
        <p:spPr bwMode="auto">
          <a:xfrm>
            <a:off x="840204" y="3235329"/>
            <a:ext cx="7391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Line 15">
            <a:extLst>
              <a:ext uri="{FF2B5EF4-FFF2-40B4-BE49-F238E27FC236}">
                <a16:creationId xmlns:a16="http://schemas.microsoft.com/office/drawing/2014/main" id="{5F2F331B-C4E1-4976-83B4-3AC5B73C9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5157192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16">
            <a:extLst>
              <a:ext uri="{FF2B5EF4-FFF2-40B4-BE49-F238E27FC236}">
                <a16:creationId xmlns:a16="http://schemas.microsoft.com/office/drawing/2014/main" id="{BFD1BB7D-6656-4889-9924-1CDC27A00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5766792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Text Box 51">
            <a:extLst>
              <a:ext uri="{FF2B5EF4-FFF2-40B4-BE49-F238E27FC236}">
                <a16:creationId xmlns:a16="http://schemas.microsoft.com/office/drawing/2014/main" id="{636AF93D-5884-4B24-A9CA-E77DCC46E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84" y="5171480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CAB6A28D-2EC8-4195-A22F-D03FDA90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434" y="52333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8" name="Text Box 54">
            <a:extLst>
              <a:ext uri="{FF2B5EF4-FFF2-40B4-BE49-F238E27FC236}">
                <a16:creationId xmlns:a16="http://schemas.microsoft.com/office/drawing/2014/main" id="{10E8AA4A-A845-4BC4-8FB4-0E5840FE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384" y="52333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9" name="Text Box 55">
            <a:extLst>
              <a:ext uri="{FF2B5EF4-FFF2-40B4-BE49-F238E27FC236}">
                <a16:creationId xmlns:a16="http://schemas.microsoft.com/office/drawing/2014/main" id="{776BD9A8-55A3-4F91-9154-5D0CADE10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234" y="52333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0" name="Text Box 56">
            <a:extLst>
              <a:ext uri="{FF2B5EF4-FFF2-40B4-BE49-F238E27FC236}">
                <a16:creationId xmlns:a16="http://schemas.microsoft.com/office/drawing/2014/main" id="{C4884941-93D0-4CE5-8E49-944CEB25F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034" y="5233392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7" grpId="0"/>
      <p:bldP spid="108" grpId="0"/>
      <p:bldP spid="109" grpId="0"/>
      <p:bldP spid="11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3554</Words>
  <Application>Microsoft Office PowerPoint</Application>
  <PresentationFormat>全屏显示(4:3)</PresentationFormat>
  <Paragraphs>861</Paragraphs>
  <Slides>37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等线</vt:lpstr>
      <vt:lpstr>黑体</vt:lpstr>
      <vt:lpstr>华文行楷</vt:lpstr>
      <vt:lpstr>华文楷体</vt:lpstr>
      <vt:lpstr>华文细黑</vt:lpstr>
      <vt:lpstr>楷体_GB2312</vt:lpstr>
      <vt:lpstr>宋体</vt:lpstr>
      <vt:lpstr>微软雅黑</vt:lpstr>
      <vt:lpstr>幼圆</vt:lpstr>
      <vt:lpstr>Arial</vt:lpstr>
      <vt:lpstr>Cambria Math</vt:lpstr>
      <vt:lpstr>Garamond</vt:lpstr>
      <vt:lpstr>Times New Roman</vt:lpstr>
      <vt:lpstr>Wingdings</vt:lpstr>
      <vt:lpstr>默认设计模板</vt:lpstr>
      <vt:lpstr>文档</vt:lpstr>
      <vt:lpstr>公式</vt:lpstr>
      <vt:lpstr>Equation</vt:lpstr>
      <vt:lpstr>Document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背包问题的推广</vt:lpstr>
      <vt:lpstr>背包问题的推广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zhao</dc:creator>
  <cp:lastModifiedBy>A319-2</cp:lastModifiedBy>
  <cp:revision>54</cp:revision>
  <dcterms:created xsi:type="dcterms:W3CDTF">2019-10-07T09:03:02Z</dcterms:created>
  <dcterms:modified xsi:type="dcterms:W3CDTF">2021-10-25T09:03:05Z</dcterms:modified>
</cp:coreProperties>
</file>