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2" Type="http://schemas.openxmlformats.org/officeDocument/2006/relationships/image" Target="../media/image52.wmf"/><Relationship Id="rId1" Type="http://schemas.openxmlformats.org/officeDocument/2006/relationships/image" Target="../media/image44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54.wmf"/><Relationship Id="rId9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7.wmf"/><Relationship Id="rId7" Type="http://schemas.openxmlformats.org/officeDocument/2006/relationships/image" Target="../media/image45.wmf"/><Relationship Id="rId2" Type="http://schemas.openxmlformats.org/officeDocument/2006/relationships/image" Target="../media/image56.wmf"/><Relationship Id="rId1" Type="http://schemas.openxmlformats.org/officeDocument/2006/relationships/image" Target="../media/image44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62.wmf"/><Relationship Id="rId7" Type="http://schemas.openxmlformats.org/officeDocument/2006/relationships/image" Target="../media/image45.wmf"/><Relationship Id="rId12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44.wmf"/><Relationship Id="rId6" Type="http://schemas.openxmlformats.org/officeDocument/2006/relationships/image" Target="../media/image51.wmf"/><Relationship Id="rId11" Type="http://schemas.openxmlformats.org/officeDocument/2006/relationships/image" Target="../media/image65.wmf"/><Relationship Id="rId5" Type="http://schemas.openxmlformats.org/officeDocument/2006/relationships/image" Target="../media/image50.wmf"/><Relationship Id="rId10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72.wmf"/><Relationship Id="rId3" Type="http://schemas.openxmlformats.org/officeDocument/2006/relationships/image" Target="../media/image68.wmf"/><Relationship Id="rId7" Type="http://schemas.openxmlformats.org/officeDocument/2006/relationships/image" Target="../media/image45.wmf"/><Relationship Id="rId12" Type="http://schemas.openxmlformats.org/officeDocument/2006/relationships/image" Target="../media/image71.wmf"/><Relationship Id="rId2" Type="http://schemas.openxmlformats.org/officeDocument/2006/relationships/image" Target="../media/image67.wmf"/><Relationship Id="rId1" Type="http://schemas.openxmlformats.org/officeDocument/2006/relationships/image" Target="../media/image44.wmf"/><Relationship Id="rId6" Type="http://schemas.openxmlformats.org/officeDocument/2006/relationships/image" Target="../media/image51.wmf"/><Relationship Id="rId11" Type="http://schemas.openxmlformats.org/officeDocument/2006/relationships/image" Target="../media/image70.wmf"/><Relationship Id="rId5" Type="http://schemas.openxmlformats.org/officeDocument/2006/relationships/image" Target="../media/image50.wmf"/><Relationship Id="rId10" Type="http://schemas.openxmlformats.org/officeDocument/2006/relationships/image" Target="../media/image64.wmf"/><Relationship Id="rId4" Type="http://schemas.openxmlformats.org/officeDocument/2006/relationships/image" Target="../media/image69.wmf"/><Relationship Id="rId9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2360-0E59-4F9F-A858-340E61AA8EB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7CB9-EC9F-4E50-B28A-B6CF16C39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40547C4-BC54-45F7-B9E8-1A9F97A23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C5CB8A-6F01-4051-B24A-51D08287E619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866536F-4741-4090-9EF2-A6179997D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98C2753-0721-49EC-B9FA-2455EE571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800" dirty="0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86D8FADF-3CB8-4780-B42F-A93E88A3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562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3) 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创建文件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:, SegmentLength, BitsPerPixel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Pixels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SegmentLength: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存放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2)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中所建的段长度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, 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文件中各项均为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8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位长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BitsPerPixel: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存放各段中每个像素的存储位数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,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文件中各项均为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3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位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Pixels: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以变长格式存储的像素的二进制串。    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3B76B1E0-FB3C-472D-B7BA-16F907CC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248400"/>
            <a:ext cx="39449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4) 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压缩文件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压缩在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3)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中所建立的文件</a:t>
            </a:r>
            <a:r>
              <a:rPr lang="en-US" altLang="zh-CN">
                <a:solidFill>
                  <a:srgbClr val="990000"/>
                </a:solidFill>
                <a:latin typeface="Arial" panose="020B0604020202020204" pitchFamily="34" charset="0"/>
              </a:rPr>
              <a:t>, </a:t>
            </a:r>
            <a:r>
              <a:rPr lang="zh-CN" altLang="en-US">
                <a:solidFill>
                  <a:srgbClr val="990000"/>
                </a:solidFill>
                <a:latin typeface="Arial" panose="020B0604020202020204" pitchFamily="34" charset="0"/>
              </a:rPr>
              <a:t>以减少空间需求。</a:t>
            </a:r>
          </a:p>
        </p:txBody>
      </p:sp>
    </p:spTree>
    <p:extLst>
      <p:ext uri="{BB962C8B-B14F-4D97-AF65-F5344CB8AC3E}">
        <p14:creationId xmlns:p14="http://schemas.microsoft.com/office/powerpoint/2010/main" val="378789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F336213-CEA1-4A3F-B8D9-52F79E8AE0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5A6FAFFB-9468-4DC2-AC7B-D28A8CC25C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5FC92F78-8C12-4C20-B8BF-FC51E61E0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6C9C31-7850-43D5-B89D-95830C5E171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2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FA451DE-60D8-411C-BC51-6CBDAD67CD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1886C2C-724A-4BA7-9338-CEB1E3A2C7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4BE3E33B-6634-4231-BD84-4D42A3F37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CAC884-5C18-452B-A74B-A3822DE3E2B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114DE336-7583-4ADF-A38A-0F3534225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C6583C10-C2DD-41B5-A408-73C93001CF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r>
              <a:rPr lang="en-US" altLang="zh-CN"/>
              <a:t>L[7]=3</a:t>
            </a:r>
            <a:r>
              <a:rPr lang="zh-CN" altLang="en-US"/>
              <a:t>，表明后</a:t>
            </a:r>
            <a:r>
              <a:rPr lang="en-US" altLang="zh-CN"/>
              <a:t>3</a:t>
            </a:r>
            <a:r>
              <a:rPr lang="zh-CN" altLang="en-US"/>
              <a:t>个元素</a:t>
            </a:r>
            <a:r>
              <a:rPr lang="en-US" altLang="zh-CN"/>
              <a:t>1</a:t>
            </a:r>
            <a:r>
              <a:rPr lang="zh-CN" altLang="en-US"/>
              <a:t>组；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然后看</a:t>
            </a:r>
            <a:r>
              <a:rPr lang="en-US" altLang="zh-CN"/>
              <a:t>l[4]=4,</a:t>
            </a:r>
            <a:r>
              <a:rPr lang="zh-CN" altLang="en-US"/>
              <a:t>表明</a:t>
            </a:r>
            <a:r>
              <a:rPr lang="en-US" altLang="zh-CN"/>
              <a:t>4</a:t>
            </a:r>
            <a:r>
              <a:rPr lang="zh-CN" altLang="en-US"/>
              <a:t>个元素为</a:t>
            </a:r>
            <a:r>
              <a:rPr lang="en-US" altLang="zh-CN"/>
              <a:t>1</a:t>
            </a:r>
            <a:r>
              <a:rPr lang="zh-CN" altLang="en-US"/>
              <a:t>组；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319FD8F9-A1C3-42FE-86E6-325AC57EA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37BE08-4B4B-41F5-A00F-F89C9104E43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3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8F090199-2E7A-4CF8-BD14-DDEADEA9F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297D7B8F-60F5-498C-AE0E-0254DC8CB0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r>
              <a:rPr lang="zh-CN" altLang="en-US"/>
              <a:t>有没有同学和我一样，有这样的直观感受，即，把最后一个元素再分一组效果会不会更好？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测试的结果：分为</a:t>
            </a:r>
            <a:r>
              <a:rPr lang="en-US" altLang="zh-CN"/>
              <a:t>3</a:t>
            </a:r>
            <a:r>
              <a:rPr lang="zh-CN" altLang="en-US"/>
              <a:t>段后，总的存储长度为</a:t>
            </a:r>
            <a:r>
              <a:rPr lang="en-US" altLang="zh-CN"/>
              <a:t>62</a:t>
            </a:r>
            <a:r>
              <a:rPr lang="zh-CN" altLang="en-US"/>
              <a:t>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而原</a:t>
            </a:r>
            <a:r>
              <a:rPr lang="en-US" altLang="zh-CN"/>
              <a:t>2</a:t>
            </a:r>
            <a:r>
              <a:rPr lang="zh-CN" altLang="en-US"/>
              <a:t>段的划分方法，总的存储长度为</a:t>
            </a:r>
            <a:r>
              <a:rPr lang="en-US" altLang="zh-CN"/>
              <a:t>58</a:t>
            </a:r>
            <a:r>
              <a:rPr lang="zh-CN" altLang="en-US"/>
              <a:t>；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4496698-9F9D-41D3-AF3D-176632584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265A1D-96AB-45BD-8D4C-2091C0A7408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3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530EA5E-C03D-45A1-BB36-E765B9C26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689FC1-CD5C-4A9C-9303-6518EE30D19E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2F052C9-AD24-42E1-9F67-D32901E6B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79A2317-5F10-4265-A24E-B06EF5D87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1000"/>
              <a:t>i=1</a:t>
            </a:r>
            <a:r>
              <a:rPr lang="zh-CN" altLang="en-US" sz="1000"/>
              <a:t>时，第</a:t>
            </a:r>
            <a:r>
              <a:rPr lang="en-US" altLang="zh-CN" sz="1000"/>
              <a:t>2</a:t>
            </a:r>
            <a:r>
              <a:rPr lang="zh-CN" altLang="en-US" sz="1000"/>
              <a:t>个</a:t>
            </a:r>
            <a:r>
              <a:rPr lang="en-US" altLang="zh-CN" sz="1000"/>
              <a:t>for</a:t>
            </a:r>
            <a:r>
              <a:rPr lang="zh-CN" altLang="en-US" sz="1000"/>
              <a:t>循环不执行；</a:t>
            </a:r>
            <a:endParaRPr lang="en-US" altLang="zh-CN" sz="1000"/>
          </a:p>
          <a:p>
            <a:pPr eaLnBrk="1" hangingPunct="1">
              <a:lnSpc>
                <a:spcPct val="140000"/>
              </a:lnSpc>
            </a:pPr>
            <a:r>
              <a:rPr lang="en-US" altLang="zh-CN" sz="1000"/>
              <a:t>i=2</a:t>
            </a:r>
            <a:r>
              <a:rPr lang="zh-CN" altLang="en-US" sz="1000"/>
              <a:t>时，进入第</a:t>
            </a:r>
            <a:r>
              <a:rPr lang="en-US" altLang="zh-CN" sz="1000"/>
              <a:t>2</a:t>
            </a:r>
            <a:r>
              <a:rPr lang="zh-CN" altLang="en-US" sz="1000"/>
              <a:t>个</a:t>
            </a:r>
            <a:r>
              <a:rPr lang="en-US" altLang="zh-CN" sz="1000"/>
              <a:t>for</a:t>
            </a:r>
            <a:r>
              <a:rPr lang="zh-CN" altLang="en-US" sz="1000"/>
              <a:t>循环，此时</a:t>
            </a:r>
            <a:r>
              <a:rPr lang="en-US" altLang="zh-CN" sz="1000"/>
              <a:t>,j=2 (</a:t>
            </a:r>
            <a:r>
              <a:rPr lang="zh-CN" altLang="en-US" sz="1000"/>
              <a:t>含义：后</a:t>
            </a:r>
            <a:r>
              <a:rPr lang="en-US" altLang="zh-CN" sz="1000"/>
              <a:t>2</a:t>
            </a:r>
            <a:r>
              <a:rPr lang="zh-CN" altLang="en-US" sz="1000"/>
              <a:t>个元素成一组</a:t>
            </a:r>
            <a:r>
              <a:rPr lang="en-US" altLang="zh-CN" sz="1000"/>
              <a:t>)</a:t>
            </a:r>
            <a:r>
              <a:rPr lang="zh-CN" altLang="en-US" sz="1000"/>
              <a:t>，每增加一个元素，都保证将位数最大的赋值给</a:t>
            </a:r>
            <a:r>
              <a:rPr lang="en-US" altLang="zh-CN" sz="1000"/>
              <a:t>bmax</a:t>
            </a:r>
          </a:p>
        </p:txBody>
      </p:sp>
    </p:spTree>
    <p:extLst>
      <p:ext uri="{BB962C8B-B14F-4D97-AF65-F5344CB8AC3E}">
        <p14:creationId xmlns:p14="http://schemas.microsoft.com/office/powerpoint/2010/main" val="8418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FF336780-5E8C-489B-A97C-F2267E2E37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ECB08624-19C5-46C1-974C-8E6C62603D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没有分段之前，固定的 每</a:t>
            </a:r>
            <a:r>
              <a:rPr lang="en-US" altLang="zh-CN"/>
              <a:t>8</a:t>
            </a:r>
            <a:r>
              <a:rPr lang="zh-CN" altLang="en-US"/>
              <a:t>位二进制 截取为一个像素点；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现在分段之后，看到一串二进制，我首先要知道多少位截取一个像素点，即告诉我像素点的存储位数 （需</a:t>
            </a:r>
            <a:r>
              <a:rPr lang="en-US" altLang="zh-CN"/>
              <a:t>3</a:t>
            </a:r>
            <a:r>
              <a:rPr lang="zh-CN" altLang="en-US"/>
              <a:t>为二进制即可）；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          </a:t>
            </a:r>
            <a:r>
              <a:rPr lang="zh-CN" altLang="en-US"/>
              <a:t>在此基础上，还要告诉我从什么位置开始像素点的存储位数开始出现变化，即告诉我目前这种存储位数的像素点有多少个 （需</a:t>
            </a:r>
            <a:r>
              <a:rPr lang="en-US" altLang="zh-CN"/>
              <a:t>8</a:t>
            </a:r>
            <a:r>
              <a:rPr lang="zh-CN" altLang="en-US"/>
              <a:t>位二进制即可）。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29CC35B-F82E-422E-BBEE-A2FA75DE9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B32145-240E-488C-945B-CF74369ABE0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9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0AD6B81-69A6-45C8-8C13-19E38E9411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2F4C06-7008-4D62-BD65-8AF84F423A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3789DAC-3C7C-41D9-9B56-320F0F97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2F7BC3-3D27-417E-AA00-8573CF14EBDD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16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6698835B-06CF-4268-A404-3807FBE4F5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14A142C-5E93-4213-B493-B7E08D8F06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划分</a:t>
            </a:r>
            <a:r>
              <a:rPr lang="en-US" altLang="zh-CN"/>
              <a:t>3</a:t>
            </a:r>
            <a:r>
              <a:rPr lang="zh-CN" altLang="en-US"/>
              <a:t>段的这种方案比前面划分</a:t>
            </a:r>
            <a:r>
              <a:rPr lang="en-US" altLang="zh-CN"/>
              <a:t>4</a:t>
            </a:r>
            <a:r>
              <a:rPr lang="zh-CN" altLang="en-US"/>
              <a:t>段的方案少了</a:t>
            </a:r>
            <a:r>
              <a:rPr lang="en-US" altLang="zh-CN"/>
              <a:t>5</a:t>
            </a:r>
            <a:r>
              <a:rPr lang="zh-CN" altLang="en-US"/>
              <a:t>个二进制位。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2611E732-4E80-471A-A0D0-37B6524DE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C65B21-C4B5-40DB-87A2-F9A770D8539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4BC6EBE8-3315-4337-BF9C-B2C1848C97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59C0C5A7-0A20-47BD-BA64-83ACFA19D4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5D365F02-2C00-4CFD-9B35-2D09CE3E4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581123-52C5-43D9-BD56-79F03E29900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502BB661-8D9F-4536-BF92-679478F9A4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FB15688-5B4F-4B04-AF03-D6739B90A0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ED87A04-F115-469B-B84F-51EC442D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1D1269-A312-4D21-A6DA-312E6008B59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0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6F44AF9-5693-4E81-BB3F-DA650C5550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064CD1E4-FC34-4182-90D4-7C19B48738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8E86DAE-B083-4B75-BA03-C4F2297E0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B2C708-E848-4E30-8AED-54F1D1B90EE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8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96FBE9E-0D33-48E8-95CD-F0AB527863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884D6AE-1DC7-45F5-801A-E22347D8A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A3EDA344-8084-452D-94BB-CDAEC487E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EB105C-D2C3-4B7C-9F5F-EF6FA48225A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A9542FF-7DF3-4AFB-BCE0-21B6743C9A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3C369668-51FA-49A6-B16A-A8B14743C5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3BB640A3-C990-4505-B3E8-B48066E9D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EC2B10-6819-4D0F-B46B-069A7D58008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4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5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1EFC41-98A5-48D8-8645-B7017ADC3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13B37-F1AB-40F7-BE63-680B0817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0A0FE-07EE-4EC5-817D-4C9B013D9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2923-5676-4DB4-8722-184F34030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5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2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5F6B-AD59-47E3-A878-C5FDF3E28E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851D-5DB4-4FBA-A6EC-E871E7833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3.jpe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.jpe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3.jpeg"/><Relationship Id="rId21" Type="http://schemas.openxmlformats.org/officeDocument/2006/relationships/image" Target="../media/image55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wmf"/><Relationship Id="rId5" Type="http://schemas.openxmlformats.org/officeDocument/2006/relationships/image" Target="../media/image44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3.jpeg"/><Relationship Id="rId21" Type="http://schemas.openxmlformats.org/officeDocument/2006/relationships/image" Target="../media/image59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8.wmf"/><Relationship Id="rId5" Type="http://schemas.openxmlformats.org/officeDocument/2006/relationships/image" Target="../media/image44.wmf"/><Relationship Id="rId15" Type="http://schemas.openxmlformats.org/officeDocument/2006/relationships/image" Target="../media/image51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image" Target="../media/image3.jpeg"/><Relationship Id="rId21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45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44.wmf"/><Relationship Id="rId15" Type="http://schemas.openxmlformats.org/officeDocument/2006/relationships/image" Target="../media/image51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" Type="http://schemas.openxmlformats.org/officeDocument/2006/relationships/image" Target="../media/image3.jpeg"/><Relationship Id="rId21" Type="http://schemas.openxmlformats.org/officeDocument/2006/relationships/image" Target="../media/image59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45.wmf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44.wmf"/><Relationship Id="rId15" Type="http://schemas.openxmlformats.org/officeDocument/2006/relationships/image" Target="../media/image51.w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76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3.jpeg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>
            <a:extLst>
              <a:ext uri="{FF2B5EF4-FFF2-40B4-BE49-F238E27FC236}">
                <a16:creationId xmlns:a16="http://schemas.microsoft.com/office/drawing/2014/main" id="{AF3054B6-99FF-4683-B267-B3D571BE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71800"/>
            <a:ext cx="541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§3.7</a:t>
            </a:r>
            <a:r>
              <a:rPr lang="en-US" altLang="zh-CN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图像压缩</a:t>
            </a:r>
          </a:p>
        </p:txBody>
      </p:sp>
    </p:spTree>
    <p:extLst>
      <p:ext uri="{BB962C8B-B14F-4D97-AF65-F5344CB8AC3E}">
        <p14:creationId xmlns:p14="http://schemas.microsoft.com/office/powerpoint/2010/main" val="234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5" descr="STATBAR">
            <a:extLst>
              <a:ext uri="{FF2B5EF4-FFF2-40B4-BE49-F238E27FC236}">
                <a16:creationId xmlns:a16="http://schemas.microsoft.com/office/drawing/2014/main" id="{68342112-E5EF-4332-AD28-900EADB0849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0484" name="Text Box 6">
            <a:extLst>
              <a:ext uri="{FF2B5EF4-FFF2-40B4-BE49-F238E27FC236}">
                <a16:creationId xmlns:a16="http://schemas.microsoft.com/office/drawing/2014/main" id="{6E1065B9-48B1-428C-836B-19C51533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graphicFrame>
        <p:nvGraphicFramePr>
          <p:cNvPr id="20485" name="Object 10">
            <a:extLst>
              <a:ext uri="{FF2B5EF4-FFF2-40B4-BE49-F238E27FC236}">
                <a16:creationId xmlns:a16="http://schemas.microsoft.com/office/drawing/2014/main" id="{FA73B1AA-29B9-4129-BCD3-B66FA405A5B5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57200" y="914400"/>
          <a:ext cx="7551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文档" r:id="rId5" imgW="3444024" imgH="792141" progId="Word.Document.8">
                  <p:embed/>
                </p:oleObj>
              </mc:Choice>
              <mc:Fallback>
                <p:oleObj name="文档" r:id="rId5" imgW="3444024" imgH="792141" progId="Word.Document.8">
                  <p:embed/>
                  <p:pic>
                    <p:nvPicPr>
                      <p:cNvPr id="20485" name="Object 10">
                        <a:extLst>
                          <a:ext uri="{FF2B5EF4-FFF2-40B4-BE49-F238E27FC236}">
                            <a16:creationId xmlns:a16="http://schemas.microsoft.com/office/drawing/2014/main" id="{FA73B1AA-29B9-4129-BCD3-B66FA405A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75517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8DCCD66E-D157-4769-8115-FBCBD4590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695575"/>
          <a:ext cx="114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:a16="http://schemas.microsoft.com/office/drawing/2014/main" id="{8DCCD66E-D157-4769-8115-FBCBD4590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95575"/>
                        <a:ext cx="1143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4" name="Group 30">
            <a:extLst>
              <a:ext uri="{FF2B5EF4-FFF2-40B4-BE49-F238E27FC236}">
                <a16:creationId xmlns:a16="http://schemas.microsoft.com/office/drawing/2014/main" id="{DCDF01EA-B1AD-4F6A-AC99-586B749D669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1741488" cy="485775"/>
            <a:chOff x="336" y="1920"/>
            <a:chExt cx="1097" cy="306"/>
          </a:xfrm>
        </p:grpSpPr>
        <p:graphicFrame>
          <p:nvGraphicFramePr>
            <p:cNvPr id="20499" name="Object 14">
              <a:extLst>
                <a:ext uri="{FF2B5EF4-FFF2-40B4-BE49-F238E27FC236}">
                  <a16:creationId xmlns:a16="http://schemas.microsoft.com/office/drawing/2014/main" id="{3742BC7B-607F-427C-B2EE-F335CED2D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968"/>
            <a:ext cx="4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0" name="公式" r:id="rId9" imgW="304404" imgH="177569" progId="Equation.3">
                    <p:embed/>
                  </p:oleObj>
                </mc:Choice>
                <mc:Fallback>
                  <p:oleObj name="公式" r:id="rId9" imgW="304404" imgH="177569" progId="Equation.3">
                    <p:embed/>
                    <p:pic>
                      <p:nvPicPr>
                        <p:cNvPr id="20499" name="Object 14">
                          <a:extLst>
                            <a:ext uri="{FF2B5EF4-FFF2-40B4-BE49-F238E27FC236}">
                              <a16:creationId xmlns:a16="http://schemas.microsoft.com/office/drawing/2014/main" id="{3742BC7B-607F-427C-B2EE-F335CED2D9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68"/>
                          <a:ext cx="43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6">
              <a:extLst>
                <a:ext uri="{FF2B5EF4-FFF2-40B4-BE49-F238E27FC236}">
                  <a16:creationId xmlns:a16="http://schemas.microsoft.com/office/drawing/2014/main" id="{9DCCF343-76B1-475C-81B4-1FB606C008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920"/>
            <a:ext cx="23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1" name="公式" r:id="rId11" imgW="177569" imgH="215619" progId="Equation.3">
                    <p:embed/>
                  </p:oleObj>
                </mc:Choice>
                <mc:Fallback>
                  <p:oleObj name="公式" r:id="rId11" imgW="177569" imgH="215619" progId="Equation.3">
                    <p:embed/>
                    <p:pic>
                      <p:nvPicPr>
                        <p:cNvPr id="20500" name="Object 16">
                          <a:extLst>
                            <a:ext uri="{FF2B5EF4-FFF2-40B4-BE49-F238E27FC236}">
                              <a16:creationId xmlns:a16="http://schemas.microsoft.com/office/drawing/2014/main" id="{9DCCF343-76B1-475C-81B4-1FB606C008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23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2B64548C-86D0-4BC0-8ACE-D6B7ABB6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489952"/>
              </p:ext>
            </p:extLst>
          </p:nvPr>
        </p:nvGraphicFramePr>
        <p:xfrm>
          <a:off x="3259138" y="3571213"/>
          <a:ext cx="2590799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3" imgW="1193282" imgH="177723" progId="Equation.DSMT4">
                  <p:embed/>
                </p:oleObj>
              </mc:Choice>
              <mc:Fallback>
                <p:oleObj name="Equation" r:id="rId13" imgW="1193282" imgH="177723" progId="Equation.DSMT4">
                  <p:embed/>
                  <p:pic>
                    <p:nvPicPr>
                      <p:cNvPr id="11282" name="Object 18">
                        <a:extLst>
                          <a:ext uri="{FF2B5EF4-FFF2-40B4-BE49-F238E27FC236}">
                            <a16:creationId xmlns:a16="http://schemas.microsoft.com/office/drawing/2014/main" id="{2B64548C-86D0-4BC0-8ACE-D6B7ABB63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571213"/>
                        <a:ext cx="2590799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362A894A-5B62-4E40-961D-E00798A37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公式" r:id="rId15" imgW="329914" imgH="177646" progId="Equation.3">
                  <p:embed/>
                </p:oleObj>
              </mc:Choice>
              <mc:Fallback>
                <p:oleObj name="公式" r:id="rId15" imgW="329914" imgH="177646" progId="Equation.3">
                  <p:embed/>
                  <p:pic>
                    <p:nvPicPr>
                      <p:cNvPr id="11284" name="Object 20">
                        <a:extLst>
                          <a:ext uri="{FF2B5EF4-FFF2-40B4-BE49-F238E27FC236}">
                            <a16:creationId xmlns:a16="http://schemas.microsoft.com/office/drawing/2014/main" id="{362A894A-5B62-4E40-961D-E00798A37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3B0E2B02-5678-432A-84A8-FCE5FC70F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10083"/>
              </p:ext>
            </p:extLst>
          </p:nvPr>
        </p:nvGraphicFramePr>
        <p:xfrm>
          <a:off x="1752600" y="4562839"/>
          <a:ext cx="838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公式" r:id="rId17" imgW="431613" imgH="215806" progId="Equation.3">
                  <p:embed/>
                </p:oleObj>
              </mc:Choice>
              <mc:Fallback>
                <p:oleObj name="公式" r:id="rId17" imgW="431613" imgH="215806" progId="Equation.3">
                  <p:embed/>
                  <p:pic>
                    <p:nvPicPr>
                      <p:cNvPr id="11286" name="Object 22">
                        <a:extLst>
                          <a:ext uri="{FF2B5EF4-FFF2-40B4-BE49-F238E27FC236}">
                            <a16:creationId xmlns:a16="http://schemas.microsoft.com/office/drawing/2014/main" id="{3B0E2B02-5678-432A-84A8-FCE5FC70F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62839"/>
                        <a:ext cx="838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A0B6D53C-6599-4A1D-8C67-12679046E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27402"/>
              </p:ext>
            </p:extLst>
          </p:nvPr>
        </p:nvGraphicFramePr>
        <p:xfrm>
          <a:off x="3259138" y="4408795"/>
          <a:ext cx="5215655" cy="96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9" imgW="2120900" imgH="393700" progId="Equation.DSMT4">
                  <p:embed/>
                </p:oleObj>
              </mc:Choice>
              <mc:Fallback>
                <p:oleObj name="Equation" r:id="rId19" imgW="2120900" imgH="393700" progId="Equation.DSMT4">
                  <p:embed/>
                  <p:pic>
                    <p:nvPicPr>
                      <p:cNvPr id="11288" name="Object 24">
                        <a:extLst>
                          <a:ext uri="{FF2B5EF4-FFF2-40B4-BE49-F238E27FC236}">
                            <a16:creationId xmlns:a16="http://schemas.microsoft.com/office/drawing/2014/main" id="{A0B6D53C-6599-4A1D-8C67-12679046E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408795"/>
                        <a:ext cx="5215655" cy="96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Line 32">
            <a:extLst>
              <a:ext uri="{FF2B5EF4-FFF2-40B4-BE49-F238E27FC236}">
                <a16:creationId xmlns:a16="http://schemas.microsoft.com/office/drawing/2014/main" id="{A4F124AC-0A99-46C1-A9B8-150D80019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87356"/>
            <a:ext cx="914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40E5CE0C-C086-4B6C-B90D-1F27FF7ED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3048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9AFE7323-9127-4DBD-9900-61ED9C79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60120"/>
            <a:ext cx="1447800" cy="1168879"/>
          </a:xfrm>
          <a:prstGeom prst="cloudCallout">
            <a:avLst>
              <a:gd name="adj1" fmla="val -90458"/>
              <a:gd name="adj2" fmla="val 4919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只能自成一组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2F3FAEDD-35B8-47EC-B47E-3F651B42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42144"/>
            <a:ext cx="4572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21DF2CD7-523C-40E0-AA4F-96BD4EDB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399" y="1863306"/>
            <a:ext cx="2061713" cy="1565694"/>
          </a:xfrm>
          <a:prstGeom prst="cloudCallout">
            <a:avLst>
              <a:gd name="adj1" fmla="val -90458"/>
              <a:gd name="adj2" fmla="val 4919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a[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是表示第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个像素所需的位数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2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 descr="STATBAR">
            <a:extLst>
              <a:ext uri="{FF2B5EF4-FFF2-40B4-BE49-F238E27FC236}">
                <a16:creationId xmlns:a16="http://schemas.microsoft.com/office/drawing/2014/main" id="{5651F724-5D10-41AD-AF92-C7BE8EBCEC6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2532" name="Text Box 6">
            <a:extLst>
              <a:ext uri="{FF2B5EF4-FFF2-40B4-BE49-F238E27FC236}">
                <a16:creationId xmlns:a16="http://schemas.microsoft.com/office/drawing/2014/main" id="{52775971-0DED-4A48-822B-2DA94F9F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22533" name="Rectangle 8">
            <a:extLst>
              <a:ext uri="{FF2B5EF4-FFF2-40B4-BE49-F238E27FC236}">
                <a16:creationId xmlns:a16="http://schemas.microsoft.com/office/drawing/2014/main" id="{5BC0848F-FFAD-4F1D-8F78-CB2A7451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4" name="Rectangle 10">
            <a:extLst>
              <a:ext uri="{FF2B5EF4-FFF2-40B4-BE49-F238E27FC236}">
                <a16:creationId xmlns:a16="http://schemas.microsoft.com/office/drawing/2014/main" id="{15520891-981F-4A92-94BE-7C6A2235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71969190-E0AC-4A50-9443-159615D87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874713"/>
          <a:ext cx="5697537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5" imgW="2349500" imgH="596900" progId="Equation.DSMT4">
                  <p:embed/>
                </p:oleObj>
              </mc:Choice>
              <mc:Fallback>
                <p:oleObj name="Equation" r:id="rId5" imgW="2349500" imgH="596900" progId="Equation.DSMT4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71969190-E0AC-4A50-9443-159615D87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874713"/>
                        <a:ext cx="5697537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2">
            <a:extLst>
              <a:ext uri="{FF2B5EF4-FFF2-40B4-BE49-F238E27FC236}">
                <a16:creationId xmlns:a16="http://schemas.microsoft.com/office/drawing/2014/main" id="{31982746-B192-45C9-A929-A0553661A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315A7E21-96F2-4863-A17F-EDFD7909E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19200"/>
          <a:ext cx="609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公式" r:id="rId7" imgW="317087" imgH="177569" progId="Equation.3">
                  <p:embed/>
                </p:oleObj>
              </mc:Choice>
              <mc:Fallback>
                <p:oleObj name="公式" r:id="rId7" imgW="317087" imgH="177569" progId="Equation.3">
                  <p:embed/>
                  <p:pic>
                    <p:nvPicPr>
                      <p:cNvPr id="12299" name="Object 11">
                        <a:extLst>
                          <a:ext uri="{FF2B5EF4-FFF2-40B4-BE49-F238E27FC236}">
                            <a16:creationId xmlns:a16="http://schemas.microsoft.com/office/drawing/2014/main" id="{315A7E21-96F2-4863-A17F-EDFD7909E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09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DA1B8413-C31D-4237-96FD-F186953CAF1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716088" y="3481388"/>
          <a:ext cx="609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9" imgW="2032000" imgH="228600" progId="Equation.DSMT4">
                  <p:embed/>
                </p:oleObj>
              </mc:Choice>
              <mc:Fallback>
                <p:oleObj name="Equation" r:id="rId9" imgW="2032000" imgH="228600" progId="Equation.DSMT4">
                  <p:embed/>
                  <p:pic>
                    <p:nvPicPr>
                      <p:cNvPr id="12301" name="Object 13">
                        <a:extLst>
                          <a:ext uri="{FF2B5EF4-FFF2-40B4-BE49-F238E27FC236}">
                            <a16:creationId xmlns:a16="http://schemas.microsoft.com/office/drawing/2014/main" id="{DA1B8413-C31D-4237-96FD-F186953CA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481388"/>
                        <a:ext cx="609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6">
            <a:extLst>
              <a:ext uri="{FF2B5EF4-FFF2-40B4-BE49-F238E27FC236}">
                <a16:creationId xmlns:a16="http://schemas.microsoft.com/office/drawing/2014/main" id="{B2F69E88-D131-4F9A-A65A-0ED09F2E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ADF8D913-1607-40ED-9B65-1FB3ECDA8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1430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公式" r:id="rId11" imgW="685800" imgH="228600" progId="Equation.3">
                  <p:embed/>
                </p:oleObj>
              </mc:Choice>
              <mc:Fallback>
                <p:oleObj name="公式" r:id="rId11" imgW="685800" imgH="228600" progId="Equation.3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ADF8D913-1607-40ED-9B65-1FB3ECDA8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21">
            <a:extLst>
              <a:ext uri="{FF2B5EF4-FFF2-40B4-BE49-F238E27FC236}">
                <a16:creationId xmlns:a16="http://schemas.microsoft.com/office/drawing/2014/main" id="{1729525A-9971-477B-93BE-CD3ACD6B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42" name="Rectangle 34">
            <a:extLst>
              <a:ext uri="{FF2B5EF4-FFF2-40B4-BE49-F238E27FC236}">
                <a16:creationId xmlns:a16="http://schemas.microsoft.com/office/drawing/2014/main" id="{F42975E7-69A6-45FD-BC96-7CCAEF894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BFD05D9D-DFB3-4376-85BA-90FE6C972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905000"/>
            <a:ext cx="1143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7D889AE4-9D57-4E33-9CAA-6F11A9FFC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3810000"/>
            <a:ext cx="1219200" cy="14288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5">
            <a:extLst>
              <a:ext uri="{FF2B5EF4-FFF2-40B4-BE49-F238E27FC236}">
                <a16:creationId xmlns:a16="http://schemas.microsoft.com/office/drawing/2014/main" id="{7EF782C5-7F7A-4138-8F5B-DA6B157BD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752600"/>
            <a:ext cx="3048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11BC4D83-F631-4CD2-8A81-BA2001F60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1828800"/>
            <a:ext cx="7239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53A8F10D-8C5E-45B5-AAE1-B9DB7F6A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362200"/>
            <a:ext cx="1143000" cy="1066800"/>
          </a:xfrm>
          <a:prstGeom prst="cloudCallout">
            <a:avLst>
              <a:gd name="adj1" fmla="val -90458"/>
              <a:gd name="adj2" fmla="val 4919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结束位置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90575D46-BA70-410F-B0BE-B4EABD4F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62400"/>
            <a:ext cx="1219200" cy="1295400"/>
          </a:xfrm>
          <a:prstGeom prst="cloudCallout">
            <a:avLst>
              <a:gd name="adj1" fmla="val 174856"/>
              <a:gd name="adj2" fmla="val -42676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开始像素点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9" name="Line 35">
            <a:extLst>
              <a:ext uri="{FF2B5EF4-FFF2-40B4-BE49-F238E27FC236}">
                <a16:creationId xmlns:a16="http://schemas.microsoft.com/office/drawing/2014/main" id="{7A88FAAF-0D37-421E-9D05-984500CA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962400"/>
            <a:ext cx="1143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35">
            <a:extLst>
              <a:ext uri="{FF2B5EF4-FFF2-40B4-BE49-F238E27FC236}">
                <a16:creationId xmlns:a16="http://schemas.microsoft.com/office/drawing/2014/main" id="{EC86C44E-C113-430B-BA7B-E1DD42ED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962400"/>
            <a:ext cx="2286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2549" grpId="0" animBg="1"/>
      <p:bldP spid="225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5" descr="STATBAR">
            <a:extLst>
              <a:ext uri="{FF2B5EF4-FFF2-40B4-BE49-F238E27FC236}">
                <a16:creationId xmlns:a16="http://schemas.microsoft.com/office/drawing/2014/main" id="{D38BB97D-8762-446E-9944-86E6C819355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4580" name="Text Box 6">
            <a:extLst>
              <a:ext uri="{FF2B5EF4-FFF2-40B4-BE49-F238E27FC236}">
                <a16:creationId xmlns:a16="http://schemas.microsoft.com/office/drawing/2014/main" id="{2291E136-B4CA-4FB8-A6D3-9F624685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47E34DF6-2433-449E-B314-8F5B081F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2" name="Rectangle 10">
            <a:extLst>
              <a:ext uri="{FF2B5EF4-FFF2-40B4-BE49-F238E27FC236}">
                <a16:creationId xmlns:a16="http://schemas.microsoft.com/office/drawing/2014/main" id="{C95658E6-CB8F-4C5B-B672-793CF046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83" name="Object 9">
            <a:extLst>
              <a:ext uri="{FF2B5EF4-FFF2-40B4-BE49-F238E27FC236}">
                <a16:creationId xmlns:a16="http://schemas.microsoft.com/office/drawing/2014/main" id="{DCCF8CD2-9DB1-463B-AD3E-DFE321BD0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874713"/>
          <a:ext cx="5697537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5" imgW="2349500" imgH="596900" progId="Equation.DSMT4">
                  <p:embed/>
                </p:oleObj>
              </mc:Choice>
              <mc:Fallback>
                <p:oleObj name="Equation" r:id="rId5" imgW="2349500" imgH="596900" progId="Equation.DSMT4">
                  <p:embed/>
                  <p:pic>
                    <p:nvPicPr>
                      <p:cNvPr id="24583" name="Object 9">
                        <a:extLst>
                          <a:ext uri="{FF2B5EF4-FFF2-40B4-BE49-F238E27FC236}">
                            <a16:creationId xmlns:a16="http://schemas.microsoft.com/office/drawing/2014/main" id="{DCCF8CD2-9DB1-463B-AD3E-DFE321BD0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874713"/>
                        <a:ext cx="5697537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12">
            <a:extLst>
              <a:ext uri="{FF2B5EF4-FFF2-40B4-BE49-F238E27FC236}">
                <a16:creationId xmlns:a16="http://schemas.microsoft.com/office/drawing/2014/main" id="{4322FEAA-BE12-4D0D-86E5-5B42DA4D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85" name="Object 11">
            <a:extLst>
              <a:ext uri="{FF2B5EF4-FFF2-40B4-BE49-F238E27FC236}">
                <a16:creationId xmlns:a16="http://schemas.microsoft.com/office/drawing/2014/main" id="{C9CB304C-7F33-4FDC-A5EE-1A5481EFF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19200"/>
          <a:ext cx="609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公式" r:id="rId7" imgW="317087" imgH="177569" progId="Equation.3">
                  <p:embed/>
                </p:oleObj>
              </mc:Choice>
              <mc:Fallback>
                <p:oleObj name="公式" r:id="rId7" imgW="317087" imgH="177569" progId="Equation.3">
                  <p:embed/>
                  <p:pic>
                    <p:nvPicPr>
                      <p:cNvPr id="24585" name="Object 11">
                        <a:extLst>
                          <a:ext uri="{FF2B5EF4-FFF2-40B4-BE49-F238E27FC236}">
                            <a16:creationId xmlns:a16="http://schemas.microsoft.com/office/drawing/2014/main" id="{C9CB304C-7F33-4FDC-A5EE-1A5481EFF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09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6">
            <a:extLst>
              <a:ext uri="{FF2B5EF4-FFF2-40B4-BE49-F238E27FC236}">
                <a16:creationId xmlns:a16="http://schemas.microsoft.com/office/drawing/2014/main" id="{8CA87B48-10F3-4878-92F9-D57AF1BA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588" name="Object 15">
            <a:extLst>
              <a:ext uri="{FF2B5EF4-FFF2-40B4-BE49-F238E27FC236}">
                <a16:creationId xmlns:a16="http://schemas.microsoft.com/office/drawing/2014/main" id="{D014B820-0D5E-4F4A-8F43-168B1E523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1430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公式" r:id="rId9" imgW="685800" imgH="228600" progId="Equation.3">
                  <p:embed/>
                </p:oleObj>
              </mc:Choice>
              <mc:Fallback>
                <p:oleObj name="公式" r:id="rId9" imgW="685800" imgH="228600" progId="Equation.3">
                  <p:embed/>
                  <p:pic>
                    <p:nvPicPr>
                      <p:cNvPr id="24588" name="Object 15">
                        <a:extLst>
                          <a:ext uri="{FF2B5EF4-FFF2-40B4-BE49-F238E27FC236}">
                            <a16:creationId xmlns:a16="http://schemas.microsoft.com/office/drawing/2014/main" id="{D014B820-0D5E-4F4A-8F43-168B1E523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>
            <a:extLst>
              <a:ext uri="{FF2B5EF4-FFF2-40B4-BE49-F238E27FC236}">
                <a16:creationId xmlns:a16="http://schemas.microsoft.com/office/drawing/2014/main" id="{D3B50327-7DCA-4CA1-A193-4C7399C0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951538"/>
            <a:ext cx="2951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j*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+1,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ED0F24-631E-47C2-B117-5A8B6BA72327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4351338"/>
            <a:ext cx="7343775" cy="1685925"/>
            <a:chOff x="703" y="3067"/>
            <a:chExt cx="4626" cy="1062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A3847-F5FF-4BFC-B489-56802D1D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113"/>
              <a:ext cx="4354" cy="635"/>
            </a:xfrm>
            <a:custGeom>
              <a:avLst/>
              <a:gdLst>
                <a:gd name="T0" fmla="*/ 0 w 4354"/>
                <a:gd name="T1" fmla="*/ 0 h 635"/>
                <a:gd name="T2" fmla="*/ 0 w 4354"/>
                <a:gd name="T3" fmla="*/ 635 h 635"/>
                <a:gd name="T4" fmla="*/ 4354 w 4354"/>
                <a:gd name="T5" fmla="*/ 635 h 635"/>
                <a:gd name="T6" fmla="*/ 4354 w 4354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54"/>
                <a:gd name="T13" fmla="*/ 0 h 635"/>
                <a:gd name="T14" fmla="*/ 4354 w 4354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54" h="635">
                  <a:moveTo>
                    <a:pt x="0" y="0"/>
                  </a:moveTo>
                  <a:lnTo>
                    <a:pt x="0" y="635"/>
                  </a:lnTo>
                  <a:lnTo>
                    <a:pt x="4354" y="635"/>
                  </a:lnTo>
                  <a:lnTo>
                    <a:pt x="43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7EF98EC8-F4DF-4753-A4E8-57847C753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067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1FB3DC8C-D1DD-42C5-A534-5DE9D3E14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294"/>
              <a:ext cx="41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  …    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P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i-k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i-k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+1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 …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EE6FDB15-3F45-4125-8159-D487B52D4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838"/>
              <a:ext cx="39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-k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位                          </a:t>
              </a:r>
              <a:r>
                <a:rPr lang="zh-CN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j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个灰度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3944" y="2814758"/>
                <a:ext cx="8097281" cy="52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𝐦𝐢𝐧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𝟐𝟓𝟔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4" y="2814758"/>
                <a:ext cx="8097281" cy="529056"/>
              </a:xfrm>
              <a:prstGeom prst="rect">
                <a:avLst/>
              </a:prstGeom>
              <a:blipFill>
                <a:blip r:embed="rId11"/>
                <a:stretch>
                  <a:fillRect l="-75" r="-452" b="-18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33944" y="3673596"/>
                <a:ext cx="2808846" cy="534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4" y="3673596"/>
                <a:ext cx="2808846" cy="534249"/>
              </a:xfrm>
              <a:prstGeom prst="rect">
                <a:avLst/>
              </a:prstGeom>
              <a:blipFill>
                <a:blip r:embed="rId12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9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5" descr="STATBAR">
            <a:extLst>
              <a:ext uri="{FF2B5EF4-FFF2-40B4-BE49-F238E27FC236}">
                <a16:creationId xmlns:a16="http://schemas.microsoft.com/office/drawing/2014/main" id="{E02E0D07-AF57-4C6F-AE2A-7D57BEF50D6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6628" name="Text Box 6">
            <a:extLst>
              <a:ext uri="{FF2B5EF4-FFF2-40B4-BE49-F238E27FC236}">
                <a16:creationId xmlns:a16="http://schemas.microsoft.com/office/drawing/2014/main" id="{1C4FCBAC-71AE-4125-977C-8E05D0D0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26629" name="Text Box 11">
            <a:extLst>
              <a:ext uri="{FF2B5EF4-FFF2-40B4-BE49-F238E27FC236}">
                <a16:creationId xmlns:a16="http://schemas.microsoft.com/office/drawing/2014/main" id="{9B303220-B551-422A-8D7F-68E22E66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291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13327" name="Group 15">
            <a:extLst>
              <a:ext uri="{FF2B5EF4-FFF2-40B4-BE49-F238E27FC236}">
                <a16:creationId xmlns:a16="http://schemas.microsoft.com/office/drawing/2014/main" id="{A90ED6DB-87C3-4CA5-8FC1-0B585DEBE6E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600200" cy="519113"/>
            <a:chOff x="192" y="1056"/>
            <a:chExt cx="1008" cy="327"/>
          </a:xfrm>
        </p:grpSpPr>
        <p:graphicFrame>
          <p:nvGraphicFramePr>
            <p:cNvPr id="26645" name="Object 12">
              <a:extLst>
                <a:ext uri="{FF2B5EF4-FFF2-40B4-BE49-F238E27FC236}">
                  <a16:creationId xmlns:a16="http://schemas.microsoft.com/office/drawing/2014/main" id="{EA4592B9-567D-4A9C-9232-3E7EDABB9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136"/>
            <a:ext cx="4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" name="公式" r:id="rId4" imgW="507780" imgH="203112" progId="Equation.3">
                    <p:embed/>
                  </p:oleObj>
                </mc:Choice>
                <mc:Fallback>
                  <p:oleObj name="公式" r:id="rId4" imgW="507780" imgH="203112" progId="Equation.3">
                    <p:embed/>
                    <p:pic>
                      <p:nvPicPr>
                        <p:cNvPr id="26645" name="Object 12">
                          <a:extLst>
                            <a:ext uri="{FF2B5EF4-FFF2-40B4-BE49-F238E27FC236}">
                              <a16:creationId xmlns:a16="http://schemas.microsoft.com/office/drawing/2014/main" id="{EA4592B9-567D-4A9C-9232-3E7EDABB97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36"/>
                          <a:ext cx="48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6" name="Text Box 14">
              <a:extLst>
                <a:ext uri="{FF2B5EF4-FFF2-40B4-BE49-F238E27FC236}">
                  <a16:creationId xmlns:a16="http://schemas.microsoft.com/office/drawing/2014/main" id="{2966C63F-9DB3-4F72-B773-8731F232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532E01DC-4E6C-4A1A-B61A-378FE34F1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2465388"/>
          <a:ext cx="2246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6" imgW="1180588" imgH="177723" progId="Equation.DSMT4">
                  <p:embed/>
                </p:oleObj>
              </mc:Choice>
              <mc:Fallback>
                <p:oleObj name="Equation" r:id="rId6" imgW="1180588" imgH="177723" progId="Equation.DSMT4">
                  <p:embed/>
                  <p:pic>
                    <p:nvPicPr>
                      <p:cNvPr id="13328" name="Object 16">
                        <a:extLst>
                          <a:ext uri="{FF2B5EF4-FFF2-40B4-BE49-F238E27FC236}">
                            <a16:creationId xmlns:a16="http://schemas.microsoft.com/office/drawing/2014/main" id="{532E01DC-4E6C-4A1A-B61A-378FE34F1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465388"/>
                        <a:ext cx="22463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>
            <a:extLst>
              <a:ext uri="{FF2B5EF4-FFF2-40B4-BE49-F238E27FC236}">
                <a16:creationId xmlns:a16="http://schemas.microsoft.com/office/drawing/2014/main" id="{69FD4E16-0C70-4C43-BD10-C8F9390BE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2362200"/>
          <a:ext cx="908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公式" r:id="rId8" imgW="431613" imgH="203112" progId="Equation.3">
                  <p:embed/>
                </p:oleObj>
              </mc:Choice>
              <mc:Fallback>
                <p:oleObj name="公式" r:id="rId8" imgW="431613" imgH="203112" progId="Equation.3">
                  <p:embed/>
                  <p:pic>
                    <p:nvPicPr>
                      <p:cNvPr id="13330" name="Object 18">
                        <a:extLst>
                          <a:ext uri="{FF2B5EF4-FFF2-40B4-BE49-F238E27FC236}">
                            <a16:creationId xmlns:a16="http://schemas.microsoft.com/office/drawing/2014/main" id="{69FD4E16-0C70-4C43-BD10-C8F9390BE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2362200"/>
                        <a:ext cx="908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21">
            <a:extLst>
              <a:ext uri="{FF2B5EF4-FFF2-40B4-BE49-F238E27FC236}">
                <a16:creationId xmlns:a16="http://schemas.microsoft.com/office/drawing/2014/main" id="{C9AFCBC0-D2FC-4F09-8554-FF3FDB1D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575F9D33-7D25-4FF5-9B88-117C2F3DD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3" y="3071813"/>
          <a:ext cx="665003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0" imgW="2794000" imgH="393700" progId="Equation.DSMT4">
                  <p:embed/>
                </p:oleObj>
              </mc:Choice>
              <mc:Fallback>
                <p:oleObj name="Equation" r:id="rId10" imgW="2794000" imgH="393700" progId="Equation.DSMT4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575F9D33-7D25-4FF5-9B88-117C2F3DD8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071813"/>
                        <a:ext cx="665003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>
            <a:extLst>
              <a:ext uri="{FF2B5EF4-FFF2-40B4-BE49-F238E27FC236}">
                <a16:creationId xmlns:a16="http://schemas.microsoft.com/office/drawing/2014/main" id="{051ADAD6-CC55-4D38-A3B0-458205272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613" y="4343400"/>
          <a:ext cx="99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公式" r:id="rId12" imgW="494870" imgH="203024" progId="Equation.3">
                  <p:embed/>
                </p:oleObj>
              </mc:Choice>
              <mc:Fallback>
                <p:oleObj name="公式" r:id="rId12" imgW="494870" imgH="203024" progId="Equation.3">
                  <p:embed/>
                  <p:pic>
                    <p:nvPicPr>
                      <p:cNvPr id="13334" name="Object 22">
                        <a:extLst>
                          <a:ext uri="{FF2B5EF4-FFF2-40B4-BE49-F238E27FC236}">
                            <a16:creationId xmlns:a16="http://schemas.microsoft.com/office/drawing/2014/main" id="{051ADAD6-CC55-4D38-A3B0-458205272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343400"/>
                        <a:ext cx="9937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25">
            <a:extLst>
              <a:ext uri="{FF2B5EF4-FFF2-40B4-BE49-F238E27FC236}">
                <a16:creationId xmlns:a16="http://schemas.microsoft.com/office/drawing/2014/main" id="{127EFE86-6A10-4E07-9876-2E9DC5C6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7" name="Rectangle 29">
            <a:extLst>
              <a:ext uri="{FF2B5EF4-FFF2-40B4-BE49-F238E27FC236}">
                <a16:creationId xmlns:a16="http://schemas.microsoft.com/office/drawing/2014/main" id="{243B9A7E-07E1-44FD-A621-31B441F3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49" name="Object 37">
            <a:extLst>
              <a:ext uri="{FF2B5EF4-FFF2-40B4-BE49-F238E27FC236}">
                <a16:creationId xmlns:a16="http://schemas.microsoft.com/office/drawing/2014/main" id="{EE8B12A7-D148-49F4-91F7-9C6D18AD3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362200"/>
          <a:ext cx="914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14" imgW="482391" imgH="203112" progId="Equation.3">
                  <p:embed/>
                </p:oleObj>
              </mc:Choice>
              <mc:Fallback>
                <p:oleObj name="公式" r:id="rId14" imgW="482391" imgH="203112" progId="Equation.3">
                  <p:embed/>
                  <p:pic>
                    <p:nvPicPr>
                      <p:cNvPr id="13349" name="Object 37">
                        <a:extLst>
                          <a:ext uri="{FF2B5EF4-FFF2-40B4-BE49-F238E27FC236}">
                            <a16:creationId xmlns:a16="http://schemas.microsoft.com/office/drawing/2014/main" id="{EE8B12A7-D148-49F4-91F7-9C6D18AD3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62200"/>
                        <a:ext cx="914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>
            <a:extLst>
              <a:ext uri="{FF2B5EF4-FFF2-40B4-BE49-F238E27FC236}">
                <a16:creationId xmlns:a16="http://schemas.microsoft.com/office/drawing/2014/main" id="{6A7B5E8D-20DE-4404-972D-4511C9C9E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4364038"/>
          <a:ext cx="1143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公式" r:id="rId16" imgW="520474" imgH="203112" progId="Equation.3">
                  <p:embed/>
                </p:oleObj>
              </mc:Choice>
              <mc:Fallback>
                <p:oleObj name="公式" r:id="rId16" imgW="520474" imgH="203112" progId="Equation.3">
                  <p:embed/>
                  <p:pic>
                    <p:nvPicPr>
                      <p:cNvPr id="13351" name="Object 39">
                        <a:extLst>
                          <a:ext uri="{FF2B5EF4-FFF2-40B4-BE49-F238E27FC236}">
                            <a16:creationId xmlns:a16="http://schemas.microsoft.com/office/drawing/2014/main" id="{6A7B5E8D-20DE-4404-972D-4511C9C9E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364038"/>
                        <a:ext cx="1143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42">
            <a:extLst>
              <a:ext uri="{FF2B5EF4-FFF2-40B4-BE49-F238E27FC236}">
                <a16:creationId xmlns:a16="http://schemas.microsoft.com/office/drawing/2014/main" id="{48075E04-76CA-4656-8F30-3C9C9C2A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41A3A7B-B181-4E67-8096-C43D3008E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61913"/>
          <a:ext cx="5810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8" imgW="2870200" imgH="266700" progId="Equation.DSMT4">
                  <p:embed/>
                </p:oleObj>
              </mc:Choice>
              <mc:Fallback>
                <p:oleObj name="Equation" r:id="rId18" imgW="2870200" imgH="2667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41A3A7B-B181-4E67-8096-C43D3008E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61913"/>
                        <a:ext cx="58102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>
            <a:extLst>
              <a:ext uri="{FF2B5EF4-FFF2-40B4-BE49-F238E27FC236}">
                <a16:creationId xmlns:a16="http://schemas.microsoft.com/office/drawing/2014/main" id="{507F1C22-A93B-40EF-96E4-2B2D7D5C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33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L[i]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的含义：前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个像素点最后一段包含的个数。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DF7F27C-11E5-430E-80C8-40A9B7EF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72125"/>
            <a:ext cx="833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b[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的含义：前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个像素点最后一段位数最大值。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659919F-B1ED-4C68-A020-4FE145FE1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81725"/>
            <a:ext cx="833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a[i]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的含义：第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个像素点的位数。</a:t>
            </a:r>
          </a:p>
        </p:txBody>
      </p:sp>
    </p:spTree>
    <p:extLst>
      <p:ext uri="{BB962C8B-B14F-4D97-AF65-F5344CB8AC3E}">
        <p14:creationId xmlns:p14="http://schemas.microsoft.com/office/powerpoint/2010/main" val="417235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5" descr="STATBAR">
            <a:extLst>
              <a:ext uri="{FF2B5EF4-FFF2-40B4-BE49-F238E27FC236}">
                <a16:creationId xmlns:a16="http://schemas.microsoft.com/office/drawing/2014/main" id="{4C8174F2-CF4D-421B-9BB0-81839399D9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7652" name="Text Box 6">
            <a:extLst>
              <a:ext uri="{FF2B5EF4-FFF2-40B4-BE49-F238E27FC236}">
                <a16:creationId xmlns:a16="http://schemas.microsoft.com/office/drawing/2014/main" id="{D9086948-35BF-4A05-B005-7CA86018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27653" name="Text Box 11">
            <a:extLst>
              <a:ext uri="{FF2B5EF4-FFF2-40B4-BE49-F238E27FC236}">
                <a16:creationId xmlns:a16="http://schemas.microsoft.com/office/drawing/2014/main" id="{D558C1E8-FE3E-4243-B8B4-C2544FF0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291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27654" name="Group 15">
            <a:extLst>
              <a:ext uri="{FF2B5EF4-FFF2-40B4-BE49-F238E27FC236}">
                <a16:creationId xmlns:a16="http://schemas.microsoft.com/office/drawing/2014/main" id="{8E2FCFCE-88F4-4E66-B40E-11396C2E11D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295400" cy="519113"/>
            <a:chOff x="192" y="1056"/>
            <a:chExt cx="816" cy="327"/>
          </a:xfrm>
        </p:grpSpPr>
        <p:graphicFrame>
          <p:nvGraphicFramePr>
            <p:cNvPr id="27666" name="Object 12">
              <a:extLst>
                <a:ext uri="{FF2B5EF4-FFF2-40B4-BE49-F238E27FC236}">
                  <a16:creationId xmlns:a16="http://schemas.microsoft.com/office/drawing/2014/main" id="{F9184D7B-0ADC-4FB4-B6B7-733A438B9C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62"/>
            <a:ext cx="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8" name="Equation" r:id="rId5" imgW="101512" imgH="152268" progId="Equation.DSMT4">
                    <p:embed/>
                  </p:oleObj>
                </mc:Choice>
                <mc:Fallback>
                  <p:oleObj name="Equation" r:id="rId5" imgW="101512" imgH="152268" progId="Equation.DSMT4">
                    <p:embed/>
                    <p:pic>
                      <p:nvPicPr>
                        <p:cNvPr id="27666" name="Object 12">
                          <a:extLst>
                            <a:ext uri="{FF2B5EF4-FFF2-40B4-BE49-F238E27FC236}">
                              <a16:creationId xmlns:a16="http://schemas.microsoft.com/office/drawing/2014/main" id="{F9184D7B-0ADC-4FB4-B6B7-733A438B9C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62"/>
                          <a:ext cx="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Text Box 14">
              <a:extLst>
                <a:ext uri="{FF2B5EF4-FFF2-40B4-BE49-F238E27FC236}">
                  <a16:creationId xmlns:a16="http://schemas.microsoft.com/office/drawing/2014/main" id="{6009170A-2ED7-4C02-A627-90D8BFEE1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graphicFrame>
        <p:nvGraphicFramePr>
          <p:cNvPr id="27655" name="Object 16">
            <a:extLst>
              <a:ext uri="{FF2B5EF4-FFF2-40B4-BE49-F238E27FC236}">
                <a16:creationId xmlns:a16="http://schemas.microsoft.com/office/drawing/2014/main" id="{D8D39215-5D42-455C-AB94-D044A7BE5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1828800"/>
          <a:ext cx="1371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27655" name="Object 16">
                        <a:extLst>
                          <a:ext uri="{FF2B5EF4-FFF2-40B4-BE49-F238E27FC236}">
                            <a16:creationId xmlns:a16="http://schemas.microsoft.com/office/drawing/2014/main" id="{D8D39215-5D42-455C-AB94-D044A7BE5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828800"/>
                        <a:ext cx="1371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21">
            <a:extLst>
              <a:ext uri="{FF2B5EF4-FFF2-40B4-BE49-F238E27FC236}">
                <a16:creationId xmlns:a16="http://schemas.microsoft.com/office/drawing/2014/main" id="{D3952ED6-A9FE-457A-9F78-1F80C887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57" name="Object 20">
            <a:extLst>
              <a:ext uri="{FF2B5EF4-FFF2-40B4-BE49-F238E27FC236}">
                <a16:creationId xmlns:a16="http://schemas.microsoft.com/office/drawing/2014/main" id="{E6F6E68C-4F29-4F38-BB6E-27F3CF0F7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773238"/>
          <a:ext cx="1644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9" imgW="494870" imgH="177646" progId="Equation.DSMT4">
                  <p:embed/>
                </p:oleObj>
              </mc:Choice>
              <mc:Fallback>
                <p:oleObj name="Equation" r:id="rId9" imgW="494870" imgH="177646" progId="Equation.DSMT4">
                  <p:embed/>
                  <p:pic>
                    <p:nvPicPr>
                      <p:cNvPr id="27657" name="Object 20">
                        <a:extLst>
                          <a:ext uri="{FF2B5EF4-FFF2-40B4-BE49-F238E27FC236}">
                            <a16:creationId xmlns:a16="http://schemas.microsoft.com/office/drawing/2014/main" id="{E6F6E68C-4F29-4F38-BB6E-27F3CF0F7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238"/>
                        <a:ext cx="1644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25">
            <a:extLst>
              <a:ext uri="{FF2B5EF4-FFF2-40B4-BE49-F238E27FC236}">
                <a16:creationId xmlns:a16="http://schemas.microsoft.com/office/drawing/2014/main" id="{F7B0CDA7-E809-4D60-B062-CCDCB4B8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36" name="Object 24">
            <a:extLst>
              <a:ext uri="{FF2B5EF4-FFF2-40B4-BE49-F238E27FC236}">
                <a16:creationId xmlns:a16="http://schemas.microsoft.com/office/drawing/2014/main" id="{92A562A0-501C-423A-89D4-4FED71DC9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2884488"/>
          <a:ext cx="6757988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1" imgW="3035300" imgH="596900" progId="Equation.DSMT4">
                  <p:embed/>
                </p:oleObj>
              </mc:Choice>
              <mc:Fallback>
                <p:oleObj name="Equation" r:id="rId11" imgW="3035300" imgH="596900" progId="Equation.DSMT4">
                  <p:embed/>
                  <p:pic>
                    <p:nvPicPr>
                      <p:cNvPr id="13336" name="Object 24">
                        <a:extLst>
                          <a:ext uri="{FF2B5EF4-FFF2-40B4-BE49-F238E27FC236}">
                            <a16:creationId xmlns:a16="http://schemas.microsoft.com/office/drawing/2014/main" id="{92A562A0-501C-423A-89D4-4FED71DC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884488"/>
                        <a:ext cx="6757988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>
            <a:extLst>
              <a:ext uri="{FF2B5EF4-FFF2-40B4-BE49-F238E27FC236}">
                <a16:creationId xmlns:a16="http://schemas.microsoft.com/office/drawing/2014/main" id="{3B11802C-E522-49C4-8D4C-6E58317C9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4876800"/>
          <a:ext cx="14636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公式" r:id="rId13" imgW="469696" imgH="203112" progId="Equation.3">
                  <p:embed/>
                </p:oleObj>
              </mc:Choice>
              <mc:Fallback>
                <p:oleObj name="公式" r:id="rId13" imgW="469696" imgH="203112" progId="Equation.3">
                  <p:embed/>
                  <p:pic>
                    <p:nvPicPr>
                      <p:cNvPr id="13338" name="Object 26">
                        <a:extLst>
                          <a:ext uri="{FF2B5EF4-FFF2-40B4-BE49-F238E27FC236}">
                            <a16:creationId xmlns:a16="http://schemas.microsoft.com/office/drawing/2014/main" id="{3B11802C-E522-49C4-8D4C-6E58317C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876800"/>
                        <a:ext cx="14636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29">
            <a:extLst>
              <a:ext uri="{FF2B5EF4-FFF2-40B4-BE49-F238E27FC236}">
                <a16:creationId xmlns:a16="http://schemas.microsoft.com/office/drawing/2014/main" id="{24A81AF7-BE74-4A2E-92DA-27B2A8F36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62" name="Rectangle 42">
            <a:extLst>
              <a:ext uri="{FF2B5EF4-FFF2-40B4-BE49-F238E27FC236}">
                <a16:creationId xmlns:a16="http://schemas.microsoft.com/office/drawing/2014/main" id="{B063CB95-879F-4501-A863-C64A2E8A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353" name="Object 41">
            <a:extLst>
              <a:ext uri="{FF2B5EF4-FFF2-40B4-BE49-F238E27FC236}">
                <a16:creationId xmlns:a16="http://schemas.microsoft.com/office/drawing/2014/main" id="{833D91D9-818C-4670-AA1D-3C2CE6005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4876800"/>
          <a:ext cx="1349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公式" r:id="rId15" imgW="507780" imgH="203112" progId="Equation.3">
                  <p:embed/>
                </p:oleObj>
              </mc:Choice>
              <mc:Fallback>
                <p:oleObj name="公式" r:id="rId15" imgW="507780" imgH="203112" progId="Equation.3">
                  <p:embed/>
                  <p:pic>
                    <p:nvPicPr>
                      <p:cNvPr id="13353" name="Object 41">
                        <a:extLst>
                          <a:ext uri="{FF2B5EF4-FFF2-40B4-BE49-F238E27FC236}">
                            <a16:creationId xmlns:a16="http://schemas.microsoft.com/office/drawing/2014/main" id="{833D91D9-818C-4670-AA1D-3C2CE6005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4876800"/>
                        <a:ext cx="1349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1">
            <a:extLst>
              <a:ext uri="{FF2B5EF4-FFF2-40B4-BE49-F238E27FC236}">
                <a16:creationId xmlns:a16="http://schemas.microsoft.com/office/drawing/2014/main" id="{BF18F332-8337-4B23-BCDF-9233E6808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38"/>
          <a:ext cx="6477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公式" r:id="rId17" imgW="3200400" imgH="292100" progId="Equation.3">
                  <p:embed/>
                </p:oleObj>
              </mc:Choice>
              <mc:Fallback>
                <p:oleObj name="公式" r:id="rId17" imgW="3200400" imgH="292100" progId="Equation.3">
                  <p:embed/>
                  <p:pic>
                    <p:nvPicPr>
                      <p:cNvPr id="27664" name="对象 1">
                        <a:extLst>
                          <a:ext uri="{FF2B5EF4-FFF2-40B4-BE49-F238E27FC236}">
                            <a16:creationId xmlns:a16="http://schemas.microsoft.com/office/drawing/2014/main" id="{BF18F332-8337-4B23-BCDF-9233E6808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38"/>
                        <a:ext cx="6477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对象 2">
            <a:extLst>
              <a:ext uri="{FF2B5EF4-FFF2-40B4-BE49-F238E27FC236}">
                <a16:creationId xmlns:a16="http://schemas.microsoft.com/office/drawing/2014/main" id="{8A3B0261-B99A-440B-804F-7D7C9CB43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1828800"/>
          <a:ext cx="1260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9" imgW="431425" imgH="177646" progId="Equation.DSMT4">
                  <p:embed/>
                </p:oleObj>
              </mc:Choice>
              <mc:Fallback>
                <p:oleObj name="Equation" r:id="rId19" imgW="431425" imgH="177646" progId="Equation.DSMT4">
                  <p:embed/>
                  <p:pic>
                    <p:nvPicPr>
                      <p:cNvPr id="27665" name="对象 2">
                        <a:extLst>
                          <a:ext uri="{FF2B5EF4-FFF2-40B4-BE49-F238E27FC236}">
                            <a16:creationId xmlns:a16="http://schemas.microsoft.com/office/drawing/2014/main" id="{8A3B0261-B99A-440B-804F-7D7C9CB43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828800"/>
                        <a:ext cx="1260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8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5" descr="STATBAR">
            <a:extLst>
              <a:ext uri="{FF2B5EF4-FFF2-40B4-BE49-F238E27FC236}">
                <a16:creationId xmlns:a16="http://schemas.microsoft.com/office/drawing/2014/main" id="{2068B6F0-05B0-4459-A9A0-9D4AA78253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F986DBC2-51A5-4220-9692-86020D72D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29701" name="Text Box 11">
            <a:extLst>
              <a:ext uri="{FF2B5EF4-FFF2-40B4-BE49-F238E27FC236}">
                <a16:creationId xmlns:a16="http://schemas.microsoft.com/office/drawing/2014/main" id="{B7E97AA1-3304-4768-B08C-14F1F6CA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291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29702" name="Group 15">
            <a:extLst>
              <a:ext uri="{FF2B5EF4-FFF2-40B4-BE49-F238E27FC236}">
                <a16:creationId xmlns:a16="http://schemas.microsoft.com/office/drawing/2014/main" id="{208C4C00-B37C-4385-B5FE-50BB8DD3CB9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295400" cy="519113"/>
            <a:chOff x="192" y="1056"/>
            <a:chExt cx="816" cy="327"/>
          </a:xfrm>
        </p:grpSpPr>
        <p:graphicFrame>
          <p:nvGraphicFramePr>
            <p:cNvPr id="29715" name="Object 12">
              <a:extLst>
                <a:ext uri="{FF2B5EF4-FFF2-40B4-BE49-F238E27FC236}">
                  <a16:creationId xmlns:a16="http://schemas.microsoft.com/office/drawing/2014/main" id="{DFBA3B7C-AC95-4538-A7C7-6CAB0E2E1A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62"/>
            <a:ext cx="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7" name="Equation" r:id="rId4" imgW="101512" imgH="152268" progId="Equation.DSMT4">
                    <p:embed/>
                  </p:oleObj>
                </mc:Choice>
                <mc:Fallback>
                  <p:oleObj name="Equation" r:id="rId4" imgW="101512" imgH="152268" progId="Equation.DSMT4">
                    <p:embed/>
                    <p:pic>
                      <p:nvPicPr>
                        <p:cNvPr id="29715" name="Object 12">
                          <a:extLst>
                            <a:ext uri="{FF2B5EF4-FFF2-40B4-BE49-F238E27FC236}">
                              <a16:creationId xmlns:a16="http://schemas.microsoft.com/office/drawing/2014/main" id="{DFBA3B7C-AC95-4538-A7C7-6CAB0E2E1A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62"/>
                          <a:ext cx="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Text Box 14">
              <a:extLst>
                <a:ext uri="{FF2B5EF4-FFF2-40B4-BE49-F238E27FC236}">
                  <a16:creationId xmlns:a16="http://schemas.microsoft.com/office/drawing/2014/main" id="{13159A49-3039-4078-99E5-569CA684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sp>
        <p:nvSpPr>
          <p:cNvPr id="29703" name="Rectangle 21">
            <a:extLst>
              <a:ext uri="{FF2B5EF4-FFF2-40B4-BE49-F238E27FC236}">
                <a16:creationId xmlns:a16="http://schemas.microsoft.com/office/drawing/2014/main" id="{4F52BDA2-082F-49DF-9FA5-0553ECCD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4" name="Rectangle 25">
            <a:extLst>
              <a:ext uri="{FF2B5EF4-FFF2-40B4-BE49-F238E27FC236}">
                <a16:creationId xmlns:a16="http://schemas.microsoft.com/office/drawing/2014/main" id="{E7E03C0C-0AA5-4C8D-9D6E-2CC9824A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5" name="Rectangle 29">
            <a:extLst>
              <a:ext uri="{FF2B5EF4-FFF2-40B4-BE49-F238E27FC236}">
                <a16:creationId xmlns:a16="http://schemas.microsoft.com/office/drawing/2014/main" id="{5E81054F-FA46-45DC-A74A-835E86E0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40" name="Object 28">
            <a:extLst>
              <a:ext uri="{FF2B5EF4-FFF2-40B4-BE49-F238E27FC236}">
                <a16:creationId xmlns:a16="http://schemas.microsoft.com/office/drawing/2014/main" id="{80D0BB62-221D-4B19-8859-66BE55FF7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438400"/>
          <a:ext cx="80010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6" imgW="3340100" imgH="774700" progId="Equation.DSMT4">
                  <p:embed/>
                </p:oleObj>
              </mc:Choice>
              <mc:Fallback>
                <p:oleObj name="Equation" r:id="rId6" imgW="3340100" imgH="774700" progId="Equation.DSMT4">
                  <p:embed/>
                  <p:pic>
                    <p:nvPicPr>
                      <p:cNvPr id="13340" name="Object 28">
                        <a:extLst>
                          <a:ext uri="{FF2B5EF4-FFF2-40B4-BE49-F238E27FC236}">
                            <a16:creationId xmlns:a16="http://schemas.microsoft.com/office/drawing/2014/main" id="{80D0BB62-221D-4B19-8859-66BE55FF7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80010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E1A80897-1616-4485-89F0-92E2960F6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4724400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公式" r:id="rId8" imgW="494870" imgH="203024" progId="Equation.3">
                  <p:embed/>
                </p:oleObj>
              </mc:Choice>
              <mc:Fallback>
                <p:oleObj name="公式" r:id="rId8" imgW="494870" imgH="203024" progId="Equation.3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:a16="http://schemas.microsoft.com/office/drawing/2014/main" id="{E1A80897-1616-4485-89F0-92E2960F6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724400"/>
                        <a:ext cx="99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42">
            <a:extLst>
              <a:ext uri="{FF2B5EF4-FFF2-40B4-BE49-F238E27FC236}">
                <a16:creationId xmlns:a16="http://schemas.microsoft.com/office/drawing/2014/main" id="{129D2A3C-37C2-42C9-8861-61BA66A0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355" name="Object 43">
            <a:extLst>
              <a:ext uri="{FF2B5EF4-FFF2-40B4-BE49-F238E27FC236}">
                <a16:creationId xmlns:a16="http://schemas.microsoft.com/office/drawing/2014/main" id="{59A1EF81-318C-4210-BFDA-C75924AE1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24400"/>
          <a:ext cx="114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公式" r:id="rId10" imgW="520474" imgH="203112" progId="Equation.3">
                  <p:embed/>
                </p:oleObj>
              </mc:Choice>
              <mc:Fallback>
                <p:oleObj name="公式" r:id="rId10" imgW="520474" imgH="203112" progId="Equation.3">
                  <p:embed/>
                  <p:pic>
                    <p:nvPicPr>
                      <p:cNvPr id="13355" name="Object 43">
                        <a:extLst>
                          <a:ext uri="{FF2B5EF4-FFF2-40B4-BE49-F238E27FC236}">
                            <a16:creationId xmlns:a16="http://schemas.microsoft.com/office/drawing/2014/main" id="{59A1EF81-318C-4210-BFDA-C75924AE1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1143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对象 1">
            <a:extLst>
              <a:ext uri="{FF2B5EF4-FFF2-40B4-BE49-F238E27FC236}">
                <a16:creationId xmlns:a16="http://schemas.microsoft.com/office/drawing/2014/main" id="{FFBCDDF3-48CA-413B-9EC6-FDEAB678D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38"/>
          <a:ext cx="6477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公式" r:id="rId12" imgW="3200400" imgH="292100" progId="Equation.3">
                  <p:embed/>
                </p:oleObj>
              </mc:Choice>
              <mc:Fallback>
                <p:oleObj name="公式" r:id="rId12" imgW="3200400" imgH="292100" progId="Equation.3">
                  <p:embed/>
                  <p:pic>
                    <p:nvPicPr>
                      <p:cNvPr id="29710" name="对象 1">
                        <a:extLst>
                          <a:ext uri="{FF2B5EF4-FFF2-40B4-BE49-F238E27FC236}">
                            <a16:creationId xmlns:a16="http://schemas.microsoft.com/office/drawing/2014/main" id="{FFBCDDF3-48CA-413B-9EC6-FDEAB678D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38"/>
                        <a:ext cx="6477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对象 2">
            <a:extLst>
              <a:ext uri="{FF2B5EF4-FFF2-40B4-BE49-F238E27FC236}">
                <a16:creationId xmlns:a16="http://schemas.microsoft.com/office/drawing/2014/main" id="{A306F73F-480C-467C-BD97-D635D200C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31963"/>
          <a:ext cx="1260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4" imgW="431425" imgH="177646" progId="Equation.DSMT4">
                  <p:embed/>
                </p:oleObj>
              </mc:Choice>
              <mc:Fallback>
                <p:oleObj name="Equation" r:id="rId14" imgW="431425" imgH="177646" progId="Equation.DSMT4">
                  <p:embed/>
                  <p:pic>
                    <p:nvPicPr>
                      <p:cNvPr id="29711" name="对象 2">
                        <a:extLst>
                          <a:ext uri="{FF2B5EF4-FFF2-40B4-BE49-F238E27FC236}">
                            <a16:creationId xmlns:a16="http://schemas.microsoft.com/office/drawing/2014/main" id="{A306F73F-480C-467C-BD97-D635D200C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31963"/>
                        <a:ext cx="1260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对象 3">
            <a:extLst>
              <a:ext uri="{FF2B5EF4-FFF2-40B4-BE49-F238E27FC236}">
                <a16:creationId xmlns:a16="http://schemas.microsoft.com/office/drawing/2014/main" id="{9EEDA5D6-AEE4-4460-8A7B-A4D6C2A40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3" y="1731963"/>
          <a:ext cx="1371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6" imgW="469696" imgH="177723" progId="Equation.DSMT4">
                  <p:embed/>
                </p:oleObj>
              </mc:Choice>
              <mc:Fallback>
                <p:oleObj name="Equation" r:id="rId16" imgW="469696" imgH="177723" progId="Equation.DSMT4">
                  <p:embed/>
                  <p:pic>
                    <p:nvPicPr>
                      <p:cNvPr id="29712" name="对象 3">
                        <a:extLst>
                          <a:ext uri="{FF2B5EF4-FFF2-40B4-BE49-F238E27FC236}">
                            <a16:creationId xmlns:a16="http://schemas.microsoft.com/office/drawing/2014/main" id="{9EEDA5D6-AEE4-4460-8A7B-A4D6C2A40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731963"/>
                        <a:ext cx="1371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4">
            <a:extLst>
              <a:ext uri="{FF2B5EF4-FFF2-40B4-BE49-F238E27FC236}">
                <a16:creationId xmlns:a16="http://schemas.microsoft.com/office/drawing/2014/main" id="{2E8D9440-1B41-4D9A-87BA-7DCA1DE31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6438" y="1676400"/>
          <a:ext cx="1644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8" imgW="494870" imgH="177646" progId="Equation.DSMT4">
                  <p:embed/>
                </p:oleObj>
              </mc:Choice>
              <mc:Fallback>
                <p:oleObj name="Equation" r:id="rId18" imgW="494870" imgH="177646" progId="Equation.DSMT4">
                  <p:embed/>
                  <p:pic>
                    <p:nvPicPr>
                      <p:cNvPr id="29713" name="对象 4">
                        <a:extLst>
                          <a:ext uri="{FF2B5EF4-FFF2-40B4-BE49-F238E27FC236}">
                            <a16:creationId xmlns:a16="http://schemas.microsoft.com/office/drawing/2014/main" id="{2E8D9440-1B41-4D9A-87BA-7DCA1DE31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1676400"/>
                        <a:ext cx="1644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对象 5">
            <a:extLst>
              <a:ext uri="{FF2B5EF4-FFF2-40B4-BE49-F238E27FC236}">
                <a16:creationId xmlns:a16="http://schemas.microsoft.com/office/drawing/2014/main" id="{8F2C802C-8347-47C9-95F9-858DE87F8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1150" y="1676400"/>
          <a:ext cx="1644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20" imgW="494870" imgH="177646" progId="Equation.DSMT4">
                  <p:embed/>
                </p:oleObj>
              </mc:Choice>
              <mc:Fallback>
                <p:oleObj name="Equation" r:id="rId20" imgW="494870" imgH="177646" progId="Equation.DSMT4">
                  <p:embed/>
                  <p:pic>
                    <p:nvPicPr>
                      <p:cNvPr id="29714" name="对象 5">
                        <a:extLst>
                          <a:ext uri="{FF2B5EF4-FFF2-40B4-BE49-F238E27FC236}">
                            <a16:creationId xmlns:a16="http://schemas.microsoft.com/office/drawing/2014/main" id="{8F2C802C-8347-47C9-95F9-858DE87F8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676400"/>
                        <a:ext cx="1644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6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5" descr="STATBAR">
            <a:extLst>
              <a:ext uri="{FF2B5EF4-FFF2-40B4-BE49-F238E27FC236}">
                <a16:creationId xmlns:a16="http://schemas.microsoft.com/office/drawing/2014/main" id="{3724946B-5B48-4FD4-B1E7-4AFA3CDF92A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0724" name="Text Box 6">
            <a:extLst>
              <a:ext uri="{FF2B5EF4-FFF2-40B4-BE49-F238E27FC236}">
                <a16:creationId xmlns:a16="http://schemas.microsoft.com/office/drawing/2014/main" id="{0E49C62D-93E8-41AD-A502-45B8945B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0725" name="Text Box 11">
            <a:extLst>
              <a:ext uri="{FF2B5EF4-FFF2-40B4-BE49-F238E27FC236}">
                <a16:creationId xmlns:a16="http://schemas.microsoft.com/office/drawing/2014/main" id="{3106B4C2-FA3F-4E28-B87A-7DDF637AF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291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30726" name="Group 15">
            <a:extLst>
              <a:ext uri="{FF2B5EF4-FFF2-40B4-BE49-F238E27FC236}">
                <a16:creationId xmlns:a16="http://schemas.microsoft.com/office/drawing/2014/main" id="{B08121B6-E4B4-4160-95F6-B563BE1D08C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295400" cy="519113"/>
            <a:chOff x="192" y="1056"/>
            <a:chExt cx="816" cy="327"/>
          </a:xfrm>
        </p:grpSpPr>
        <p:graphicFrame>
          <p:nvGraphicFramePr>
            <p:cNvPr id="30740" name="Object 12">
              <a:extLst>
                <a:ext uri="{FF2B5EF4-FFF2-40B4-BE49-F238E27FC236}">
                  <a16:creationId xmlns:a16="http://schemas.microsoft.com/office/drawing/2014/main" id="{0744BC70-B4C9-4142-B4D8-D7192F97A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62"/>
            <a:ext cx="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8" name="Equation" r:id="rId4" imgW="101512" imgH="152268" progId="Equation.DSMT4">
                    <p:embed/>
                  </p:oleObj>
                </mc:Choice>
                <mc:Fallback>
                  <p:oleObj name="Equation" r:id="rId4" imgW="101512" imgH="152268" progId="Equation.DSMT4">
                    <p:embed/>
                    <p:pic>
                      <p:nvPicPr>
                        <p:cNvPr id="30740" name="Object 12">
                          <a:extLst>
                            <a:ext uri="{FF2B5EF4-FFF2-40B4-BE49-F238E27FC236}">
                              <a16:creationId xmlns:a16="http://schemas.microsoft.com/office/drawing/2014/main" id="{0744BC70-B4C9-4142-B4D8-D7192F97AC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62"/>
                          <a:ext cx="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Text Box 14">
              <a:extLst>
                <a:ext uri="{FF2B5EF4-FFF2-40B4-BE49-F238E27FC236}">
                  <a16:creationId xmlns:a16="http://schemas.microsoft.com/office/drawing/2014/main" id="{E74C7A5F-97F0-461F-A383-8B8F6A9A9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sp>
        <p:nvSpPr>
          <p:cNvPr id="30727" name="Rectangle 21">
            <a:extLst>
              <a:ext uri="{FF2B5EF4-FFF2-40B4-BE49-F238E27FC236}">
                <a16:creationId xmlns:a16="http://schemas.microsoft.com/office/drawing/2014/main" id="{93FB8187-D67A-49A0-BAAD-88F79EC6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8" name="Rectangle 25">
            <a:extLst>
              <a:ext uri="{FF2B5EF4-FFF2-40B4-BE49-F238E27FC236}">
                <a16:creationId xmlns:a16="http://schemas.microsoft.com/office/drawing/2014/main" id="{345C7B38-C462-4A40-BABD-18F34AE3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9" name="Rectangle 29">
            <a:extLst>
              <a:ext uri="{FF2B5EF4-FFF2-40B4-BE49-F238E27FC236}">
                <a16:creationId xmlns:a16="http://schemas.microsoft.com/office/drawing/2014/main" id="{93CD5245-5126-4DC7-90FC-1C342EED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40" name="Object 28">
            <a:extLst>
              <a:ext uri="{FF2B5EF4-FFF2-40B4-BE49-F238E27FC236}">
                <a16:creationId xmlns:a16="http://schemas.microsoft.com/office/drawing/2014/main" id="{ADA2C245-46B3-4590-88BF-E1690A76B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2357438"/>
          <a:ext cx="5646737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6" imgW="2120900" imgH="1155700" progId="Equation.DSMT4">
                  <p:embed/>
                </p:oleObj>
              </mc:Choice>
              <mc:Fallback>
                <p:oleObj name="Equation" r:id="rId6" imgW="2120900" imgH="1155700" progId="Equation.DSMT4">
                  <p:embed/>
                  <p:pic>
                    <p:nvPicPr>
                      <p:cNvPr id="13340" name="Object 28">
                        <a:extLst>
                          <a:ext uri="{FF2B5EF4-FFF2-40B4-BE49-F238E27FC236}">
                            <a16:creationId xmlns:a16="http://schemas.microsoft.com/office/drawing/2014/main" id="{ADA2C245-46B3-4590-88BF-E1690A76B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357438"/>
                        <a:ext cx="5646737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F5B478C6-2C44-4991-A825-5EBC703F5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7912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8" imgW="393529" imgH="190417" progId="Equation.DSMT4">
                  <p:embed/>
                </p:oleObj>
              </mc:Choice>
              <mc:Fallback>
                <p:oleObj name="Equation" r:id="rId8" imgW="393529" imgH="190417" progId="Equation.DSMT4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:a16="http://schemas.microsoft.com/office/drawing/2014/main" id="{F5B478C6-2C44-4991-A825-5EBC703F5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42">
            <a:extLst>
              <a:ext uri="{FF2B5EF4-FFF2-40B4-BE49-F238E27FC236}">
                <a16:creationId xmlns:a16="http://schemas.microsoft.com/office/drawing/2014/main" id="{899A5A2A-902C-4E0A-9763-11C61624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355" name="Object 43">
            <a:extLst>
              <a:ext uri="{FF2B5EF4-FFF2-40B4-BE49-F238E27FC236}">
                <a16:creationId xmlns:a16="http://schemas.microsoft.com/office/drawing/2014/main" id="{D8841491-C35A-4232-93D2-C5163DEF3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791200"/>
          <a:ext cx="9477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10" imgW="431613" imgH="190417" progId="Equation.DSMT4">
                  <p:embed/>
                </p:oleObj>
              </mc:Choice>
              <mc:Fallback>
                <p:oleObj name="Equation" r:id="rId10" imgW="431613" imgH="190417" progId="Equation.DSMT4">
                  <p:embed/>
                  <p:pic>
                    <p:nvPicPr>
                      <p:cNvPr id="13355" name="Object 43">
                        <a:extLst>
                          <a:ext uri="{FF2B5EF4-FFF2-40B4-BE49-F238E27FC236}">
                            <a16:creationId xmlns:a16="http://schemas.microsoft.com/office/drawing/2014/main" id="{D8841491-C35A-4232-93D2-C5163DEF3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91200"/>
                        <a:ext cx="9477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对象 1">
            <a:extLst>
              <a:ext uri="{FF2B5EF4-FFF2-40B4-BE49-F238E27FC236}">
                <a16:creationId xmlns:a16="http://schemas.microsoft.com/office/drawing/2014/main" id="{68D84E0F-29D4-4B09-A203-4AA590E03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38"/>
          <a:ext cx="6477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公式" r:id="rId12" imgW="3200400" imgH="292100" progId="Equation.3">
                  <p:embed/>
                </p:oleObj>
              </mc:Choice>
              <mc:Fallback>
                <p:oleObj name="公式" r:id="rId12" imgW="3200400" imgH="292100" progId="Equation.3">
                  <p:embed/>
                  <p:pic>
                    <p:nvPicPr>
                      <p:cNvPr id="30734" name="对象 1">
                        <a:extLst>
                          <a:ext uri="{FF2B5EF4-FFF2-40B4-BE49-F238E27FC236}">
                            <a16:creationId xmlns:a16="http://schemas.microsoft.com/office/drawing/2014/main" id="{68D84E0F-29D4-4B09-A203-4AA590E03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38"/>
                        <a:ext cx="6477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对象 2">
            <a:extLst>
              <a:ext uri="{FF2B5EF4-FFF2-40B4-BE49-F238E27FC236}">
                <a16:creationId xmlns:a16="http://schemas.microsoft.com/office/drawing/2014/main" id="{27039E16-2057-4EF2-9424-42E591CD6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31963"/>
          <a:ext cx="1016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14" imgW="431425" imgH="177646" progId="Equation.DSMT4">
                  <p:embed/>
                </p:oleObj>
              </mc:Choice>
              <mc:Fallback>
                <p:oleObj name="Equation" r:id="rId14" imgW="431425" imgH="177646" progId="Equation.DSMT4">
                  <p:embed/>
                  <p:pic>
                    <p:nvPicPr>
                      <p:cNvPr id="30735" name="对象 2">
                        <a:extLst>
                          <a:ext uri="{FF2B5EF4-FFF2-40B4-BE49-F238E27FC236}">
                            <a16:creationId xmlns:a16="http://schemas.microsoft.com/office/drawing/2014/main" id="{27039E16-2057-4EF2-9424-42E591CD6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31963"/>
                        <a:ext cx="1016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对象 3">
            <a:extLst>
              <a:ext uri="{FF2B5EF4-FFF2-40B4-BE49-F238E27FC236}">
                <a16:creationId xmlns:a16="http://schemas.microsoft.com/office/drawing/2014/main" id="{5C64EDD1-9A97-46FD-9DA7-54FC9B8BC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31963"/>
          <a:ext cx="1106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16" imgW="469696" imgH="177723" progId="Equation.DSMT4">
                  <p:embed/>
                </p:oleObj>
              </mc:Choice>
              <mc:Fallback>
                <p:oleObj name="Equation" r:id="rId16" imgW="469696" imgH="177723" progId="Equation.DSMT4">
                  <p:embed/>
                  <p:pic>
                    <p:nvPicPr>
                      <p:cNvPr id="30736" name="对象 3">
                        <a:extLst>
                          <a:ext uri="{FF2B5EF4-FFF2-40B4-BE49-F238E27FC236}">
                            <a16:creationId xmlns:a16="http://schemas.microsoft.com/office/drawing/2014/main" id="{5C64EDD1-9A97-46FD-9DA7-54FC9B8BC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31963"/>
                        <a:ext cx="1106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对象 4">
            <a:extLst>
              <a:ext uri="{FF2B5EF4-FFF2-40B4-BE49-F238E27FC236}">
                <a16:creationId xmlns:a16="http://schemas.microsoft.com/office/drawing/2014/main" id="{2B9A0622-7EE2-4B42-875E-00DB76C2E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765300"/>
          <a:ext cx="1198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18" imgW="494870" imgH="177646" progId="Equation.DSMT4">
                  <p:embed/>
                </p:oleObj>
              </mc:Choice>
              <mc:Fallback>
                <p:oleObj name="Equation" r:id="rId18" imgW="494870" imgH="177646" progId="Equation.DSMT4">
                  <p:embed/>
                  <p:pic>
                    <p:nvPicPr>
                      <p:cNvPr id="30737" name="对象 4">
                        <a:extLst>
                          <a:ext uri="{FF2B5EF4-FFF2-40B4-BE49-F238E27FC236}">
                            <a16:creationId xmlns:a16="http://schemas.microsoft.com/office/drawing/2014/main" id="{2B9A0622-7EE2-4B42-875E-00DB76C2E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65300"/>
                        <a:ext cx="11985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对象 5">
            <a:extLst>
              <a:ext uri="{FF2B5EF4-FFF2-40B4-BE49-F238E27FC236}">
                <a16:creationId xmlns:a16="http://schemas.microsoft.com/office/drawing/2014/main" id="{7F718CF4-7BDA-47FF-A46B-9557B824D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752600"/>
          <a:ext cx="1195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20" imgW="494870" imgH="177646" progId="Equation.DSMT4">
                  <p:embed/>
                </p:oleObj>
              </mc:Choice>
              <mc:Fallback>
                <p:oleObj name="Equation" r:id="rId20" imgW="494870" imgH="177646" progId="Equation.DSMT4">
                  <p:embed/>
                  <p:pic>
                    <p:nvPicPr>
                      <p:cNvPr id="30738" name="对象 5">
                        <a:extLst>
                          <a:ext uri="{FF2B5EF4-FFF2-40B4-BE49-F238E27FC236}">
                            <a16:creationId xmlns:a16="http://schemas.microsoft.com/office/drawing/2014/main" id="{7F718CF4-7BDA-47FF-A46B-9557B824D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1195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对象 6">
            <a:extLst>
              <a:ext uri="{FF2B5EF4-FFF2-40B4-BE49-F238E27FC236}">
                <a16:creationId xmlns:a16="http://schemas.microsoft.com/office/drawing/2014/main" id="{933E9B48-2249-4C5A-A76C-616168C45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766888"/>
          <a:ext cx="1195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22" imgW="494870" imgH="177646" progId="Equation.DSMT4">
                  <p:embed/>
                </p:oleObj>
              </mc:Choice>
              <mc:Fallback>
                <p:oleObj name="Equation" r:id="rId22" imgW="494870" imgH="177646" progId="Equation.DSMT4">
                  <p:embed/>
                  <p:pic>
                    <p:nvPicPr>
                      <p:cNvPr id="30739" name="对象 6">
                        <a:extLst>
                          <a:ext uri="{FF2B5EF4-FFF2-40B4-BE49-F238E27FC236}">
                            <a16:creationId xmlns:a16="http://schemas.microsoft.com/office/drawing/2014/main" id="{933E9B48-2249-4C5A-A76C-616168C45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66888"/>
                        <a:ext cx="1195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5" descr="STATBAR">
            <a:extLst>
              <a:ext uri="{FF2B5EF4-FFF2-40B4-BE49-F238E27FC236}">
                <a16:creationId xmlns:a16="http://schemas.microsoft.com/office/drawing/2014/main" id="{CBDC1F5A-1A55-4AB1-9555-EF43B3D17D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1748" name="Text Box 6">
            <a:extLst>
              <a:ext uri="{FF2B5EF4-FFF2-40B4-BE49-F238E27FC236}">
                <a16:creationId xmlns:a16="http://schemas.microsoft.com/office/drawing/2014/main" id="{913BF1F8-5E75-4E12-8259-75E29AF0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1749" name="Text Box 11">
            <a:extLst>
              <a:ext uri="{FF2B5EF4-FFF2-40B4-BE49-F238E27FC236}">
                <a16:creationId xmlns:a16="http://schemas.microsoft.com/office/drawing/2014/main" id="{40E9A4ED-499A-43A8-AE3A-626F4A89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291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31750" name="Group 15">
            <a:extLst>
              <a:ext uri="{FF2B5EF4-FFF2-40B4-BE49-F238E27FC236}">
                <a16:creationId xmlns:a16="http://schemas.microsoft.com/office/drawing/2014/main" id="{BF41D69A-14D6-42A5-A24E-44724F1577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295400" cy="519113"/>
            <a:chOff x="192" y="1056"/>
            <a:chExt cx="816" cy="327"/>
          </a:xfrm>
        </p:grpSpPr>
        <p:graphicFrame>
          <p:nvGraphicFramePr>
            <p:cNvPr id="31766" name="Object 12">
              <a:extLst>
                <a:ext uri="{FF2B5EF4-FFF2-40B4-BE49-F238E27FC236}">
                  <a16:creationId xmlns:a16="http://schemas.microsoft.com/office/drawing/2014/main" id="{835A7EB7-62FF-4762-907B-DC905CCBE7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62"/>
            <a:ext cx="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4" name="Equation" r:id="rId4" imgW="101512" imgH="152268" progId="Equation.DSMT4">
                    <p:embed/>
                  </p:oleObj>
                </mc:Choice>
                <mc:Fallback>
                  <p:oleObj name="Equation" r:id="rId4" imgW="101512" imgH="152268" progId="Equation.DSMT4">
                    <p:embed/>
                    <p:pic>
                      <p:nvPicPr>
                        <p:cNvPr id="31766" name="Object 12">
                          <a:extLst>
                            <a:ext uri="{FF2B5EF4-FFF2-40B4-BE49-F238E27FC236}">
                              <a16:creationId xmlns:a16="http://schemas.microsoft.com/office/drawing/2014/main" id="{835A7EB7-62FF-4762-907B-DC905CCBE7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62"/>
                          <a:ext cx="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Text Box 14">
              <a:extLst>
                <a:ext uri="{FF2B5EF4-FFF2-40B4-BE49-F238E27FC236}">
                  <a16:creationId xmlns:a16="http://schemas.microsoft.com/office/drawing/2014/main" id="{9C709BD2-4F56-4717-AE7B-35460D415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sp>
        <p:nvSpPr>
          <p:cNvPr id="31751" name="Rectangle 21">
            <a:extLst>
              <a:ext uri="{FF2B5EF4-FFF2-40B4-BE49-F238E27FC236}">
                <a16:creationId xmlns:a16="http://schemas.microsoft.com/office/drawing/2014/main" id="{795495AC-2042-4A45-929B-5B3CE4BF8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2" name="Rectangle 25">
            <a:extLst>
              <a:ext uri="{FF2B5EF4-FFF2-40B4-BE49-F238E27FC236}">
                <a16:creationId xmlns:a16="http://schemas.microsoft.com/office/drawing/2014/main" id="{E1886D44-73EE-4D4F-9FCB-FD07A2E7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3" name="Rectangle 29">
            <a:extLst>
              <a:ext uri="{FF2B5EF4-FFF2-40B4-BE49-F238E27FC236}">
                <a16:creationId xmlns:a16="http://schemas.microsoft.com/office/drawing/2014/main" id="{6AC61189-69FF-4D98-A6AE-577F1DA4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40" name="Object 28">
            <a:extLst>
              <a:ext uri="{FF2B5EF4-FFF2-40B4-BE49-F238E27FC236}">
                <a16:creationId xmlns:a16="http://schemas.microsoft.com/office/drawing/2014/main" id="{96A1A720-C7B6-4416-9156-23DBBDDBE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2357438"/>
          <a:ext cx="53244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6" imgW="2222500" imgH="1155700" progId="Equation.DSMT4">
                  <p:embed/>
                </p:oleObj>
              </mc:Choice>
              <mc:Fallback>
                <p:oleObj name="Equation" r:id="rId6" imgW="2222500" imgH="1155700" progId="Equation.DSMT4">
                  <p:embed/>
                  <p:pic>
                    <p:nvPicPr>
                      <p:cNvPr id="13340" name="Object 28">
                        <a:extLst>
                          <a:ext uri="{FF2B5EF4-FFF2-40B4-BE49-F238E27FC236}">
                            <a16:creationId xmlns:a16="http://schemas.microsoft.com/office/drawing/2014/main" id="{96A1A720-C7B6-4416-9156-23DBBDDBE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357438"/>
                        <a:ext cx="532447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05E84D6F-7FF9-4F82-9376-9C8275DB4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58674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Equation" r:id="rId8" imgW="419100" imgH="190500" progId="Equation.DSMT4">
                  <p:embed/>
                </p:oleObj>
              </mc:Choice>
              <mc:Fallback>
                <p:oleObj name="Equation" r:id="rId8" imgW="419100" imgH="190500" progId="Equation.DSMT4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:a16="http://schemas.microsoft.com/office/drawing/2014/main" id="{05E84D6F-7FF9-4F82-9376-9C8275DB4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8674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42">
            <a:extLst>
              <a:ext uri="{FF2B5EF4-FFF2-40B4-BE49-F238E27FC236}">
                <a16:creationId xmlns:a16="http://schemas.microsoft.com/office/drawing/2014/main" id="{AA44815F-B96D-42CB-955A-5D885ADE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355" name="Object 43">
            <a:extLst>
              <a:ext uri="{FF2B5EF4-FFF2-40B4-BE49-F238E27FC236}">
                <a16:creationId xmlns:a16="http://schemas.microsoft.com/office/drawing/2014/main" id="{FDECF7EC-2CAD-4ED8-99AA-B45D8ABF4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867400"/>
          <a:ext cx="9477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Equation" r:id="rId10" imgW="431613" imgH="190417" progId="Equation.DSMT4">
                  <p:embed/>
                </p:oleObj>
              </mc:Choice>
              <mc:Fallback>
                <p:oleObj name="Equation" r:id="rId10" imgW="431613" imgH="190417" progId="Equation.DSMT4">
                  <p:embed/>
                  <p:pic>
                    <p:nvPicPr>
                      <p:cNvPr id="13355" name="Object 43">
                        <a:extLst>
                          <a:ext uri="{FF2B5EF4-FFF2-40B4-BE49-F238E27FC236}">
                            <a16:creationId xmlns:a16="http://schemas.microsoft.com/office/drawing/2014/main" id="{FDECF7EC-2CAD-4ED8-99AA-B45D8ABF4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9477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对象 1">
            <a:extLst>
              <a:ext uri="{FF2B5EF4-FFF2-40B4-BE49-F238E27FC236}">
                <a16:creationId xmlns:a16="http://schemas.microsoft.com/office/drawing/2014/main" id="{1F97F394-10BE-4F71-8005-C7C5ECBE0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38"/>
          <a:ext cx="6477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公式" r:id="rId12" imgW="3200400" imgH="292100" progId="Equation.3">
                  <p:embed/>
                </p:oleObj>
              </mc:Choice>
              <mc:Fallback>
                <p:oleObj name="公式" r:id="rId12" imgW="3200400" imgH="292100" progId="Equation.3">
                  <p:embed/>
                  <p:pic>
                    <p:nvPicPr>
                      <p:cNvPr id="31758" name="对象 1">
                        <a:extLst>
                          <a:ext uri="{FF2B5EF4-FFF2-40B4-BE49-F238E27FC236}">
                            <a16:creationId xmlns:a16="http://schemas.microsoft.com/office/drawing/2014/main" id="{1F97F394-10BE-4F71-8005-C7C5ECBE0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38"/>
                        <a:ext cx="6477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对象 2">
            <a:extLst>
              <a:ext uri="{FF2B5EF4-FFF2-40B4-BE49-F238E27FC236}">
                <a16:creationId xmlns:a16="http://schemas.microsoft.com/office/drawing/2014/main" id="{B1A857ED-1505-4D91-986E-B004C0D01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31963"/>
          <a:ext cx="1016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Equation" r:id="rId14" imgW="431425" imgH="177646" progId="Equation.DSMT4">
                  <p:embed/>
                </p:oleObj>
              </mc:Choice>
              <mc:Fallback>
                <p:oleObj name="Equation" r:id="rId14" imgW="431425" imgH="177646" progId="Equation.DSMT4">
                  <p:embed/>
                  <p:pic>
                    <p:nvPicPr>
                      <p:cNvPr id="31759" name="对象 2">
                        <a:extLst>
                          <a:ext uri="{FF2B5EF4-FFF2-40B4-BE49-F238E27FC236}">
                            <a16:creationId xmlns:a16="http://schemas.microsoft.com/office/drawing/2014/main" id="{B1A857ED-1505-4D91-986E-B004C0D01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31963"/>
                        <a:ext cx="1016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对象 3">
            <a:extLst>
              <a:ext uri="{FF2B5EF4-FFF2-40B4-BE49-F238E27FC236}">
                <a16:creationId xmlns:a16="http://schemas.microsoft.com/office/drawing/2014/main" id="{093443DF-F89F-4D9D-ACCC-7CD821015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31963"/>
          <a:ext cx="1106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16" imgW="469696" imgH="177723" progId="Equation.DSMT4">
                  <p:embed/>
                </p:oleObj>
              </mc:Choice>
              <mc:Fallback>
                <p:oleObj name="Equation" r:id="rId16" imgW="469696" imgH="177723" progId="Equation.DSMT4">
                  <p:embed/>
                  <p:pic>
                    <p:nvPicPr>
                      <p:cNvPr id="31760" name="对象 3">
                        <a:extLst>
                          <a:ext uri="{FF2B5EF4-FFF2-40B4-BE49-F238E27FC236}">
                            <a16:creationId xmlns:a16="http://schemas.microsoft.com/office/drawing/2014/main" id="{093443DF-F89F-4D9D-ACCC-7CD821015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31963"/>
                        <a:ext cx="1106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对象 4">
            <a:extLst>
              <a:ext uri="{FF2B5EF4-FFF2-40B4-BE49-F238E27FC236}">
                <a16:creationId xmlns:a16="http://schemas.microsoft.com/office/drawing/2014/main" id="{20E4A660-AE6C-4F09-8883-FAA654E23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765300"/>
          <a:ext cx="1198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18" imgW="494870" imgH="177646" progId="Equation.DSMT4">
                  <p:embed/>
                </p:oleObj>
              </mc:Choice>
              <mc:Fallback>
                <p:oleObj name="Equation" r:id="rId18" imgW="494870" imgH="177646" progId="Equation.DSMT4">
                  <p:embed/>
                  <p:pic>
                    <p:nvPicPr>
                      <p:cNvPr id="31761" name="对象 4">
                        <a:extLst>
                          <a:ext uri="{FF2B5EF4-FFF2-40B4-BE49-F238E27FC236}">
                            <a16:creationId xmlns:a16="http://schemas.microsoft.com/office/drawing/2014/main" id="{20E4A660-AE6C-4F09-8883-FAA654E23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65300"/>
                        <a:ext cx="11985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对象 5">
            <a:extLst>
              <a:ext uri="{FF2B5EF4-FFF2-40B4-BE49-F238E27FC236}">
                <a16:creationId xmlns:a16="http://schemas.microsoft.com/office/drawing/2014/main" id="{AA84534A-73A6-4245-BCFD-CC53AB1C2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752600"/>
          <a:ext cx="1195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20" imgW="494870" imgH="177646" progId="Equation.DSMT4">
                  <p:embed/>
                </p:oleObj>
              </mc:Choice>
              <mc:Fallback>
                <p:oleObj name="Equation" r:id="rId20" imgW="494870" imgH="177646" progId="Equation.DSMT4">
                  <p:embed/>
                  <p:pic>
                    <p:nvPicPr>
                      <p:cNvPr id="31762" name="对象 5">
                        <a:extLst>
                          <a:ext uri="{FF2B5EF4-FFF2-40B4-BE49-F238E27FC236}">
                            <a16:creationId xmlns:a16="http://schemas.microsoft.com/office/drawing/2014/main" id="{AA84534A-73A6-4245-BCFD-CC53AB1C2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1195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对象 6">
            <a:extLst>
              <a:ext uri="{FF2B5EF4-FFF2-40B4-BE49-F238E27FC236}">
                <a16:creationId xmlns:a16="http://schemas.microsoft.com/office/drawing/2014/main" id="{49B393D5-1AB6-48BC-A0A4-CBD1820DC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766888"/>
          <a:ext cx="1195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22" imgW="494870" imgH="177646" progId="Equation.DSMT4">
                  <p:embed/>
                </p:oleObj>
              </mc:Choice>
              <mc:Fallback>
                <p:oleObj name="Equation" r:id="rId22" imgW="494870" imgH="177646" progId="Equation.DSMT4">
                  <p:embed/>
                  <p:pic>
                    <p:nvPicPr>
                      <p:cNvPr id="31763" name="对象 6">
                        <a:extLst>
                          <a:ext uri="{FF2B5EF4-FFF2-40B4-BE49-F238E27FC236}">
                            <a16:creationId xmlns:a16="http://schemas.microsoft.com/office/drawing/2014/main" id="{49B393D5-1AB6-48BC-A0A4-CBD1820DC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66888"/>
                        <a:ext cx="1195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对象 7">
            <a:extLst>
              <a:ext uri="{FF2B5EF4-FFF2-40B4-BE49-F238E27FC236}">
                <a16:creationId xmlns:a16="http://schemas.microsoft.com/office/drawing/2014/main" id="{12567A02-DDCB-4702-A38C-3BE66F423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1752600"/>
          <a:ext cx="1195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24" imgW="494870" imgH="177646" progId="Equation.DSMT4">
                  <p:embed/>
                </p:oleObj>
              </mc:Choice>
              <mc:Fallback>
                <p:oleObj name="Equation" r:id="rId24" imgW="494870" imgH="177646" progId="Equation.DSMT4">
                  <p:embed/>
                  <p:pic>
                    <p:nvPicPr>
                      <p:cNvPr id="31764" name="对象 7">
                        <a:extLst>
                          <a:ext uri="{FF2B5EF4-FFF2-40B4-BE49-F238E27FC236}">
                            <a16:creationId xmlns:a16="http://schemas.microsoft.com/office/drawing/2014/main" id="{12567A02-DDCB-4702-A38C-3BE66F423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1195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9CE5C7B-3203-45C5-8691-7700513A0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286375"/>
          <a:ext cx="533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" name="Equation" r:id="rId26" imgW="2171700" imgH="203200" progId="Equation.DSMT4">
                  <p:embed/>
                </p:oleObj>
              </mc:Choice>
              <mc:Fallback>
                <p:oleObj name="Equation" r:id="rId26" imgW="2171700" imgH="203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9CE5C7B-3203-45C5-8691-7700513A0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86375"/>
                        <a:ext cx="5334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5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STATBAR">
            <a:extLst>
              <a:ext uri="{FF2B5EF4-FFF2-40B4-BE49-F238E27FC236}">
                <a16:creationId xmlns:a16="http://schemas.microsoft.com/office/drawing/2014/main" id="{1C60937E-4BD0-44CC-BE24-19045EAF308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2772" name="Text Box 6">
            <a:extLst>
              <a:ext uri="{FF2B5EF4-FFF2-40B4-BE49-F238E27FC236}">
                <a16:creationId xmlns:a16="http://schemas.microsoft.com/office/drawing/2014/main" id="{99FCB59C-772B-42F0-A306-0F48B905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2773" name="Text Box 11">
            <a:extLst>
              <a:ext uri="{FF2B5EF4-FFF2-40B4-BE49-F238E27FC236}">
                <a16:creationId xmlns:a16="http://schemas.microsoft.com/office/drawing/2014/main" id="{BA66BCEA-2FDA-488E-AC97-E3D82188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291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138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  <p:grpSp>
        <p:nvGrpSpPr>
          <p:cNvPr id="32774" name="Group 15">
            <a:extLst>
              <a:ext uri="{FF2B5EF4-FFF2-40B4-BE49-F238E27FC236}">
                <a16:creationId xmlns:a16="http://schemas.microsoft.com/office/drawing/2014/main" id="{92F63531-694F-46CF-9F63-B8AB99439FF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1295400" cy="519113"/>
            <a:chOff x="192" y="1056"/>
            <a:chExt cx="816" cy="327"/>
          </a:xfrm>
        </p:grpSpPr>
        <p:graphicFrame>
          <p:nvGraphicFramePr>
            <p:cNvPr id="32791" name="Object 12">
              <a:extLst>
                <a:ext uri="{FF2B5EF4-FFF2-40B4-BE49-F238E27FC236}">
                  <a16:creationId xmlns:a16="http://schemas.microsoft.com/office/drawing/2014/main" id="{910964B0-A1AF-4B4A-B3B7-B140167781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62"/>
            <a:ext cx="9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" name="Equation" r:id="rId4" imgW="101512" imgH="152268" progId="Equation.DSMT4">
                    <p:embed/>
                  </p:oleObj>
                </mc:Choice>
                <mc:Fallback>
                  <p:oleObj name="Equation" r:id="rId4" imgW="101512" imgH="152268" progId="Equation.DSMT4">
                    <p:embed/>
                    <p:pic>
                      <p:nvPicPr>
                        <p:cNvPr id="32791" name="Object 12">
                          <a:extLst>
                            <a:ext uri="{FF2B5EF4-FFF2-40B4-BE49-F238E27FC236}">
                              <a16:creationId xmlns:a16="http://schemas.microsoft.com/office/drawing/2014/main" id="{910964B0-A1AF-4B4A-B3B7-B140167781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62"/>
                          <a:ext cx="9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2" name="Text Box 14">
              <a:extLst>
                <a:ext uri="{FF2B5EF4-FFF2-40B4-BE49-F238E27FC236}">
                  <a16:creationId xmlns:a16="http://schemas.microsoft.com/office/drawing/2014/main" id="{4A54F8E0-B42A-4476-968F-7E112AF95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解：</a:t>
              </a:r>
            </a:p>
          </p:txBody>
        </p:sp>
      </p:grpSp>
      <p:sp>
        <p:nvSpPr>
          <p:cNvPr id="32775" name="Rectangle 21">
            <a:extLst>
              <a:ext uri="{FF2B5EF4-FFF2-40B4-BE49-F238E27FC236}">
                <a16:creationId xmlns:a16="http://schemas.microsoft.com/office/drawing/2014/main" id="{71D6FC2B-9AB2-46CF-8BD8-7A3A2CFF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6" name="Rectangle 25">
            <a:extLst>
              <a:ext uri="{FF2B5EF4-FFF2-40B4-BE49-F238E27FC236}">
                <a16:creationId xmlns:a16="http://schemas.microsoft.com/office/drawing/2014/main" id="{BB3BDBA7-A88B-4522-9B05-7BAFDD3E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7" name="Rectangle 29">
            <a:extLst>
              <a:ext uri="{FF2B5EF4-FFF2-40B4-BE49-F238E27FC236}">
                <a16:creationId xmlns:a16="http://schemas.microsoft.com/office/drawing/2014/main" id="{F858BEDE-9AE5-448E-9641-0B8F8EB1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40" name="Object 28">
            <a:extLst>
              <a:ext uri="{FF2B5EF4-FFF2-40B4-BE49-F238E27FC236}">
                <a16:creationId xmlns:a16="http://schemas.microsoft.com/office/drawing/2014/main" id="{C81B0FC6-3318-4D4E-A167-F5DF49ACF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70111"/>
              </p:ext>
            </p:extLst>
          </p:nvPr>
        </p:nvGraphicFramePr>
        <p:xfrm>
          <a:off x="630238" y="2278063"/>
          <a:ext cx="5786437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Equation" r:id="rId6" imgW="2323800" imgH="1358640" progId="Equation.DSMT4">
                  <p:embed/>
                </p:oleObj>
              </mc:Choice>
              <mc:Fallback>
                <p:oleObj name="Equation" r:id="rId6" imgW="2323800" imgH="1358640" progId="Equation.DSMT4">
                  <p:embed/>
                  <p:pic>
                    <p:nvPicPr>
                      <p:cNvPr id="13340" name="Object 28">
                        <a:extLst>
                          <a:ext uri="{FF2B5EF4-FFF2-40B4-BE49-F238E27FC236}">
                            <a16:creationId xmlns:a16="http://schemas.microsoft.com/office/drawing/2014/main" id="{C81B0FC6-3318-4D4E-A167-F5DF49ACF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278063"/>
                        <a:ext cx="5786437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23B342F8-775B-4806-A112-49D85E184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6096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8" imgW="419100" imgH="190500" progId="Equation.DSMT4">
                  <p:embed/>
                </p:oleObj>
              </mc:Choice>
              <mc:Fallback>
                <p:oleObj name="Equation" r:id="rId8" imgW="419100" imgH="190500" progId="Equation.DSMT4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:a16="http://schemas.microsoft.com/office/drawing/2014/main" id="{23B342F8-775B-4806-A112-49D85E184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60960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Rectangle 42">
            <a:extLst>
              <a:ext uri="{FF2B5EF4-FFF2-40B4-BE49-F238E27FC236}">
                <a16:creationId xmlns:a16="http://schemas.microsoft.com/office/drawing/2014/main" id="{CB53A37D-001C-41AE-A153-C60094C11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3322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3355" name="Object 43">
            <a:extLst>
              <a:ext uri="{FF2B5EF4-FFF2-40B4-BE49-F238E27FC236}">
                <a16:creationId xmlns:a16="http://schemas.microsoft.com/office/drawing/2014/main" id="{D8C18382-1FFA-47AF-AA19-C9EB60256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6172200"/>
          <a:ext cx="9477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name="Equation" r:id="rId10" imgW="431613" imgH="190417" progId="Equation.DSMT4">
                  <p:embed/>
                </p:oleObj>
              </mc:Choice>
              <mc:Fallback>
                <p:oleObj name="Equation" r:id="rId10" imgW="431613" imgH="190417" progId="Equation.DSMT4">
                  <p:embed/>
                  <p:pic>
                    <p:nvPicPr>
                      <p:cNvPr id="13355" name="Object 43">
                        <a:extLst>
                          <a:ext uri="{FF2B5EF4-FFF2-40B4-BE49-F238E27FC236}">
                            <a16:creationId xmlns:a16="http://schemas.microsoft.com/office/drawing/2014/main" id="{D8C18382-1FFA-47AF-AA19-C9EB60256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172200"/>
                        <a:ext cx="9477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1">
            <a:extLst>
              <a:ext uri="{FF2B5EF4-FFF2-40B4-BE49-F238E27FC236}">
                <a16:creationId xmlns:a16="http://schemas.microsoft.com/office/drawing/2014/main" id="{397E3BD5-FD44-4429-9BDB-5773FC2F6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38"/>
          <a:ext cx="6477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公式" r:id="rId12" imgW="3200400" imgH="292100" progId="Equation.3">
                  <p:embed/>
                </p:oleObj>
              </mc:Choice>
              <mc:Fallback>
                <p:oleObj name="公式" r:id="rId12" imgW="3200400" imgH="292100" progId="Equation.3">
                  <p:embed/>
                  <p:pic>
                    <p:nvPicPr>
                      <p:cNvPr id="32782" name="对象 1">
                        <a:extLst>
                          <a:ext uri="{FF2B5EF4-FFF2-40B4-BE49-F238E27FC236}">
                            <a16:creationId xmlns:a16="http://schemas.microsoft.com/office/drawing/2014/main" id="{397E3BD5-FD44-4429-9BDB-5773FC2F6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38"/>
                        <a:ext cx="6477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对象 2">
            <a:extLst>
              <a:ext uri="{FF2B5EF4-FFF2-40B4-BE49-F238E27FC236}">
                <a16:creationId xmlns:a16="http://schemas.microsoft.com/office/drawing/2014/main" id="{47CC0127-0312-4527-9048-3742B2D16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31963"/>
          <a:ext cx="1016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14" imgW="431425" imgH="177646" progId="Equation.DSMT4">
                  <p:embed/>
                </p:oleObj>
              </mc:Choice>
              <mc:Fallback>
                <p:oleObj name="Equation" r:id="rId14" imgW="431425" imgH="177646" progId="Equation.DSMT4">
                  <p:embed/>
                  <p:pic>
                    <p:nvPicPr>
                      <p:cNvPr id="32783" name="对象 2">
                        <a:extLst>
                          <a:ext uri="{FF2B5EF4-FFF2-40B4-BE49-F238E27FC236}">
                            <a16:creationId xmlns:a16="http://schemas.microsoft.com/office/drawing/2014/main" id="{47CC0127-0312-4527-9048-3742B2D16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31963"/>
                        <a:ext cx="1016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对象 3">
            <a:extLst>
              <a:ext uri="{FF2B5EF4-FFF2-40B4-BE49-F238E27FC236}">
                <a16:creationId xmlns:a16="http://schemas.microsoft.com/office/drawing/2014/main" id="{5BD5FB41-08ED-41BB-B62E-744D48F77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31963"/>
          <a:ext cx="1106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16" imgW="469696" imgH="177723" progId="Equation.DSMT4">
                  <p:embed/>
                </p:oleObj>
              </mc:Choice>
              <mc:Fallback>
                <p:oleObj name="Equation" r:id="rId16" imgW="469696" imgH="177723" progId="Equation.DSMT4">
                  <p:embed/>
                  <p:pic>
                    <p:nvPicPr>
                      <p:cNvPr id="32784" name="对象 3">
                        <a:extLst>
                          <a:ext uri="{FF2B5EF4-FFF2-40B4-BE49-F238E27FC236}">
                            <a16:creationId xmlns:a16="http://schemas.microsoft.com/office/drawing/2014/main" id="{5BD5FB41-08ED-41BB-B62E-744D48F77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31963"/>
                        <a:ext cx="1106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对象 4">
            <a:extLst>
              <a:ext uri="{FF2B5EF4-FFF2-40B4-BE49-F238E27FC236}">
                <a16:creationId xmlns:a16="http://schemas.microsoft.com/office/drawing/2014/main" id="{D1082C56-8037-4781-B879-8A8098D9B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765300"/>
          <a:ext cx="1198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Equation" r:id="rId18" imgW="494870" imgH="177646" progId="Equation.DSMT4">
                  <p:embed/>
                </p:oleObj>
              </mc:Choice>
              <mc:Fallback>
                <p:oleObj name="Equation" r:id="rId18" imgW="494870" imgH="177646" progId="Equation.DSMT4">
                  <p:embed/>
                  <p:pic>
                    <p:nvPicPr>
                      <p:cNvPr id="32785" name="对象 4">
                        <a:extLst>
                          <a:ext uri="{FF2B5EF4-FFF2-40B4-BE49-F238E27FC236}">
                            <a16:creationId xmlns:a16="http://schemas.microsoft.com/office/drawing/2014/main" id="{D1082C56-8037-4781-B879-8A8098D9B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65300"/>
                        <a:ext cx="11985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对象 5">
            <a:extLst>
              <a:ext uri="{FF2B5EF4-FFF2-40B4-BE49-F238E27FC236}">
                <a16:creationId xmlns:a16="http://schemas.microsoft.com/office/drawing/2014/main" id="{E0217A95-5D94-4029-885E-74030A704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752600"/>
          <a:ext cx="1195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Equation" r:id="rId20" imgW="494870" imgH="177646" progId="Equation.DSMT4">
                  <p:embed/>
                </p:oleObj>
              </mc:Choice>
              <mc:Fallback>
                <p:oleObj name="Equation" r:id="rId20" imgW="494870" imgH="177646" progId="Equation.DSMT4">
                  <p:embed/>
                  <p:pic>
                    <p:nvPicPr>
                      <p:cNvPr id="32786" name="对象 5">
                        <a:extLst>
                          <a:ext uri="{FF2B5EF4-FFF2-40B4-BE49-F238E27FC236}">
                            <a16:creationId xmlns:a16="http://schemas.microsoft.com/office/drawing/2014/main" id="{E0217A95-5D94-4029-885E-74030A704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1195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对象 6">
            <a:extLst>
              <a:ext uri="{FF2B5EF4-FFF2-40B4-BE49-F238E27FC236}">
                <a16:creationId xmlns:a16="http://schemas.microsoft.com/office/drawing/2014/main" id="{3EB58CFA-A87D-443A-9794-7C19D0942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766888"/>
          <a:ext cx="1195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Equation" r:id="rId22" imgW="494870" imgH="177646" progId="Equation.DSMT4">
                  <p:embed/>
                </p:oleObj>
              </mc:Choice>
              <mc:Fallback>
                <p:oleObj name="Equation" r:id="rId22" imgW="494870" imgH="177646" progId="Equation.DSMT4">
                  <p:embed/>
                  <p:pic>
                    <p:nvPicPr>
                      <p:cNvPr id="32787" name="对象 6">
                        <a:extLst>
                          <a:ext uri="{FF2B5EF4-FFF2-40B4-BE49-F238E27FC236}">
                            <a16:creationId xmlns:a16="http://schemas.microsoft.com/office/drawing/2014/main" id="{3EB58CFA-A87D-443A-9794-7C19D0942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66888"/>
                        <a:ext cx="1195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对象 7">
            <a:extLst>
              <a:ext uri="{FF2B5EF4-FFF2-40B4-BE49-F238E27FC236}">
                <a16:creationId xmlns:a16="http://schemas.microsoft.com/office/drawing/2014/main" id="{9BA9ED45-B25C-4290-8C38-89C3E270B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1752600"/>
          <a:ext cx="1195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Equation" r:id="rId24" imgW="494870" imgH="177646" progId="Equation.DSMT4">
                  <p:embed/>
                </p:oleObj>
              </mc:Choice>
              <mc:Fallback>
                <p:oleObj name="Equation" r:id="rId24" imgW="494870" imgH="177646" progId="Equation.DSMT4">
                  <p:embed/>
                  <p:pic>
                    <p:nvPicPr>
                      <p:cNvPr id="32788" name="对象 7">
                        <a:extLst>
                          <a:ext uri="{FF2B5EF4-FFF2-40B4-BE49-F238E27FC236}">
                            <a16:creationId xmlns:a16="http://schemas.microsoft.com/office/drawing/2014/main" id="{9BA9ED45-B25C-4290-8C38-89C3E270B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1195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对象 9">
            <a:extLst>
              <a:ext uri="{FF2B5EF4-FFF2-40B4-BE49-F238E27FC236}">
                <a16:creationId xmlns:a16="http://schemas.microsoft.com/office/drawing/2014/main" id="{F7372422-C452-4EA5-8EED-EB7B93FE6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376488"/>
          <a:ext cx="1195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Equation" r:id="rId26" imgW="494870" imgH="177646" progId="Equation.DSMT4">
                  <p:embed/>
                </p:oleObj>
              </mc:Choice>
              <mc:Fallback>
                <p:oleObj name="Equation" r:id="rId26" imgW="494870" imgH="177646" progId="Equation.DSMT4">
                  <p:embed/>
                  <p:pic>
                    <p:nvPicPr>
                      <p:cNvPr id="32789" name="对象 9">
                        <a:extLst>
                          <a:ext uri="{FF2B5EF4-FFF2-40B4-BE49-F238E27FC236}">
                            <a16:creationId xmlns:a16="http://schemas.microsoft.com/office/drawing/2014/main" id="{F7372422-C452-4EA5-8EED-EB7B93FE6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376488"/>
                        <a:ext cx="11953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09BE10D-DC26-420D-B116-655BA7A29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591175"/>
          <a:ext cx="52768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28" imgW="2349500" imgH="203200" progId="Equation.DSMT4">
                  <p:embed/>
                </p:oleObj>
              </mc:Choice>
              <mc:Fallback>
                <p:oleObj name="Equation" r:id="rId28" imgW="2349500" imgH="203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09BE10D-DC26-420D-B116-655BA7A29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91175"/>
                        <a:ext cx="52768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1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5" descr="STATBAR">
            <a:extLst>
              <a:ext uri="{FF2B5EF4-FFF2-40B4-BE49-F238E27FC236}">
                <a16:creationId xmlns:a16="http://schemas.microsoft.com/office/drawing/2014/main" id="{896045E5-FEE2-49CB-A878-63D17E16D88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3796" name="Text Box 6">
            <a:extLst>
              <a:ext uri="{FF2B5EF4-FFF2-40B4-BE49-F238E27FC236}">
                <a16:creationId xmlns:a16="http://schemas.microsoft.com/office/drawing/2014/main" id="{D3E27B88-CB96-4AFB-9054-A5BF81C8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graphicFrame>
        <p:nvGraphicFramePr>
          <p:cNvPr id="33797" name="Object 10">
            <a:extLst>
              <a:ext uri="{FF2B5EF4-FFF2-40B4-BE49-F238E27FC236}">
                <a16:creationId xmlns:a16="http://schemas.microsoft.com/office/drawing/2014/main" id="{D902A54B-4866-4027-9704-7BACFB76A07E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81000" y="1063625"/>
          <a:ext cx="66706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5" imgW="3446482" imgH="395677" progId="Word.Document.8">
                  <p:embed/>
                </p:oleObj>
              </mc:Choice>
              <mc:Fallback>
                <p:oleObj name="Document" r:id="rId5" imgW="3446482" imgH="395677" progId="Word.Document.8">
                  <p:embed/>
                  <p:pic>
                    <p:nvPicPr>
                      <p:cNvPr id="33797" name="Object 10">
                        <a:extLst>
                          <a:ext uri="{FF2B5EF4-FFF2-40B4-BE49-F238E27FC236}">
                            <a16:creationId xmlns:a16="http://schemas.microsoft.com/office/drawing/2014/main" id="{D902A54B-4866-4027-9704-7BACFB76A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3625"/>
                        <a:ext cx="66706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15">
            <a:extLst>
              <a:ext uri="{FF2B5EF4-FFF2-40B4-BE49-F238E27FC236}">
                <a16:creationId xmlns:a16="http://schemas.microsoft.com/office/drawing/2014/main" id="{A19CD05B-36D2-4F27-BF27-1D733DCB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9" name="Rectangle 25">
            <a:extLst>
              <a:ext uri="{FF2B5EF4-FFF2-40B4-BE49-F238E27FC236}">
                <a16:creationId xmlns:a16="http://schemas.microsoft.com/office/drawing/2014/main" id="{BB618F84-D60F-4D74-B7E2-66941F596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0" name="TextBox 2">
            <a:extLst>
              <a:ext uri="{FF2B5EF4-FFF2-40B4-BE49-F238E27FC236}">
                <a16:creationId xmlns:a16="http://schemas.microsoft.com/office/drawing/2014/main" id="{4327FBC4-03B0-4E11-82F1-723D18B1A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217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构造思路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CC25E-E409-4F24-BA6E-27072C35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24125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）考察</a:t>
            </a:r>
            <a:r>
              <a:rPr lang="en-US" altLang="zh-CN" sz="2800" b="1">
                <a:solidFill>
                  <a:srgbClr val="FF0000"/>
                </a:solidFill>
              </a:rPr>
              <a:t>l[n],</a:t>
            </a:r>
            <a:r>
              <a:rPr lang="zh-CN" altLang="en-US" sz="2800" b="1">
                <a:solidFill>
                  <a:srgbClr val="FF0000"/>
                </a:solidFill>
              </a:rPr>
              <a:t>看最后一段包含多少个像素点？假设</a:t>
            </a:r>
            <a:r>
              <a:rPr lang="en-US" altLang="zh-CN" sz="2800" b="1">
                <a:solidFill>
                  <a:srgbClr val="FF0000"/>
                </a:solidFill>
              </a:rPr>
              <a:t>k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9D9DA-8A42-4A4F-A5F4-3B8627A46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9925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）将最后</a:t>
            </a:r>
            <a:r>
              <a:rPr lang="en-US" altLang="zh-CN" sz="2800" b="1">
                <a:solidFill>
                  <a:srgbClr val="FF0000"/>
                </a:solidFill>
              </a:rPr>
              <a:t>k</a:t>
            </a:r>
            <a:r>
              <a:rPr lang="zh-CN" altLang="en-US" sz="2800" b="1">
                <a:solidFill>
                  <a:srgbClr val="FF0000"/>
                </a:solidFill>
              </a:rPr>
              <a:t>个像素点分割出去；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E9623-5F2A-413C-A8CE-CC66C6BF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95725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）考察</a:t>
            </a:r>
            <a:r>
              <a:rPr lang="en-US" altLang="zh-CN" sz="2800" b="1">
                <a:solidFill>
                  <a:srgbClr val="FF0000"/>
                </a:solidFill>
              </a:rPr>
              <a:t>l[n-k],</a:t>
            </a:r>
            <a:r>
              <a:rPr lang="zh-CN" altLang="en-US" sz="2800" b="1">
                <a:solidFill>
                  <a:srgbClr val="FF0000"/>
                </a:solidFill>
              </a:rPr>
              <a:t>看最后一段包含多少个像素点？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8A10F-34FB-4B21-A775-69946202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r>
              <a:rPr lang="en-US" altLang="zh-CN" sz="2800" b="1">
                <a:solidFill>
                  <a:srgbClr val="FF0000"/>
                </a:solidFill>
              </a:rPr>
              <a:t>……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A9F87-DFBC-4419-B9D7-8E94E8C1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67325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5</a:t>
            </a:r>
            <a:r>
              <a:rPr lang="zh-CN" altLang="en-US" sz="2800" b="1">
                <a:solidFill>
                  <a:srgbClr val="FF0000"/>
                </a:solidFill>
              </a:rPr>
              <a:t>）剩余元素自成一段。</a:t>
            </a:r>
          </a:p>
        </p:txBody>
      </p:sp>
    </p:spTree>
    <p:extLst>
      <p:ext uri="{BB962C8B-B14F-4D97-AF65-F5344CB8AC3E}">
        <p14:creationId xmlns:p14="http://schemas.microsoft.com/office/powerpoint/2010/main" val="2206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5" descr="STATBAR">
            <a:extLst>
              <a:ext uri="{FF2B5EF4-FFF2-40B4-BE49-F238E27FC236}">
                <a16:creationId xmlns:a16="http://schemas.microsoft.com/office/drawing/2014/main" id="{D99AEC5F-5722-4B1E-B6CF-D7D2DE200E5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100" name="Text Box 6">
            <a:extLst>
              <a:ext uri="{FF2B5EF4-FFF2-40B4-BE49-F238E27FC236}">
                <a16:creationId xmlns:a16="http://schemas.microsoft.com/office/drawing/2014/main" id="{0E4C0D3C-5EEF-4370-B11B-33DE4886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4101" name="Object 7">
            <a:extLst>
              <a:ext uri="{FF2B5EF4-FFF2-40B4-BE49-F238E27FC236}">
                <a16:creationId xmlns:a16="http://schemas.microsoft.com/office/drawing/2014/main" id="{EFF7CCB2-6AA7-4CB5-8BEE-4F4063EC4ED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762000" y="1143000"/>
          <a:ext cx="701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文档" r:id="rId4" imgW="3599949" imgH="396071" progId="Word.Document.8">
                  <p:embed/>
                </p:oleObj>
              </mc:Choice>
              <mc:Fallback>
                <p:oleObj name="文档" r:id="rId4" imgW="3599949" imgH="396071" progId="Word.Document.8">
                  <p:embed/>
                  <p:pic>
                    <p:nvPicPr>
                      <p:cNvPr id="4101" name="Object 7">
                        <a:extLst>
                          <a:ext uri="{FF2B5EF4-FFF2-40B4-BE49-F238E27FC236}">
                            <a16:creationId xmlns:a16="http://schemas.microsoft.com/office/drawing/2014/main" id="{EFF7CCB2-6AA7-4CB5-8BEE-4F4063EC4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701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1">
            <a:extLst>
              <a:ext uri="{FF2B5EF4-FFF2-40B4-BE49-F238E27FC236}">
                <a16:creationId xmlns:a16="http://schemas.microsoft.com/office/drawing/2014/main" id="{F858F3D4-6C84-4F90-9818-4EA7EB17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59" name="Group 15">
            <a:extLst>
              <a:ext uri="{FF2B5EF4-FFF2-40B4-BE49-F238E27FC236}">
                <a16:creationId xmlns:a16="http://schemas.microsoft.com/office/drawing/2014/main" id="{0D4A3E61-74B8-4FD2-BF63-E1B20799D53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05000"/>
            <a:ext cx="2209800" cy="1752600"/>
            <a:chOff x="2112" y="1200"/>
            <a:chExt cx="1392" cy="1104"/>
          </a:xfrm>
        </p:grpSpPr>
        <p:sp>
          <p:nvSpPr>
            <p:cNvPr id="4116" name="Line 9">
              <a:extLst>
                <a:ext uri="{FF2B5EF4-FFF2-40B4-BE49-F238E27FC236}">
                  <a16:creationId xmlns:a16="http://schemas.microsoft.com/office/drawing/2014/main" id="{2ABBA5E7-3FDE-4D39-9256-19E7EC366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00"/>
              <a:ext cx="0" cy="72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7" name="Object 10">
              <a:extLst>
                <a:ext uri="{FF2B5EF4-FFF2-40B4-BE49-F238E27FC236}">
                  <a16:creationId xmlns:a16="http://schemas.microsoft.com/office/drawing/2014/main" id="{B266500E-F77E-4184-A3F3-24EFFCADC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968"/>
            <a:ext cx="13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公式" r:id="rId6" imgW="812447" imgH="228501" progId="Equation.3">
                    <p:embed/>
                  </p:oleObj>
                </mc:Choice>
                <mc:Fallback>
                  <p:oleObj name="公式" r:id="rId6" imgW="812447" imgH="228501" progId="Equation.3">
                    <p:embed/>
                    <p:pic>
                      <p:nvPicPr>
                        <p:cNvPr id="4117" name="Object 10">
                          <a:extLst>
                            <a:ext uri="{FF2B5EF4-FFF2-40B4-BE49-F238E27FC236}">
                              <a16:creationId xmlns:a16="http://schemas.microsoft.com/office/drawing/2014/main" id="{B266500E-F77E-4184-A3F3-24EFFCADCB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68"/>
                          <a:ext cx="13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0" name="Group 16">
            <a:extLst>
              <a:ext uri="{FF2B5EF4-FFF2-40B4-BE49-F238E27FC236}">
                <a16:creationId xmlns:a16="http://schemas.microsoft.com/office/drawing/2014/main" id="{A36E431A-DA2F-4F7A-A752-6BBBB14B62C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971800"/>
            <a:ext cx="1828800" cy="641350"/>
            <a:chOff x="3456" y="1872"/>
            <a:chExt cx="1152" cy="404"/>
          </a:xfrm>
        </p:grpSpPr>
        <p:sp>
          <p:nvSpPr>
            <p:cNvPr id="4114" name="Text Box 13">
              <a:extLst>
                <a:ext uri="{FF2B5EF4-FFF2-40B4-BE49-F238E27FC236}">
                  <a16:creationId xmlns:a16="http://schemas.microsoft.com/office/drawing/2014/main" id="{516DCDCA-71DD-422D-87C8-C8902A6D0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187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15" name="Line 14">
              <a:extLst>
                <a:ext uri="{FF2B5EF4-FFF2-40B4-BE49-F238E27FC236}">
                  <a16:creationId xmlns:a16="http://schemas.microsoft.com/office/drawing/2014/main" id="{DC3BA478-60D5-4A1F-A38A-491DA839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816" cy="0"/>
            </a:xfrm>
            <a:prstGeom prst="line">
              <a:avLst/>
            </a:prstGeom>
            <a:noFill/>
            <a:ln w="1270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1" name="Text Box 17">
            <a:extLst>
              <a:ext uri="{FF2B5EF4-FFF2-40B4-BE49-F238E27FC236}">
                <a16:creationId xmlns:a16="http://schemas.microsoft.com/office/drawing/2014/main" id="{59E40A17-64DD-4492-BDBC-15F852C6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68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800" b="1">
                <a:solidFill>
                  <a:srgbClr val="0000FF"/>
                </a:solidFill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{6, 5, 7,5, 245, 180, 28,28,19, 22, 25,20}</a:t>
            </a:r>
          </a:p>
        </p:txBody>
      </p:sp>
      <p:sp>
        <p:nvSpPr>
          <p:cNvPr id="6162" name="AutoShape 18">
            <a:extLst>
              <a:ext uri="{FF2B5EF4-FFF2-40B4-BE49-F238E27FC236}">
                <a16:creationId xmlns:a16="http://schemas.microsoft.com/office/drawing/2014/main" id="{770A7A5E-5B2C-4129-B113-DABD69EC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2438400" cy="1143000"/>
          </a:xfrm>
          <a:prstGeom prst="wedgeEllipseCallout">
            <a:avLst>
              <a:gd name="adj1" fmla="val -28319"/>
              <a:gd name="adj2" fmla="val 8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2-00000010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255-11111111</a:t>
            </a:r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B5F351C0-75F5-4E51-8E7D-EF4FAE48C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0" cy="19050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7978D8C2-4F4F-4373-9890-D68FC7BA5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57600"/>
            <a:ext cx="0" cy="1752600"/>
          </a:xfrm>
          <a:prstGeom prst="line">
            <a:avLst/>
          </a:prstGeom>
          <a:noFill/>
          <a:ln w="22225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53F8ACF9-7FBE-43EB-BB6E-4859B452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7B5F0D5B-51F9-420C-96E1-EB8C857B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4D5451A2-890A-43E9-A352-BB79C30E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62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692EDFD9-AA65-4B98-9522-2700A222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022725"/>
            <a:ext cx="1600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12*8=96 bit</a:t>
            </a:r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58EEDBFE-5813-4D1D-A5A8-95FAB89C5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724400"/>
            <a:ext cx="3429000" cy="0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/>
      <p:bldP spid="6162" grpId="0" animBg="1"/>
      <p:bldP spid="6165" grpId="0"/>
      <p:bldP spid="6166" grpId="0"/>
      <p:bldP spid="6168" grpId="0"/>
      <p:bldP spid="61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5" descr="STATBAR">
            <a:extLst>
              <a:ext uri="{FF2B5EF4-FFF2-40B4-BE49-F238E27FC236}">
                <a16:creationId xmlns:a16="http://schemas.microsoft.com/office/drawing/2014/main" id="{E0ECBAE1-E065-4BB6-A8AD-219FD5C3860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5844" name="Text Box 6">
            <a:extLst>
              <a:ext uri="{FF2B5EF4-FFF2-40B4-BE49-F238E27FC236}">
                <a16:creationId xmlns:a16="http://schemas.microsoft.com/office/drawing/2014/main" id="{2E1C59F4-2C5C-455A-9FC9-B7E93E90C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构造最优解</a:t>
            </a:r>
          </a:p>
        </p:txBody>
      </p:sp>
      <p:sp>
        <p:nvSpPr>
          <p:cNvPr id="135175" name="Text Box 7">
            <a:extLst>
              <a:ext uri="{FF2B5EF4-FFF2-40B4-BE49-F238E27FC236}">
                <a16:creationId xmlns:a16="http://schemas.microsoft.com/office/drawing/2014/main" id="{845703E9-3634-4074-9916-37ACE9B9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089572A5-1666-4ED3-A22A-D8D0DDD56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2133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7" name="Text Box 9">
            <a:extLst>
              <a:ext uri="{FF2B5EF4-FFF2-40B4-BE49-F238E27FC236}">
                <a16:creationId xmlns:a16="http://schemas.microsoft.com/office/drawing/2014/main" id="{4CD543ED-9529-43CE-89BD-52DCD59F4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81000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129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138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5848" name="Object 10">
            <a:extLst>
              <a:ext uri="{FF2B5EF4-FFF2-40B4-BE49-F238E27FC236}">
                <a16:creationId xmlns:a16="http://schemas.microsoft.com/office/drawing/2014/main" id="{828F9DA8-E7AF-4125-9638-C30313B5686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00200" y="1400175"/>
          <a:ext cx="4572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5" imgW="1295400" imgH="203200" progId="Equation.3">
                  <p:embed/>
                </p:oleObj>
              </mc:Choice>
              <mc:Fallback>
                <p:oleObj name="公式" r:id="rId5" imgW="1295400" imgH="203200" progId="Equation.3">
                  <p:embed/>
                  <p:pic>
                    <p:nvPicPr>
                      <p:cNvPr id="35848" name="Object 10">
                        <a:extLst>
                          <a:ext uri="{FF2B5EF4-FFF2-40B4-BE49-F238E27FC236}">
                            <a16:creationId xmlns:a16="http://schemas.microsoft.com/office/drawing/2014/main" id="{828F9DA8-E7AF-4125-9638-C30313B56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00175"/>
                        <a:ext cx="4572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Line 12">
            <a:extLst>
              <a:ext uri="{FF2B5EF4-FFF2-40B4-BE49-F238E27FC236}">
                <a16:creationId xmlns:a16="http://schemas.microsoft.com/office/drawing/2014/main" id="{1AA57B88-32DE-48F6-AF11-31456C006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381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1" name="Line 13">
            <a:extLst>
              <a:ext uri="{FF2B5EF4-FFF2-40B4-BE49-F238E27FC236}">
                <a16:creationId xmlns:a16="http://schemas.microsoft.com/office/drawing/2014/main" id="{58DE4904-E0EA-4F77-8351-3EF8932B2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19600"/>
            <a:ext cx="24384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6C732B06-A6C8-4CCD-83FD-0A282EBA5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33600"/>
            <a:ext cx="609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/>
      <p:bldP spid="1351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5" descr="STATBAR">
            <a:extLst>
              <a:ext uri="{FF2B5EF4-FFF2-40B4-BE49-F238E27FC236}">
                <a16:creationId xmlns:a16="http://schemas.microsoft.com/office/drawing/2014/main" id="{454E2C6F-327B-449F-8AD2-978B114E2A1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37892" name="Text Box 6">
            <a:extLst>
              <a:ext uri="{FF2B5EF4-FFF2-40B4-BE49-F238E27FC236}">
                <a16:creationId xmlns:a16="http://schemas.microsoft.com/office/drawing/2014/main" id="{29F03626-CEDA-4BD6-B7AB-B2E977F0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构造最优解</a:t>
            </a:r>
          </a:p>
        </p:txBody>
      </p:sp>
      <p:sp>
        <p:nvSpPr>
          <p:cNvPr id="37893" name="Text Box 7">
            <a:extLst>
              <a:ext uri="{FF2B5EF4-FFF2-40B4-BE49-F238E27FC236}">
                <a16:creationId xmlns:a16="http://schemas.microsoft.com/office/drawing/2014/main" id="{74839E74-DD81-4CD4-B88D-71423207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37894" name="Line 8">
            <a:extLst>
              <a:ext uri="{FF2B5EF4-FFF2-40B4-BE49-F238E27FC236}">
                <a16:creationId xmlns:a16="http://schemas.microsoft.com/office/drawing/2014/main" id="{337C5EC2-5FC7-4D6B-AC49-8A034B1B4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2133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Text Box 9">
            <a:extLst>
              <a:ext uri="{FF2B5EF4-FFF2-40B4-BE49-F238E27FC236}">
                <a16:creationId xmlns:a16="http://schemas.microsoft.com/office/drawing/2014/main" id="{BAA7F4B5-0B35-423B-866D-888A1908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81000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129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138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7896" name="Object 10">
            <a:extLst>
              <a:ext uri="{FF2B5EF4-FFF2-40B4-BE49-F238E27FC236}">
                <a16:creationId xmlns:a16="http://schemas.microsoft.com/office/drawing/2014/main" id="{A750E228-B038-4F0F-85C6-2BE87EF52B5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00200" y="1400175"/>
          <a:ext cx="4572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公式" r:id="rId5" imgW="1295400" imgH="203200" progId="Equation.3">
                  <p:embed/>
                </p:oleObj>
              </mc:Choice>
              <mc:Fallback>
                <p:oleObj name="公式" r:id="rId5" imgW="1295400" imgH="203200" progId="Equation.3">
                  <p:embed/>
                  <p:pic>
                    <p:nvPicPr>
                      <p:cNvPr id="37896" name="Object 10">
                        <a:extLst>
                          <a:ext uri="{FF2B5EF4-FFF2-40B4-BE49-F238E27FC236}">
                            <a16:creationId xmlns:a16="http://schemas.microsoft.com/office/drawing/2014/main" id="{A750E228-B038-4F0F-85C6-2BE87EF52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00175"/>
                        <a:ext cx="4572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Line 12">
            <a:extLst>
              <a:ext uri="{FF2B5EF4-FFF2-40B4-BE49-F238E27FC236}">
                <a16:creationId xmlns:a16="http://schemas.microsoft.com/office/drawing/2014/main" id="{DA27AB89-1FCD-46D5-B5EA-A456354B8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381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14">
            <a:extLst>
              <a:ext uri="{FF2B5EF4-FFF2-40B4-BE49-F238E27FC236}">
                <a16:creationId xmlns:a16="http://schemas.microsoft.com/office/drawing/2014/main" id="{BC752F00-C7AD-4CFC-B262-74794F577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33600"/>
            <a:ext cx="609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D86D8385-FED1-4531-98D5-97964A840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352800"/>
            <a:ext cx="0" cy="2133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1B6D8378-6DE3-4DBC-8730-9F8B9718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52600"/>
            <a:ext cx="1447800" cy="1371600"/>
          </a:xfrm>
          <a:prstGeom prst="cloudCallout">
            <a:avLst>
              <a:gd name="adj1" fmla="val -48009"/>
              <a:gd name="adj2" fmla="val 7213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会不会更好？</a:t>
            </a:r>
            <a:endParaRPr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9F1BDD-4452-4C52-A547-0B6B02F80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5638800"/>
          <a:ext cx="4513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7" imgW="1524000" imgH="152400" progId="Equation.DSMT4">
                  <p:embed/>
                </p:oleObj>
              </mc:Choice>
              <mc:Fallback>
                <p:oleObj name="Equation" r:id="rId7" imgW="1524000" imgH="1524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A9F1BDD-4452-4C52-A547-0B6B02F80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638800"/>
                        <a:ext cx="4513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8CF8C5-EB6B-4BB7-8342-BB9CEF913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724400"/>
          <a:ext cx="13795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9" imgW="494870" imgH="177646" progId="Equation.DSMT4">
                  <p:embed/>
                </p:oleObj>
              </mc:Choice>
              <mc:Fallback>
                <p:oleObj name="Equation" r:id="rId9" imgW="494870" imgH="177646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E8CF8C5-EB6B-4BB7-8342-BB9CEF913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724400"/>
                        <a:ext cx="13795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8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TATBAR">
            <a:extLst>
              <a:ext uri="{FF2B5EF4-FFF2-40B4-BE49-F238E27FC236}">
                <a16:creationId xmlns:a16="http://schemas.microsoft.com/office/drawing/2014/main" id="{6A1180AF-527D-47AC-92B6-170EBC35BF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650"/>
            <a:ext cx="8305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8">
            <a:extLst>
              <a:ext uri="{FF2B5EF4-FFF2-40B4-BE49-F238E27FC236}">
                <a16:creationId xmlns:a16="http://schemas.microsoft.com/office/drawing/2014/main" id="{5F68320A-0E36-4A36-A4DA-C5BA0DD2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940" name="Rectangle 13">
            <a:extLst>
              <a:ext uri="{FF2B5EF4-FFF2-40B4-BE49-F238E27FC236}">
                <a16:creationId xmlns:a16="http://schemas.microsoft.com/office/drawing/2014/main" id="{B4342E1D-AC69-4903-AA12-8BCEEA1F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425"/>
            <a:ext cx="69342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Void Compress(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</a:t>
            </a:r>
            <a:r>
              <a:rPr lang="en-US" altLang="zh-CN" sz="2000" dirty="0" err="1">
                <a:solidFill>
                  <a:srgbClr val="990000"/>
                </a:solidFill>
              </a:rPr>
              <a:t>n,int</a:t>
            </a:r>
            <a:r>
              <a:rPr lang="en-US" altLang="zh-CN" sz="2000" dirty="0">
                <a:solidFill>
                  <a:srgbClr val="990000"/>
                </a:solidFill>
              </a:rPr>
              <a:t> p[ ],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s[ ],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l[ ],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b[ ])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{     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</a:t>
            </a:r>
            <a:r>
              <a:rPr lang="en-US" altLang="zh-CN" sz="2000" dirty="0" err="1">
                <a:solidFill>
                  <a:srgbClr val="990000"/>
                </a:solidFill>
              </a:rPr>
              <a:t>Lmax</a:t>
            </a:r>
            <a:r>
              <a:rPr lang="en-US" altLang="zh-CN" sz="2000" dirty="0">
                <a:solidFill>
                  <a:srgbClr val="990000"/>
                </a:solidFill>
              </a:rPr>
              <a:t>=256,header=11;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     s[0]=0;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     for(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=1;i&lt;=</a:t>
            </a:r>
            <a:r>
              <a:rPr lang="en-US" altLang="zh-CN" sz="2000" dirty="0" err="1">
                <a:solidFill>
                  <a:srgbClr val="990000"/>
                </a:solidFill>
              </a:rPr>
              <a:t>n;i</a:t>
            </a:r>
            <a:r>
              <a:rPr lang="en-US" altLang="zh-CN" sz="2000" dirty="0">
                <a:solidFill>
                  <a:srgbClr val="990000"/>
                </a:solidFill>
              </a:rPr>
              <a:t>++)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     {	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]=length(p[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]);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</a:t>
            </a:r>
            <a:r>
              <a:rPr lang="en-US" altLang="zh-CN" sz="2000" dirty="0" err="1">
                <a:solidFill>
                  <a:srgbClr val="990000"/>
                </a:solidFill>
              </a:rPr>
              <a:t>bmax</a:t>
            </a:r>
            <a:r>
              <a:rPr lang="en-US" altLang="zh-CN" sz="2000" dirty="0">
                <a:solidFill>
                  <a:srgbClr val="990000"/>
                </a:solidFill>
              </a:rPr>
              <a:t>=a[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s[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]=s[i-1]+</a:t>
            </a:r>
            <a:r>
              <a:rPr lang="en-US" altLang="zh-CN" sz="2000" dirty="0" err="1">
                <a:solidFill>
                  <a:srgbClr val="990000"/>
                </a:solidFill>
              </a:rPr>
              <a:t>bmax</a:t>
            </a:r>
            <a:r>
              <a:rPr lang="en-US" altLang="zh-CN" sz="2000" dirty="0">
                <a:solidFill>
                  <a:srgbClr val="990000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l[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]=1;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for(</a:t>
            </a:r>
            <a:r>
              <a:rPr lang="en-US" altLang="zh-CN" sz="2000" dirty="0" err="1">
                <a:solidFill>
                  <a:srgbClr val="990000"/>
                </a:solidFill>
              </a:rPr>
              <a:t>int</a:t>
            </a:r>
            <a:r>
              <a:rPr lang="en-US" altLang="zh-CN" sz="2000" dirty="0">
                <a:solidFill>
                  <a:srgbClr val="990000"/>
                </a:solidFill>
              </a:rPr>
              <a:t> j=2;j&lt;=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&amp;&amp;j&lt;=</a:t>
            </a:r>
            <a:r>
              <a:rPr lang="en-US" altLang="zh-CN" sz="2000" dirty="0" err="1">
                <a:solidFill>
                  <a:srgbClr val="990000"/>
                </a:solidFill>
              </a:rPr>
              <a:t>Lmax;j</a:t>
            </a:r>
            <a:r>
              <a:rPr lang="en-US" altLang="zh-CN" sz="2000" dirty="0">
                <a:solidFill>
                  <a:srgbClr val="990000"/>
                </a:solidFill>
              </a:rPr>
              <a:t>++)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{    </a:t>
            </a:r>
            <a:r>
              <a:rPr lang="en-US" altLang="zh-CN" sz="2000" dirty="0">
                <a:solidFill>
                  <a:srgbClr val="0000FF"/>
                </a:solidFill>
              </a:rPr>
              <a:t>if(</a:t>
            </a:r>
            <a:r>
              <a:rPr lang="en-US" altLang="zh-CN" sz="2000" dirty="0" err="1">
                <a:solidFill>
                  <a:srgbClr val="0000FF"/>
                </a:solidFill>
              </a:rPr>
              <a:t>bmax</a:t>
            </a:r>
            <a:r>
              <a:rPr lang="en-US" altLang="zh-CN" sz="2000" dirty="0">
                <a:solidFill>
                  <a:srgbClr val="0000FF"/>
                </a:solidFill>
              </a:rPr>
              <a:t>&lt;a[i-j+1]) </a:t>
            </a:r>
            <a:r>
              <a:rPr lang="en-US" altLang="zh-CN" sz="2000" dirty="0" err="1">
                <a:solidFill>
                  <a:srgbClr val="0000FF"/>
                </a:solidFill>
              </a:rPr>
              <a:t>bmax</a:t>
            </a:r>
            <a:r>
              <a:rPr lang="en-US" altLang="zh-CN" sz="2000" dirty="0">
                <a:solidFill>
                  <a:srgbClr val="0000FF"/>
                </a:solidFill>
              </a:rPr>
              <a:t>= a[i-j+1]</a:t>
            </a:r>
            <a:r>
              <a:rPr lang="en-US" altLang="zh-CN" sz="2000" dirty="0">
                <a:solidFill>
                  <a:srgbClr val="990000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      if(s[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]&gt;s[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-j]+j*</a:t>
            </a:r>
            <a:r>
              <a:rPr lang="en-US" altLang="zh-CN" sz="2000" dirty="0" err="1">
                <a:solidFill>
                  <a:srgbClr val="990000"/>
                </a:solidFill>
              </a:rPr>
              <a:t>bmax</a:t>
            </a:r>
            <a:r>
              <a:rPr lang="en-US" altLang="zh-CN" sz="2000" dirty="0">
                <a:solidFill>
                  <a:srgbClr val="99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    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	s 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]=s[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-j]+j*</a:t>
            </a:r>
            <a:r>
              <a:rPr lang="en-US" altLang="zh-CN" sz="2000" dirty="0" err="1">
                <a:solidFill>
                  <a:srgbClr val="990000"/>
                </a:solidFill>
              </a:rPr>
              <a:t>bmax</a:t>
            </a:r>
            <a:r>
              <a:rPr lang="en-US" altLang="zh-CN" sz="2000" dirty="0">
                <a:solidFill>
                  <a:srgbClr val="990000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	l[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]=j;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   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b[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]=</a:t>
            </a:r>
            <a:r>
              <a:rPr lang="en-US" altLang="zh-CN" sz="2000" dirty="0" err="1">
                <a:solidFill>
                  <a:srgbClr val="0000FF"/>
                </a:solidFill>
              </a:rPr>
              <a:t>bmax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	  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             s[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]+=header;}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}   }  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0F6C0-B5F2-4384-A155-ABC4237C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002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//length()</a:t>
            </a:r>
            <a:r>
              <a:rPr lang="zh-CN" altLang="en-US" sz="1800">
                <a:solidFill>
                  <a:srgbClr val="0000FF"/>
                </a:solidFill>
              </a:rPr>
              <a:t>为判断</a:t>
            </a:r>
            <a:r>
              <a:rPr lang="en-US" altLang="zh-CN" sz="1800">
                <a:solidFill>
                  <a:srgbClr val="0000FF"/>
                </a:solidFill>
              </a:rPr>
              <a:t>p[i]</a:t>
            </a:r>
            <a:r>
              <a:rPr lang="zh-CN" altLang="en-US" sz="1800">
                <a:solidFill>
                  <a:srgbClr val="0000FF"/>
                </a:solidFill>
              </a:rPr>
              <a:t>二进制位数</a:t>
            </a:r>
            <a:endParaRPr lang="en-US" altLang="zh-CN" sz="18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//a[i]</a:t>
            </a:r>
            <a:r>
              <a:rPr lang="zh-CN" altLang="en-US" sz="1800">
                <a:solidFill>
                  <a:srgbClr val="0000FF"/>
                </a:solidFill>
              </a:rPr>
              <a:t>保存每个像素的位数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B819C-6186-4A62-A138-5487DBD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622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//i</a:t>
            </a:r>
            <a:r>
              <a:rPr lang="zh-CN" altLang="en-US" sz="1800">
                <a:solidFill>
                  <a:srgbClr val="0000FF"/>
                </a:solidFill>
              </a:rPr>
              <a:t>为像素序列的长度，从长度为</a:t>
            </a:r>
            <a:endParaRPr lang="en-US" altLang="zh-CN" sz="18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//1</a:t>
            </a:r>
            <a:r>
              <a:rPr lang="zh-CN" altLang="en-US" sz="1800">
                <a:solidFill>
                  <a:srgbClr val="0000FF"/>
                </a:solidFill>
              </a:rPr>
              <a:t>开始，每次增加一个像素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E1D59-4344-4D4B-946D-4244C772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21113"/>
            <a:ext cx="335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</a:t>
            </a:r>
            <a:r>
              <a:rPr lang="zh-CN" altLang="en-US" sz="1800">
                <a:solidFill>
                  <a:srgbClr val="0000FF"/>
                </a:solidFill>
              </a:rPr>
              <a:t>对于给定长度</a:t>
            </a:r>
            <a:r>
              <a:rPr lang="en-US" altLang="zh-CN" sz="1800">
                <a:solidFill>
                  <a:srgbClr val="0000FF"/>
                </a:solidFill>
              </a:rPr>
              <a:t>i</a:t>
            </a:r>
            <a:r>
              <a:rPr lang="zh-CN" altLang="en-US" sz="1800">
                <a:solidFill>
                  <a:srgbClr val="0000FF"/>
                </a:solidFill>
              </a:rPr>
              <a:t>的像素序列，将</a:t>
            </a:r>
            <a:r>
              <a:rPr lang="en-US" altLang="zh-CN" sz="1800">
                <a:solidFill>
                  <a:srgbClr val="0000FF"/>
                </a:solidFill>
              </a:rPr>
              <a:t>//</a:t>
            </a:r>
            <a:r>
              <a:rPr lang="zh-CN" altLang="en-US" sz="1800">
                <a:solidFill>
                  <a:srgbClr val="0000FF"/>
                </a:solidFill>
              </a:rPr>
              <a:t>最后</a:t>
            </a:r>
            <a:r>
              <a:rPr lang="en-US" altLang="zh-CN" sz="1800">
                <a:solidFill>
                  <a:srgbClr val="0000FF"/>
                </a:solidFill>
              </a:rPr>
              <a:t>j</a:t>
            </a:r>
            <a:r>
              <a:rPr lang="zh-CN" altLang="en-US" sz="1800">
                <a:solidFill>
                  <a:srgbClr val="0000FF"/>
                </a:solidFill>
              </a:rPr>
              <a:t>个像素点划分为一段最好，</a:t>
            </a:r>
            <a:r>
              <a:rPr lang="en-US" altLang="zh-CN" sz="1800">
                <a:solidFill>
                  <a:srgbClr val="0000FF"/>
                </a:solidFill>
              </a:rPr>
              <a:t>//</a:t>
            </a:r>
            <a:r>
              <a:rPr lang="zh-CN" altLang="en-US" sz="1800">
                <a:solidFill>
                  <a:srgbClr val="0000FF"/>
                </a:solidFill>
              </a:rPr>
              <a:t>找出</a:t>
            </a:r>
            <a:r>
              <a:rPr lang="en-US" altLang="zh-CN" sz="1800">
                <a:solidFill>
                  <a:srgbClr val="0000FF"/>
                </a:solidFill>
              </a:rPr>
              <a:t>j</a:t>
            </a:r>
            <a:r>
              <a:rPr lang="zh-CN" altLang="en-US" sz="1800">
                <a:solidFill>
                  <a:srgbClr val="0000FF"/>
                </a:solidFill>
              </a:rPr>
              <a:t>的位置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371F4-F163-4335-84A3-627B91E1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718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</a:t>
            </a:r>
            <a:r>
              <a:rPr lang="zh-CN" altLang="en-US" sz="1800">
                <a:solidFill>
                  <a:srgbClr val="0000FF"/>
                </a:solidFill>
              </a:rPr>
              <a:t>每次假设把最后一个元素分</a:t>
            </a:r>
            <a:endParaRPr lang="en-US" altLang="zh-CN" sz="18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//</a:t>
            </a:r>
            <a:r>
              <a:rPr lang="zh-CN" altLang="en-US" sz="1800">
                <a:solidFill>
                  <a:srgbClr val="0000FF"/>
                </a:solidFill>
              </a:rPr>
              <a:t>出去单独为一段 是最佳方案</a:t>
            </a:r>
          </a:p>
        </p:txBody>
      </p:sp>
    </p:spTree>
    <p:extLst>
      <p:ext uri="{BB962C8B-B14F-4D97-AF65-F5344CB8AC3E}">
        <p14:creationId xmlns:p14="http://schemas.microsoft.com/office/powerpoint/2010/main" val="15772917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 descr="STATBAR">
            <a:extLst>
              <a:ext uri="{FF2B5EF4-FFF2-40B4-BE49-F238E27FC236}">
                <a16:creationId xmlns:a16="http://schemas.microsoft.com/office/drawing/2014/main" id="{30312B30-DC78-4E06-B0AE-E9EDFD1867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1988" name="Text Box 5">
            <a:extLst>
              <a:ext uri="{FF2B5EF4-FFF2-40B4-BE49-F238E27FC236}">
                <a16:creationId xmlns:a16="http://schemas.microsoft.com/office/drawing/2014/main" id="{437663CC-A0FA-42B3-B7A6-AE2D8FF32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20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41989" name="Text Box 8">
            <a:extLst>
              <a:ext uri="{FF2B5EF4-FFF2-40B4-BE49-F238E27FC236}">
                <a16:creationId xmlns:a16="http://schemas.microsoft.com/office/drawing/2014/main" id="{8D4DB89E-A68F-4EFD-BBC5-6C4D44922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057400"/>
            <a:ext cx="889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求像素序列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9,11,10,12,15,127,178,220,0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的最优分段。</a:t>
            </a:r>
          </a:p>
        </p:txBody>
      </p:sp>
    </p:spTree>
    <p:extLst>
      <p:ext uri="{BB962C8B-B14F-4D97-AF65-F5344CB8AC3E}">
        <p14:creationId xmlns:p14="http://schemas.microsoft.com/office/powerpoint/2010/main" val="207547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91C79CE-337F-42D3-854A-4B729897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FBCDE-C5F5-4DDC-9842-FC19EB5AEC33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5180FF3A-1111-42D7-99E6-7819F650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4" name="Rectangle 12">
            <a:extLst>
              <a:ext uri="{FF2B5EF4-FFF2-40B4-BE49-F238E27FC236}">
                <a16:creationId xmlns:a16="http://schemas.microsoft.com/office/drawing/2014/main" id="{AAD37542-0260-46D7-BE06-516EF2A5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12530"/>
            <a:ext cx="8609013" cy="141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990000"/>
                </a:solidFill>
              </a:rPr>
              <a:t>问题陈述</a:t>
            </a:r>
            <a:r>
              <a:rPr lang="en-US" altLang="zh-CN" sz="2000" b="1" dirty="0">
                <a:solidFill>
                  <a:srgbClr val="990000"/>
                </a:solidFill>
              </a:rPr>
              <a:t>:</a:t>
            </a:r>
            <a:r>
              <a:rPr lang="zh-CN" altLang="en-US" sz="2000" b="1" dirty="0">
                <a:solidFill>
                  <a:srgbClr val="990000"/>
                </a:solidFill>
              </a:rPr>
              <a:t>数字化图像是</a:t>
            </a:r>
            <a:r>
              <a:rPr lang="en-US" altLang="zh-CN" sz="2000" b="1" dirty="0" err="1">
                <a:solidFill>
                  <a:srgbClr val="990000"/>
                </a:solidFill>
              </a:rPr>
              <a:t>n</a:t>
            </a:r>
            <a:r>
              <a:rPr lang="en-US" altLang="zh-CN" sz="2000" b="1" dirty="0" err="1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000" b="1" dirty="0" err="1">
                <a:solidFill>
                  <a:srgbClr val="990000"/>
                </a:solidFill>
              </a:rPr>
              <a:t>n</a:t>
            </a:r>
            <a:r>
              <a:rPr lang="zh-CN" altLang="en-US" sz="2000" b="1" dirty="0">
                <a:solidFill>
                  <a:srgbClr val="990000"/>
                </a:solidFill>
              </a:rPr>
              <a:t>的像素阵列</a:t>
            </a:r>
            <a:r>
              <a:rPr lang="en-US" altLang="zh-CN" sz="2000" b="1" dirty="0">
                <a:solidFill>
                  <a:srgbClr val="990000"/>
                </a:solidFill>
              </a:rPr>
              <a:t>. </a:t>
            </a:r>
            <a:r>
              <a:rPr lang="zh-CN" altLang="en-US" sz="2000" b="1" dirty="0">
                <a:solidFill>
                  <a:srgbClr val="990000"/>
                </a:solidFill>
              </a:rPr>
              <a:t>假定每个像素有一个</a:t>
            </a:r>
            <a:r>
              <a:rPr lang="en-US" altLang="zh-CN" sz="2000" b="1" dirty="0">
                <a:solidFill>
                  <a:srgbClr val="990000"/>
                </a:solidFill>
              </a:rPr>
              <a:t>0~255</a:t>
            </a:r>
            <a:r>
              <a:rPr lang="zh-CN" altLang="en-US" sz="2000" b="1" dirty="0">
                <a:solidFill>
                  <a:srgbClr val="990000"/>
                </a:solidFill>
              </a:rPr>
              <a:t>的灰度值</a:t>
            </a:r>
            <a:r>
              <a:rPr lang="en-US" altLang="zh-CN" sz="2000" b="1" dirty="0">
                <a:solidFill>
                  <a:srgbClr val="990000"/>
                </a:solidFill>
              </a:rPr>
              <a:t>, </a:t>
            </a:r>
            <a:r>
              <a:rPr lang="zh-CN" altLang="en-US" sz="2000" b="1" dirty="0">
                <a:solidFill>
                  <a:srgbClr val="990000"/>
                </a:solidFill>
              </a:rPr>
              <a:t>存储一个像素需</a:t>
            </a:r>
            <a:r>
              <a:rPr lang="en-US" altLang="zh-CN" sz="2000" b="1" dirty="0">
                <a:solidFill>
                  <a:srgbClr val="990000"/>
                </a:solidFill>
              </a:rPr>
              <a:t>8</a:t>
            </a:r>
            <a:r>
              <a:rPr lang="zh-CN" altLang="en-US" sz="2000" b="1" dirty="0">
                <a:solidFill>
                  <a:srgbClr val="990000"/>
                </a:solidFill>
              </a:rPr>
              <a:t>位</a:t>
            </a:r>
            <a:r>
              <a:rPr lang="en-US" altLang="zh-CN" sz="2000" b="1" dirty="0">
                <a:solidFill>
                  <a:srgbClr val="990000"/>
                </a:solidFill>
              </a:rPr>
              <a:t>. </a:t>
            </a:r>
            <a:r>
              <a:rPr lang="zh-CN" altLang="en-US" sz="2000" b="1" dirty="0">
                <a:solidFill>
                  <a:srgbClr val="990000"/>
                </a:solidFill>
              </a:rPr>
              <a:t>为了减少存储空间</a:t>
            </a:r>
            <a:r>
              <a:rPr lang="en-US" altLang="zh-CN" sz="2000" b="1" dirty="0">
                <a:solidFill>
                  <a:srgbClr val="990000"/>
                </a:solidFill>
              </a:rPr>
              <a:t>, </a:t>
            </a:r>
            <a:r>
              <a:rPr lang="zh-CN" altLang="en-US" sz="2000" b="1" dirty="0">
                <a:solidFill>
                  <a:srgbClr val="990000"/>
                </a:solidFill>
              </a:rPr>
              <a:t>采用变长模式</a:t>
            </a:r>
            <a:r>
              <a:rPr lang="en-US" altLang="zh-CN" sz="2000" b="1" dirty="0">
                <a:solidFill>
                  <a:srgbClr val="990000"/>
                </a:solidFill>
              </a:rPr>
              <a:t>, </a:t>
            </a:r>
            <a:r>
              <a:rPr lang="zh-CN" altLang="en-US" sz="2000" b="1" dirty="0">
                <a:solidFill>
                  <a:srgbClr val="990000"/>
                </a:solidFill>
              </a:rPr>
              <a:t>即不同像素用不同位数来存储</a:t>
            </a:r>
            <a:r>
              <a:rPr lang="en-US" altLang="zh-CN" sz="2000" b="1" dirty="0">
                <a:solidFill>
                  <a:srgbClr val="990000"/>
                </a:solidFill>
              </a:rPr>
              <a:t>.</a:t>
            </a:r>
          </a:p>
        </p:txBody>
      </p:sp>
      <p:sp>
        <p:nvSpPr>
          <p:cNvPr id="7182" name="Rectangle 13">
            <a:extLst>
              <a:ext uri="{FF2B5EF4-FFF2-40B4-BE49-F238E27FC236}">
                <a16:creationId xmlns:a16="http://schemas.microsoft.com/office/drawing/2014/main" id="{9CA91CD6-98C2-4DC7-95AE-6A7BF338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5577" y="2277253"/>
            <a:ext cx="9180513" cy="55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990000"/>
                </a:solidFill>
              </a:rPr>
              <a:t> 1) </a:t>
            </a:r>
            <a:r>
              <a:rPr lang="zh-CN" altLang="en-US" sz="2000" b="1" dirty="0">
                <a:solidFill>
                  <a:srgbClr val="990000"/>
                </a:solidFill>
              </a:rPr>
              <a:t>图像线性化</a:t>
            </a:r>
            <a:r>
              <a:rPr lang="en-US" altLang="zh-CN" sz="2000" b="1" dirty="0">
                <a:solidFill>
                  <a:srgbClr val="990000"/>
                </a:solidFill>
              </a:rPr>
              <a:t>:  </a:t>
            </a:r>
            <a:r>
              <a:rPr lang="zh-CN" altLang="en-US" sz="2000" b="1" dirty="0">
                <a:solidFill>
                  <a:srgbClr val="990000"/>
                </a:solidFill>
              </a:rPr>
              <a:t>将</a:t>
            </a:r>
            <a:r>
              <a:rPr lang="en-US" altLang="zh-CN" sz="2000" b="1" dirty="0">
                <a:solidFill>
                  <a:srgbClr val="990000"/>
                </a:solidFill>
              </a:rPr>
              <a:t>n </a:t>
            </a:r>
            <a:r>
              <a:rPr lang="en-US" altLang="zh-CN" sz="2000" b="1" dirty="0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990000"/>
                </a:solidFill>
              </a:rPr>
              <a:t> n</a:t>
            </a:r>
            <a:r>
              <a:rPr lang="zh-CN" altLang="en-US" sz="2000" b="1" dirty="0">
                <a:solidFill>
                  <a:srgbClr val="990000"/>
                </a:solidFill>
              </a:rPr>
              <a:t>维图像转换为</a:t>
            </a:r>
            <a:r>
              <a:rPr lang="en-US" altLang="zh-CN" sz="2000" b="1" dirty="0">
                <a:solidFill>
                  <a:srgbClr val="990000"/>
                </a:solidFill>
              </a:rPr>
              <a:t>1 </a:t>
            </a:r>
            <a:r>
              <a:rPr lang="en-US" altLang="zh-CN" sz="2000" b="1" dirty="0">
                <a:solidFill>
                  <a:srgbClr val="99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990000"/>
                </a:solidFill>
              </a:rPr>
              <a:t> n</a:t>
            </a:r>
            <a:r>
              <a:rPr lang="en-US" altLang="zh-CN" sz="2000" b="1" baseline="30000" dirty="0">
                <a:solidFill>
                  <a:srgbClr val="990000"/>
                </a:solidFill>
              </a:rPr>
              <a:t>2</a:t>
            </a:r>
            <a:r>
              <a:rPr lang="zh-CN" altLang="en-US" sz="2000" b="1" dirty="0">
                <a:solidFill>
                  <a:srgbClr val="990000"/>
                </a:solidFill>
              </a:rPr>
              <a:t>向量 </a:t>
            </a:r>
            <a:r>
              <a:rPr lang="en-US" altLang="zh-CN" sz="2000" b="1" dirty="0">
                <a:solidFill>
                  <a:srgbClr val="990000"/>
                </a:solidFill>
              </a:rPr>
              <a:t>{p</a:t>
            </a:r>
            <a:r>
              <a:rPr lang="en-US" altLang="zh-CN" sz="2000" b="1" baseline="-25000" dirty="0">
                <a:solidFill>
                  <a:srgbClr val="990000"/>
                </a:solidFill>
              </a:rPr>
              <a:t>1</a:t>
            </a:r>
            <a:r>
              <a:rPr lang="en-US" altLang="zh-CN" sz="2000" b="1" dirty="0">
                <a:solidFill>
                  <a:srgbClr val="990000"/>
                </a:solidFill>
              </a:rPr>
              <a:t>,p</a:t>
            </a:r>
            <a:r>
              <a:rPr lang="en-US" altLang="zh-CN" sz="2000" b="1" baseline="-25000" dirty="0">
                <a:solidFill>
                  <a:srgbClr val="990000"/>
                </a:solidFill>
              </a:rPr>
              <a:t>2</a:t>
            </a:r>
            <a:r>
              <a:rPr lang="en-US" altLang="zh-CN" sz="2000" b="1" dirty="0">
                <a:solidFill>
                  <a:srgbClr val="990000"/>
                </a:solidFill>
              </a:rPr>
              <a:t>,...p</a:t>
            </a:r>
            <a:r>
              <a:rPr lang="en-US" altLang="zh-CN" sz="2000" b="1" baseline="-25000" dirty="0">
                <a:solidFill>
                  <a:srgbClr val="990000"/>
                </a:solidFill>
              </a:rPr>
              <a:t>n</a:t>
            </a:r>
            <a:r>
              <a:rPr lang="en-US" altLang="zh-CN" sz="1200" b="1" dirty="0">
                <a:solidFill>
                  <a:srgbClr val="990000"/>
                </a:solidFill>
              </a:rPr>
              <a:t>2</a:t>
            </a:r>
            <a:r>
              <a:rPr lang="en-US" altLang="zh-CN" sz="2000" b="1" dirty="0">
                <a:solidFill>
                  <a:srgbClr val="990000"/>
                </a:solidFill>
              </a:rPr>
              <a:t>}</a:t>
            </a:r>
          </a:p>
        </p:txBody>
      </p:sp>
      <p:sp>
        <p:nvSpPr>
          <p:cNvPr id="7184" name="Rectangle 15">
            <a:extLst>
              <a:ext uri="{FF2B5EF4-FFF2-40B4-BE49-F238E27FC236}">
                <a16:creationId xmlns:a16="http://schemas.microsoft.com/office/drawing/2014/main" id="{D7D66058-655B-4BB3-A552-F551D077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78776"/>
            <a:ext cx="7620000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990000"/>
                </a:solidFill>
              </a:rPr>
              <a:t> 2) </a:t>
            </a:r>
            <a:r>
              <a:rPr lang="zh-CN" altLang="en-US" sz="2000" b="1" dirty="0">
                <a:solidFill>
                  <a:srgbClr val="990000"/>
                </a:solidFill>
              </a:rPr>
              <a:t>分段</a:t>
            </a:r>
            <a:r>
              <a:rPr lang="en-US" altLang="zh-CN" sz="2000" b="1" dirty="0">
                <a:solidFill>
                  <a:srgbClr val="990000"/>
                </a:solidFill>
              </a:rPr>
              <a:t>:  </a:t>
            </a:r>
            <a:r>
              <a:rPr lang="zh-CN" altLang="en-US" sz="2000" b="1" dirty="0">
                <a:solidFill>
                  <a:srgbClr val="990000"/>
                </a:solidFill>
              </a:rPr>
              <a:t>将像素分成连续的</a:t>
            </a:r>
            <a:r>
              <a:rPr lang="en-US" altLang="zh-CN" sz="2000" b="1" dirty="0">
                <a:solidFill>
                  <a:srgbClr val="990000"/>
                </a:solidFill>
              </a:rPr>
              <a:t>m</a:t>
            </a:r>
            <a:r>
              <a:rPr lang="zh-CN" altLang="en-US" sz="2000" b="1" dirty="0">
                <a:solidFill>
                  <a:srgbClr val="990000"/>
                </a:solidFill>
              </a:rPr>
              <a:t>段</a:t>
            </a:r>
            <a:r>
              <a:rPr lang="en-US" altLang="zh-CN" sz="2000" b="1" dirty="0">
                <a:solidFill>
                  <a:srgbClr val="990000"/>
                </a:solidFill>
              </a:rPr>
              <a:t>s</a:t>
            </a:r>
            <a:r>
              <a:rPr lang="en-US" altLang="zh-CN" sz="2000" b="1" baseline="-25000" dirty="0">
                <a:solidFill>
                  <a:srgbClr val="990000"/>
                </a:solidFill>
              </a:rPr>
              <a:t>1</a:t>
            </a:r>
            <a:r>
              <a:rPr lang="en-US" altLang="zh-CN" sz="2000" b="1" dirty="0">
                <a:solidFill>
                  <a:srgbClr val="990000"/>
                </a:solidFill>
              </a:rPr>
              <a:t>,s</a:t>
            </a:r>
            <a:r>
              <a:rPr lang="en-US" altLang="zh-CN" sz="2000" b="1" baseline="-25000" dirty="0">
                <a:solidFill>
                  <a:srgbClr val="990000"/>
                </a:solidFill>
              </a:rPr>
              <a:t>2</a:t>
            </a:r>
            <a:r>
              <a:rPr lang="en-US" altLang="zh-CN" sz="2000" b="1" dirty="0">
                <a:solidFill>
                  <a:srgbClr val="990000"/>
                </a:solidFill>
              </a:rPr>
              <a:t>,...</a:t>
            </a:r>
            <a:r>
              <a:rPr lang="en-US" altLang="zh-CN" sz="2000" b="1" dirty="0" err="1">
                <a:solidFill>
                  <a:srgbClr val="990000"/>
                </a:solidFill>
              </a:rPr>
              <a:t>s</a:t>
            </a:r>
            <a:r>
              <a:rPr lang="en-US" altLang="zh-CN" sz="2000" b="1" baseline="-25000" dirty="0" err="1">
                <a:solidFill>
                  <a:srgbClr val="990000"/>
                </a:solidFill>
              </a:rPr>
              <a:t>m</a:t>
            </a:r>
            <a:r>
              <a:rPr lang="en-US" altLang="zh-CN" sz="2000" b="1" dirty="0">
                <a:solidFill>
                  <a:srgbClr val="990000"/>
                </a:solidFill>
              </a:rPr>
              <a:t>,</a:t>
            </a:r>
            <a:r>
              <a:rPr lang="zh-CN" altLang="en-US" sz="2000" b="1" dirty="0">
                <a:solidFill>
                  <a:srgbClr val="990000"/>
                </a:solidFill>
              </a:rPr>
              <a:t>使每段中的像素存储位数相同</a:t>
            </a:r>
            <a:r>
              <a:rPr lang="en-US" altLang="zh-CN" sz="2000" b="1" dirty="0">
                <a:solidFill>
                  <a:srgbClr val="990000"/>
                </a:solidFill>
              </a:rPr>
              <a:t>. </a:t>
            </a:r>
            <a:r>
              <a:rPr lang="zh-CN" altLang="en-US" sz="2000" b="1" dirty="0">
                <a:solidFill>
                  <a:srgbClr val="990000"/>
                </a:solidFill>
              </a:rPr>
              <a:t>每段最多含</a:t>
            </a:r>
            <a:r>
              <a:rPr lang="en-US" altLang="zh-CN" sz="2000" b="1" dirty="0">
                <a:solidFill>
                  <a:srgbClr val="990000"/>
                </a:solidFill>
              </a:rPr>
              <a:t>256(8</a:t>
            </a:r>
            <a:r>
              <a:rPr lang="zh-CN" altLang="en-US" sz="2000" b="1" dirty="0">
                <a:solidFill>
                  <a:srgbClr val="990000"/>
                </a:solidFill>
              </a:rPr>
              <a:t>位二进数表示恰有</a:t>
            </a:r>
            <a:r>
              <a:rPr lang="en-US" altLang="zh-CN" sz="2000" b="1" dirty="0">
                <a:solidFill>
                  <a:srgbClr val="990000"/>
                </a:solidFill>
              </a:rPr>
              <a:t>256</a:t>
            </a:r>
            <a:r>
              <a:rPr lang="zh-CN" altLang="en-US" sz="2000" b="1" dirty="0">
                <a:solidFill>
                  <a:srgbClr val="990000"/>
                </a:solidFill>
              </a:rPr>
              <a:t>个值</a:t>
            </a:r>
            <a:r>
              <a:rPr lang="en-US" altLang="zh-CN" sz="2000" b="1" dirty="0">
                <a:solidFill>
                  <a:srgbClr val="990000"/>
                </a:solidFill>
              </a:rPr>
              <a:t>)</a:t>
            </a:r>
            <a:r>
              <a:rPr lang="zh-CN" altLang="en-US" sz="2000" b="1" dirty="0">
                <a:solidFill>
                  <a:srgbClr val="990000"/>
                </a:solidFill>
              </a:rPr>
              <a:t>个像素点</a:t>
            </a:r>
          </a:p>
        </p:txBody>
      </p:sp>
      <p:sp>
        <p:nvSpPr>
          <p:cNvPr id="7185" name="Rectangle 16">
            <a:extLst>
              <a:ext uri="{FF2B5EF4-FFF2-40B4-BE49-F238E27FC236}">
                <a16:creationId xmlns:a16="http://schemas.microsoft.com/office/drawing/2014/main" id="{E2B83649-3238-411B-A8D4-16395361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8" y="3946475"/>
            <a:ext cx="6375401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3) 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存放</a:t>
            </a: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方面的信息：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     第</a:t>
            </a:r>
            <a:r>
              <a:rPr lang="en-US" altLang="zh-CN" sz="2000" b="1" dirty="0" err="1">
                <a:solidFill>
                  <a:srgbClr val="990000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段长度</a:t>
            </a: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, 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表达长度需要</a:t>
            </a: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8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位二进制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     第</a:t>
            </a:r>
            <a:r>
              <a:rPr lang="en-US" altLang="zh-CN" sz="2000" b="1" dirty="0" err="1">
                <a:solidFill>
                  <a:srgbClr val="990000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段中像素的存储位数</a:t>
            </a: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, 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表达位数需要</a:t>
            </a: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位二进制</a:t>
            </a:r>
            <a:r>
              <a:rPr lang="en-US" altLang="zh-CN" sz="2000" b="1" dirty="0">
                <a:solidFill>
                  <a:srgbClr val="990000"/>
                </a:solidFill>
                <a:latin typeface="+mn-ea"/>
                <a:ea typeface="+mn-ea"/>
              </a:rPr>
              <a:t>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+mn-ea"/>
                <a:ea typeface="+mn-ea"/>
              </a:rPr>
              <a:t>     以变长格式存储像素点的二进制串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40342BA8-E537-468A-BBA7-44DA659FFBBC}"/>
              </a:ext>
            </a:extLst>
          </p:cNvPr>
          <p:cNvGrpSpPr>
            <a:grpSpLocks/>
          </p:cNvGrpSpPr>
          <p:nvPr/>
        </p:nvGrpSpPr>
        <p:grpSpPr bwMode="auto">
          <a:xfrm>
            <a:off x="6434797" y="3762097"/>
            <a:ext cx="2578579" cy="2628778"/>
            <a:chOff x="4032" y="2544"/>
            <a:chExt cx="1488" cy="1392"/>
          </a:xfrm>
        </p:grpSpPr>
        <p:sp>
          <p:nvSpPr>
            <p:cNvPr id="5130" name="Rectangle 18">
              <a:extLst>
                <a:ext uri="{FF2B5EF4-FFF2-40B4-BE49-F238E27FC236}">
                  <a16:creationId xmlns:a16="http://schemas.microsoft.com/office/drawing/2014/main" id="{82461519-53C5-4722-8F7B-A46C661EF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488" cy="13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1" name="Rectangle 19">
              <a:extLst>
                <a:ext uri="{FF2B5EF4-FFF2-40B4-BE49-F238E27FC236}">
                  <a16:creationId xmlns:a16="http://schemas.microsoft.com/office/drawing/2014/main" id="{EA277FF9-8EFA-4929-B2C9-04994C08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1200" cy="110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32" name="Line 20">
              <a:extLst>
                <a:ext uri="{FF2B5EF4-FFF2-40B4-BE49-F238E27FC236}">
                  <a16:creationId xmlns:a16="http://schemas.microsoft.com/office/drawing/2014/main" id="{6660AFBC-7D27-4EA5-B387-D9FFBF4B9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2688"/>
              <a:ext cx="0" cy="11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3" name="Line 21">
              <a:extLst>
                <a:ext uri="{FF2B5EF4-FFF2-40B4-BE49-F238E27FC236}">
                  <a16:creationId xmlns:a16="http://schemas.microsoft.com/office/drawing/2014/main" id="{BB4E16F2-4441-48FC-87AD-5C3F0584A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264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4" name="Line 22">
              <a:extLst>
                <a:ext uri="{FF2B5EF4-FFF2-40B4-BE49-F238E27FC236}">
                  <a16:creationId xmlns:a16="http://schemas.microsoft.com/office/drawing/2014/main" id="{7F06B2DE-A98E-4513-9BC1-861E8FC2D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76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5" name="Line 23">
              <a:extLst>
                <a:ext uri="{FF2B5EF4-FFF2-40B4-BE49-F238E27FC236}">
                  <a16:creationId xmlns:a16="http://schemas.microsoft.com/office/drawing/2014/main" id="{76C79C02-7C3A-4566-A632-738E4BF18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504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6" name="Line 24">
              <a:extLst>
                <a:ext uri="{FF2B5EF4-FFF2-40B4-BE49-F238E27FC236}">
                  <a16:creationId xmlns:a16="http://schemas.microsoft.com/office/drawing/2014/main" id="{358EC062-D006-4A4C-9EE4-26B92F109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688"/>
              <a:ext cx="0" cy="11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7" name="Line 25">
              <a:extLst>
                <a:ext uri="{FF2B5EF4-FFF2-40B4-BE49-F238E27FC236}">
                  <a16:creationId xmlns:a16="http://schemas.microsoft.com/office/drawing/2014/main" id="{A9BFC19C-5DD4-4089-94E6-75EE8A3AD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2688"/>
              <a:ext cx="0" cy="11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8" name="Line 26">
              <a:extLst>
                <a:ext uri="{FF2B5EF4-FFF2-40B4-BE49-F238E27FC236}">
                  <a16:creationId xmlns:a16="http://schemas.microsoft.com/office/drawing/2014/main" id="{FF4E60C3-D399-4064-B17C-73D767AB6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32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Line 27">
              <a:extLst>
                <a:ext uri="{FF2B5EF4-FFF2-40B4-BE49-F238E27FC236}">
                  <a16:creationId xmlns:a16="http://schemas.microsoft.com/office/drawing/2014/main" id="{56930C94-DC18-44EA-9B46-175AE5724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0" name="Line 28">
              <a:extLst>
                <a:ext uri="{FF2B5EF4-FFF2-40B4-BE49-F238E27FC236}">
                  <a16:creationId xmlns:a16="http://schemas.microsoft.com/office/drawing/2014/main" id="{63437EF0-6153-48CB-8FD2-F82BF7653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120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" name="Line 29">
              <a:extLst>
                <a:ext uri="{FF2B5EF4-FFF2-40B4-BE49-F238E27FC236}">
                  <a16:creationId xmlns:a16="http://schemas.microsoft.com/office/drawing/2014/main" id="{0EF8B0AA-1911-4595-89BF-41F4D3092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120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2" name="Line 30">
              <a:extLst>
                <a:ext uri="{FF2B5EF4-FFF2-40B4-BE49-F238E27FC236}">
                  <a16:creationId xmlns:a16="http://schemas.microsoft.com/office/drawing/2014/main" id="{4E2900D9-D566-480C-8FB8-18ABE2EDC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360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3" name="Line 31">
              <a:extLst>
                <a:ext uri="{FF2B5EF4-FFF2-40B4-BE49-F238E27FC236}">
                  <a16:creationId xmlns:a16="http://schemas.microsoft.com/office/drawing/2014/main" id="{6DA53EBB-43BB-4978-88B3-4257EFC2C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360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4" name="Line 32">
              <a:extLst>
                <a:ext uri="{FF2B5EF4-FFF2-40B4-BE49-F238E27FC236}">
                  <a16:creationId xmlns:a16="http://schemas.microsoft.com/office/drawing/2014/main" id="{5CD2D399-9017-4ABB-9A02-B7582D7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648"/>
              <a:ext cx="8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9" name="Text Box 6">
            <a:extLst>
              <a:ext uri="{FF2B5EF4-FFF2-40B4-BE49-F238E27FC236}">
                <a16:creationId xmlns:a16="http://schemas.microsoft.com/office/drawing/2014/main" id="{1F278600-E930-4083-A648-92F90787E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图像压缩</a:t>
            </a:r>
          </a:p>
        </p:txBody>
      </p:sp>
    </p:spTree>
    <p:extLst>
      <p:ext uri="{BB962C8B-B14F-4D97-AF65-F5344CB8AC3E}">
        <p14:creationId xmlns:p14="http://schemas.microsoft.com/office/powerpoint/2010/main" val="1547050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84" grpId="0"/>
      <p:bldP spid="71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STATBAR">
            <a:extLst>
              <a:ext uri="{FF2B5EF4-FFF2-40B4-BE49-F238E27FC236}">
                <a16:creationId xmlns:a16="http://schemas.microsoft.com/office/drawing/2014/main" id="{CB7354C8-356E-40C6-ABD5-996C81ACDD6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171" name="Text Box 6">
            <a:extLst>
              <a:ext uri="{FF2B5EF4-FFF2-40B4-BE49-F238E27FC236}">
                <a16:creationId xmlns:a16="http://schemas.microsoft.com/office/drawing/2014/main" id="{F67AB7AD-005D-4781-8DD6-636384890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7172" name="Rectangle 11">
            <a:extLst>
              <a:ext uri="{FF2B5EF4-FFF2-40B4-BE49-F238E27FC236}">
                <a16:creationId xmlns:a16="http://schemas.microsoft.com/office/drawing/2014/main" id="{D709C955-40A9-44C1-AEE5-AFE956B0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8F740848-4891-4494-8824-E3F0E213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668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{6, 5, 7,5, 245, 180, 28,28,19, 22, 25,20}</a:t>
            </a:r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3002A8F1-4985-49D0-9C7D-7C3353497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022348"/>
            <a:ext cx="0" cy="1720851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EA0EEA1D-2AEA-4F7B-9885-9508E9E42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990600"/>
            <a:ext cx="0" cy="1752600"/>
          </a:xfrm>
          <a:prstGeom prst="line">
            <a:avLst/>
          </a:prstGeom>
          <a:noFill/>
          <a:ln w="22225">
            <a:solidFill>
              <a:srgbClr val="80008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DB64DE12-EE92-487A-973B-E3F05559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AB336005-9325-4AEE-B6E7-05DDA7CB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975502FF-4102-48D0-837A-EEB59C14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695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B50A284E-E3AF-4E02-8B77-6ACB6F88C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274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4*3+2*8+6*5=58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33B45362-356E-483C-A6A4-B1F2F61E7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19400"/>
            <a:ext cx="366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4*3+2*8+6*5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+11*3=91</a:t>
            </a:r>
          </a:p>
        </p:txBody>
      </p:sp>
      <p:sp>
        <p:nvSpPr>
          <p:cNvPr id="6173" name="Line 29">
            <a:extLst>
              <a:ext uri="{FF2B5EF4-FFF2-40B4-BE49-F238E27FC236}">
                <a16:creationId xmlns:a16="http://schemas.microsoft.com/office/drawing/2014/main" id="{0F34B5B3-97D5-4566-A3FF-A27F51409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71800"/>
            <a:ext cx="533400" cy="4572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Line 30">
            <a:extLst>
              <a:ext uri="{FF2B5EF4-FFF2-40B4-BE49-F238E27FC236}">
                <a16:creationId xmlns:a16="http://schemas.microsoft.com/office/drawing/2014/main" id="{EB8BD294-A3EE-46FB-9698-41C4D723BB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895600"/>
            <a:ext cx="381000" cy="533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ACBF0232-DA5D-4723-9306-1267C687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355725"/>
            <a:ext cx="1600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12*8=96 bit</a:t>
            </a:r>
          </a:p>
        </p:txBody>
      </p:sp>
      <p:sp>
        <p:nvSpPr>
          <p:cNvPr id="6176" name="Text Box 32">
            <a:extLst>
              <a:ext uri="{FF2B5EF4-FFF2-40B4-BE49-F238E27FC236}">
                <a16:creationId xmlns:a16="http://schemas.microsoft.com/office/drawing/2014/main" id="{DA80ACA3-CA02-4506-94DC-018204AD7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77" name="Text Box 33">
            <a:extLst>
              <a:ext uri="{FF2B5EF4-FFF2-40B4-BE49-F238E27FC236}">
                <a16:creationId xmlns:a16="http://schemas.microsoft.com/office/drawing/2014/main" id="{54B43074-4436-4C9C-9D54-5678EBBD4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78" name="Text Box 34">
            <a:extLst>
              <a:ext uri="{FF2B5EF4-FFF2-40B4-BE49-F238E27FC236}">
                <a16:creationId xmlns:a16="http://schemas.microsoft.com/office/drawing/2014/main" id="{AC32EFF1-5E7A-4346-9E72-A0A9BC20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2152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8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23322B58-DE39-47DA-850D-1AA8F42CF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057400"/>
            <a:ext cx="3429000" cy="0"/>
          </a:xfrm>
          <a:prstGeom prst="line">
            <a:avLst/>
          </a:prstGeom>
          <a:noFill/>
          <a:ln w="444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0" name="Line 36">
            <a:extLst>
              <a:ext uri="{FF2B5EF4-FFF2-40B4-BE49-F238E27FC236}">
                <a16:creationId xmlns:a16="http://schemas.microsoft.com/office/drawing/2014/main" id="{B9F5E863-E598-4E31-930D-E08147504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90800"/>
            <a:ext cx="3429000" cy="0"/>
          </a:xfrm>
          <a:prstGeom prst="line">
            <a:avLst/>
          </a:prstGeom>
          <a:noFill/>
          <a:ln w="4445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1" name="Line 37">
            <a:extLst>
              <a:ext uri="{FF2B5EF4-FFF2-40B4-BE49-F238E27FC236}">
                <a16:creationId xmlns:a16="http://schemas.microsoft.com/office/drawing/2014/main" id="{17FEB21A-BD11-49CC-8550-B89A70700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352800"/>
            <a:ext cx="9906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AutoShape 38">
            <a:extLst>
              <a:ext uri="{FF2B5EF4-FFF2-40B4-BE49-F238E27FC236}">
                <a16:creationId xmlns:a16="http://schemas.microsoft.com/office/drawing/2014/main" id="{1D15C5C7-F943-4577-9F27-B3327319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09600" cy="762000"/>
          </a:xfrm>
          <a:prstGeom prst="wedgeEllipseCallout">
            <a:avLst>
              <a:gd name="adj1" fmla="val -150000"/>
              <a:gd name="adj2" fmla="val 66250"/>
            </a:avLst>
          </a:prstGeom>
          <a:solidFill>
            <a:srgbClr val="00FFFF"/>
          </a:solidFill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??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860B2AFD-F3DE-47DA-8E11-EE3AE7BC3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10025"/>
            <a:ext cx="6934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</a:rPr>
              <a:t>第</a:t>
            </a:r>
            <a:r>
              <a:rPr lang="en-US" altLang="zh-CN" sz="2400" b="1">
                <a:solidFill>
                  <a:srgbClr val="990000"/>
                </a:solidFill>
              </a:rPr>
              <a:t>i</a:t>
            </a:r>
            <a:r>
              <a:rPr lang="zh-CN" altLang="en-US" sz="2400" b="1">
                <a:solidFill>
                  <a:srgbClr val="990000"/>
                </a:solidFill>
              </a:rPr>
              <a:t>段的长度用</a:t>
            </a:r>
            <a:r>
              <a:rPr lang="en-US" altLang="zh-CN" sz="2400" b="1">
                <a:solidFill>
                  <a:srgbClr val="990000"/>
                </a:solidFill>
              </a:rPr>
              <a:t>8</a:t>
            </a:r>
            <a:r>
              <a:rPr lang="zh-CN" altLang="en-US" sz="2400" b="1">
                <a:solidFill>
                  <a:srgbClr val="990000"/>
                </a:solidFill>
              </a:rPr>
              <a:t>位二进制表示；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</a:rPr>
              <a:t>第</a:t>
            </a:r>
            <a:r>
              <a:rPr lang="en-US" altLang="zh-CN" sz="2400" b="1">
                <a:solidFill>
                  <a:srgbClr val="990000"/>
                </a:solidFill>
              </a:rPr>
              <a:t>i</a:t>
            </a:r>
            <a:r>
              <a:rPr lang="zh-CN" altLang="en-US" sz="2400" b="1">
                <a:solidFill>
                  <a:srgbClr val="990000"/>
                </a:solidFill>
              </a:rPr>
              <a:t>段中像素的存储位数用</a:t>
            </a:r>
            <a:r>
              <a:rPr lang="en-US" altLang="zh-CN" sz="2400" b="1">
                <a:solidFill>
                  <a:srgbClr val="990000"/>
                </a:solidFill>
              </a:rPr>
              <a:t>3</a:t>
            </a:r>
            <a:r>
              <a:rPr lang="zh-CN" altLang="en-US" sz="2400" b="1">
                <a:solidFill>
                  <a:srgbClr val="990000"/>
                </a:solidFill>
              </a:rPr>
              <a:t>位二进制表示</a:t>
            </a:r>
            <a:r>
              <a:rPr lang="en-US" altLang="zh-CN" sz="2400" b="1">
                <a:solidFill>
                  <a:srgbClr val="99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82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/>
      <p:bldP spid="6165" grpId="0"/>
      <p:bldP spid="6166" grpId="0"/>
      <p:bldP spid="6168" grpId="0"/>
      <p:bldP spid="6169" grpId="0"/>
      <p:bldP spid="6172" grpId="0"/>
      <p:bldP spid="6175" grpId="0"/>
      <p:bldP spid="6176" grpId="0"/>
      <p:bldP spid="6177" grpId="0"/>
      <p:bldP spid="6178" grpId="0"/>
      <p:bldP spid="618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5" descr="STATBAR">
            <a:extLst>
              <a:ext uri="{FF2B5EF4-FFF2-40B4-BE49-F238E27FC236}">
                <a16:creationId xmlns:a16="http://schemas.microsoft.com/office/drawing/2014/main" id="{9FA9C14E-CDB2-4646-A4E4-21F71F99F50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9220" name="Text Box 6">
            <a:extLst>
              <a:ext uri="{FF2B5EF4-FFF2-40B4-BE49-F238E27FC236}">
                <a16:creationId xmlns:a16="http://schemas.microsoft.com/office/drawing/2014/main" id="{AF42B4F6-4786-4C36-BB77-14CB2F48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9221" name="Object 7">
            <a:extLst>
              <a:ext uri="{FF2B5EF4-FFF2-40B4-BE49-F238E27FC236}">
                <a16:creationId xmlns:a16="http://schemas.microsoft.com/office/drawing/2014/main" id="{9D34375A-EFCD-4BBF-B9FB-EAD95EBA439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990600"/>
          <a:ext cx="67865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文档" r:id="rId5" imgW="3810334" imgH="1188572" progId="Word.Document.8">
                  <p:embed/>
                </p:oleObj>
              </mc:Choice>
              <mc:Fallback>
                <p:oleObj name="文档" r:id="rId5" imgW="3810334" imgH="1188572" progId="Word.Document.8">
                  <p:embed/>
                  <p:pic>
                    <p:nvPicPr>
                      <p:cNvPr id="9221" name="Object 7">
                        <a:extLst>
                          <a:ext uri="{FF2B5EF4-FFF2-40B4-BE49-F238E27FC236}">
                            <a16:creationId xmlns:a16="http://schemas.microsoft.com/office/drawing/2014/main" id="{9D34375A-EFCD-4BBF-B9FB-EAD95EBA4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678656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AutoShape 13">
            <a:extLst>
              <a:ext uri="{FF2B5EF4-FFF2-40B4-BE49-F238E27FC236}">
                <a16:creationId xmlns:a16="http://schemas.microsoft.com/office/drawing/2014/main" id="{EDADA489-663F-4E01-B382-2E46D9C3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3048000" cy="1905000"/>
          </a:xfrm>
          <a:prstGeom prst="wedgeEllipseCallout">
            <a:avLst>
              <a:gd name="adj1" fmla="val -138593"/>
              <a:gd name="adj2" fmla="val 4191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要求找到一个最优分段，使存储空间最少</a:t>
            </a:r>
          </a:p>
        </p:txBody>
      </p:sp>
      <p:sp>
        <p:nvSpPr>
          <p:cNvPr id="9223" name="Rectangle 16">
            <a:extLst>
              <a:ext uri="{FF2B5EF4-FFF2-40B4-BE49-F238E27FC236}">
                <a16:creationId xmlns:a16="http://schemas.microsoft.com/office/drawing/2014/main" id="{9B54F31B-302E-4284-8E98-9FF413C2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183" name="Object 15">
            <a:extLst>
              <a:ext uri="{FF2B5EF4-FFF2-40B4-BE49-F238E27FC236}">
                <a16:creationId xmlns:a16="http://schemas.microsoft.com/office/drawing/2014/main" id="{14BE9354-9DA5-4A09-B2D3-84FE792DD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933825"/>
          <a:ext cx="3048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7" imgW="1117600" imgH="431800" progId="Equation.3">
                  <p:embed/>
                </p:oleObj>
              </mc:Choice>
              <mc:Fallback>
                <p:oleObj name="公式" r:id="rId7" imgW="1117600" imgH="431800" progId="Equation.3">
                  <p:embed/>
                  <p:pic>
                    <p:nvPicPr>
                      <p:cNvPr id="7183" name="Object 15">
                        <a:extLst>
                          <a:ext uri="{FF2B5EF4-FFF2-40B4-BE49-F238E27FC236}">
                            <a16:creationId xmlns:a16="http://schemas.microsoft.com/office/drawing/2014/main" id="{14BE9354-9DA5-4A09-B2D3-84FE792DD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33825"/>
                        <a:ext cx="3048000" cy="11715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Line 17">
            <a:extLst>
              <a:ext uri="{FF2B5EF4-FFF2-40B4-BE49-F238E27FC236}">
                <a16:creationId xmlns:a16="http://schemas.microsoft.com/office/drawing/2014/main" id="{A660616D-1939-41C5-AD48-E02B3B7EF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00600"/>
            <a:ext cx="838200" cy="0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 descr="STATBAR">
            <a:extLst>
              <a:ext uri="{FF2B5EF4-FFF2-40B4-BE49-F238E27FC236}">
                <a16:creationId xmlns:a16="http://schemas.microsoft.com/office/drawing/2014/main" id="{768986D0-5971-4817-B1BA-7F29779304D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1268" name="Text Box 6">
            <a:extLst>
              <a:ext uri="{FF2B5EF4-FFF2-40B4-BE49-F238E27FC236}">
                <a16:creationId xmlns:a16="http://schemas.microsoft.com/office/drawing/2014/main" id="{A3487D62-E825-46CC-AE3B-D0977DB2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EB25F6B8-F5B3-482D-83AF-05B30471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1270" name="Object 7">
            <a:extLst>
              <a:ext uri="{FF2B5EF4-FFF2-40B4-BE49-F238E27FC236}">
                <a16:creationId xmlns:a16="http://schemas.microsoft.com/office/drawing/2014/main" id="{5E66DA23-0931-42C1-BF7B-224EBAE5E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781175"/>
          <a:ext cx="876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公式" r:id="rId4" imgW="3771900" imgH="203200" progId="Equation.3">
                  <p:embed/>
                </p:oleObj>
              </mc:Choice>
              <mc:Fallback>
                <p:oleObj name="公式" r:id="rId4" imgW="3771900" imgH="203200" progId="Equation.3">
                  <p:embed/>
                  <p:pic>
                    <p:nvPicPr>
                      <p:cNvPr id="11270" name="Object 7">
                        <a:extLst>
                          <a:ext uri="{FF2B5EF4-FFF2-40B4-BE49-F238E27FC236}">
                            <a16:creationId xmlns:a16="http://schemas.microsoft.com/office/drawing/2014/main" id="{5E66DA23-0931-42C1-BF7B-224EBAE5E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81175"/>
                        <a:ext cx="8763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9">
            <a:extLst>
              <a:ext uri="{FF2B5EF4-FFF2-40B4-BE49-F238E27FC236}">
                <a16:creationId xmlns:a16="http://schemas.microsoft.com/office/drawing/2014/main" id="{4D30C751-7717-4228-9ECA-7FFA562E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84B3558D-4A8C-4303-9DA5-C266937E9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143000"/>
            <a:ext cx="0" cy="1600200"/>
          </a:xfrm>
          <a:prstGeom prst="line">
            <a:avLst/>
          </a:prstGeom>
          <a:noFill/>
          <a:ln w="22225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25E76363-2641-4CAE-AF00-6A62F7979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066800"/>
            <a:ext cx="0" cy="16764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C5097026-2C57-4F05-8BDF-F8104CE81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066800"/>
            <a:ext cx="0" cy="1676400"/>
          </a:xfrm>
          <a:prstGeom prst="line">
            <a:avLst/>
          </a:prstGeom>
          <a:noFill/>
          <a:ln w="2540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Rectangle 14">
            <a:extLst>
              <a:ext uri="{FF2B5EF4-FFF2-40B4-BE49-F238E27FC236}">
                <a16:creationId xmlns:a16="http://schemas.microsoft.com/office/drawing/2014/main" id="{307947BC-A90A-4B24-9824-02AD5B43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7D8C6182-7154-457F-80D5-2FBB4F123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2133600"/>
          <a:ext cx="33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7D8C6182-7154-457F-80D5-2FBB4F123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133600"/>
                        <a:ext cx="330200" cy="4476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6">
            <a:extLst>
              <a:ext uri="{FF2B5EF4-FFF2-40B4-BE49-F238E27FC236}">
                <a16:creationId xmlns:a16="http://schemas.microsoft.com/office/drawing/2014/main" id="{E5F3D9BD-61EC-4E12-BDE5-DC19225C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CFE3FC90-79FC-486D-BD57-104A86C7D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2209800"/>
          <a:ext cx="409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公式" r:id="rId8" imgW="203024" imgH="215713" progId="Equation.3">
                  <p:embed/>
                </p:oleObj>
              </mc:Choice>
              <mc:Fallback>
                <p:oleObj name="公式" r:id="rId8" imgW="203024" imgH="215713" progId="Equation.3">
                  <p:embed/>
                  <p:pic>
                    <p:nvPicPr>
                      <p:cNvPr id="8207" name="Object 15">
                        <a:extLst>
                          <a:ext uri="{FF2B5EF4-FFF2-40B4-BE49-F238E27FC236}">
                            <a16:creationId xmlns:a16="http://schemas.microsoft.com/office/drawing/2014/main" id="{CFE3FC90-79FC-486D-BD57-104A86C7D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2209800"/>
                        <a:ext cx="409575" cy="4476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8">
            <a:extLst>
              <a:ext uri="{FF2B5EF4-FFF2-40B4-BE49-F238E27FC236}">
                <a16:creationId xmlns:a16="http://schemas.microsoft.com/office/drawing/2014/main" id="{666A23A4-8C37-45D8-A746-7211B11A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7CB82278-D89C-4639-864D-E9AC30BA5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3663" y="2209800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公式" r:id="rId10" imgW="177646" imgH="228402" progId="Equation.3">
                  <p:embed/>
                </p:oleObj>
              </mc:Choice>
              <mc:Fallback>
                <p:oleObj name="公式" r:id="rId10" imgW="177646" imgH="228402" progId="Equation.3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7CB82278-D89C-4639-864D-E9AC30BA5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2209800"/>
                        <a:ext cx="422275" cy="533400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20">
            <a:extLst>
              <a:ext uri="{FF2B5EF4-FFF2-40B4-BE49-F238E27FC236}">
                <a16:creationId xmlns:a16="http://schemas.microsoft.com/office/drawing/2014/main" id="{1EE35D77-134B-4D4D-9279-545736C0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11" name="Object 19">
            <a:extLst>
              <a:ext uri="{FF2B5EF4-FFF2-40B4-BE49-F238E27FC236}">
                <a16:creationId xmlns:a16="http://schemas.microsoft.com/office/drawing/2014/main" id="{F01C605A-8855-4CFA-B390-F5827FF85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9663" y="2219325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公式" r:id="rId12" imgW="190335" imgH="215713" progId="Equation.3">
                  <p:embed/>
                </p:oleObj>
              </mc:Choice>
              <mc:Fallback>
                <p:oleObj name="公式" r:id="rId12" imgW="190335" imgH="215713" progId="Equation.3">
                  <p:embed/>
                  <p:pic>
                    <p:nvPicPr>
                      <p:cNvPr id="8211" name="Object 19">
                        <a:extLst>
                          <a:ext uri="{FF2B5EF4-FFF2-40B4-BE49-F238E27FC236}">
                            <a16:creationId xmlns:a16="http://schemas.microsoft.com/office/drawing/2014/main" id="{F01C605A-8855-4CFA-B390-F5827FF85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219325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22">
            <a:extLst>
              <a:ext uri="{FF2B5EF4-FFF2-40B4-BE49-F238E27FC236}">
                <a16:creationId xmlns:a16="http://schemas.microsoft.com/office/drawing/2014/main" id="{D90E6216-7CF2-4483-BB9C-A291CD0D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13" name="Object 21">
            <a:extLst>
              <a:ext uri="{FF2B5EF4-FFF2-40B4-BE49-F238E27FC236}">
                <a16:creationId xmlns:a16="http://schemas.microsoft.com/office/drawing/2014/main" id="{1C069541-E633-4C61-B4AA-F5DEFD1A1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1940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公式" r:id="rId14" imgW="495085" imgH="431613" progId="Equation.3">
                  <p:embed/>
                </p:oleObj>
              </mc:Choice>
              <mc:Fallback>
                <p:oleObj name="公式" r:id="rId14" imgW="495085" imgH="431613" progId="Equation.3">
                  <p:embed/>
                  <p:pic>
                    <p:nvPicPr>
                      <p:cNvPr id="8213" name="Object 21">
                        <a:extLst>
                          <a:ext uri="{FF2B5EF4-FFF2-40B4-BE49-F238E27FC236}">
                            <a16:creationId xmlns:a16="http://schemas.microsoft.com/office/drawing/2014/main" id="{1C069541-E633-4C61-B4AA-F5DEFD1A1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24">
            <a:extLst>
              <a:ext uri="{FF2B5EF4-FFF2-40B4-BE49-F238E27FC236}">
                <a16:creationId xmlns:a16="http://schemas.microsoft.com/office/drawing/2014/main" id="{905DEFC9-5E51-4E92-B732-2279B751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15" name="Object 23">
            <a:extLst>
              <a:ext uri="{FF2B5EF4-FFF2-40B4-BE49-F238E27FC236}">
                <a16:creationId xmlns:a16="http://schemas.microsoft.com/office/drawing/2014/main" id="{3513783B-DAF4-43B5-8A4F-8FC801ED7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8956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公式" r:id="rId16" imgW="520474" imgH="431613" progId="Equation.3">
                  <p:embed/>
                </p:oleObj>
              </mc:Choice>
              <mc:Fallback>
                <p:oleObj name="公式" r:id="rId16" imgW="520474" imgH="431613" progId="Equation.3">
                  <p:embed/>
                  <p:pic>
                    <p:nvPicPr>
                      <p:cNvPr id="8215" name="Object 23">
                        <a:extLst>
                          <a:ext uri="{FF2B5EF4-FFF2-40B4-BE49-F238E27FC236}">
                            <a16:creationId xmlns:a16="http://schemas.microsoft.com/office/drawing/2014/main" id="{3513783B-DAF4-43B5-8A4F-8FC801ED7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Rectangle 26">
            <a:extLst>
              <a:ext uri="{FF2B5EF4-FFF2-40B4-BE49-F238E27FC236}">
                <a16:creationId xmlns:a16="http://schemas.microsoft.com/office/drawing/2014/main" id="{7277D692-1276-4EF7-AC4A-B6032CAC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31B3F629-C064-4740-B45D-06D52A332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8194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公式" r:id="rId18" imgW="520474" imgH="431613" progId="Equation.3">
                  <p:embed/>
                </p:oleObj>
              </mc:Choice>
              <mc:Fallback>
                <p:oleObj name="公式" r:id="rId18" imgW="520474" imgH="431613" progId="Equation.3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31B3F629-C064-4740-B45D-06D52A332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Rectangle 28">
            <a:extLst>
              <a:ext uri="{FF2B5EF4-FFF2-40B4-BE49-F238E27FC236}">
                <a16:creationId xmlns:a16="http://schemas.microsoft.com/office/drawing/2014/main" id="{DE767CB1-081B-4A78-94B2-8A731CEB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19" name="Object 27">
            <a:extLst>
              <a:ext uri="{FF2B5EF4-FFF2-40B4-BE49-F238E27FC236}">
                <a16:creationId xmlns:a16="http://schemas.microsoft.com/office/drawing/2014/main" id="{94A70133-80F5-4FC8-A46F-6D056A818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公式" r:id="rId20" imgW="520474" imgH="431613" progId="Equation.3">
                  <p:embed/>
                </p:oleObj>
              </mc:Choice>
              <mc:Fallback>
                <p:oleObj name="公式" r:id="rId20" imgW="520474" imgH="431613" progId="Equation.3">
                  <p:embed/>
                  <p:pic>
                    <p:nvPicPr>
                      <p:cNvPr id="8219" name="Object 27">
                        <a:extLst>
                          <a:ext uri="{FF2B5EF4-FFF2-40B4-BE49-F238E27FC236}">
                            <a16:creationId xmlns:a16="http://schemas.microsoft.com/office/drawing/2014/main" id="{94A70133-80F5-4FC8-A46F-6D056A818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Rectangle 30">
            <a:extLst>
              <a:ext uri="{FF2B5EF4-FFF2-40B4-BE49-F238E27FC236}">
                <a16:creationId xmlns:a16="http://schemas.microsoft.com/office/drawing/2014/main" id="{3C509202-CBE4-467D-9880-C9C6F3ABE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92" name="Rectangle 32">
            <a:extLst>
              <a:ext uri="{FF2B5EF4-FFF2-40B4-BE49-F238E27FC236}">
                <a16:creationId xmlns:a16="http://schemas.microsoft.com/office/drawing/2014/main" id="{26FA11C7-D056-439B-A59B-7367EB88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93" name="Rectangle 34">
            <a:extLst>
              <a:ext uri="{FF2B5EF4-FFF2-40B4-BE49-F238E27FC236}">
                <a16:creationId xmlns:a16="http://schemas.microsoft.com/office/drawing/2014/main" id="{6BFB7BC9-9BCF-4D76-B486-A7F2FE3A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25" name="Object 33">
            <a:extLst>
              <a:ext uri="{FF2B5EF4-FFF2-40B4-BE49-F238E27FC236}">
                <a16:creationId xmlns:a16="http://schemas.microsoft.com/office/drawing/2014/main" id="{ABF94B6A-F15C-41D0-95BA-80738194E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114800"/>
          <a:ext cx="8839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公式" r:id="rId22" imgW="2411953" imgH="177723" progId="Equation.3">
                  <p:embed/>
                </p:oleObj>
              </mc:Choice>
              <mc:Fallback>
                <p:oleObj name="公式" r:id="rId22" imgW="2411953" imgH="177723" progId="Equation.3">
                  <p:embed/>
                  <p:pic>
                    <p:nvPicPr>
                      <p:cNvPr id="8225" name="Object 33">
                        <a:extLst>
                          <a:ext uri="{FF2B5EF4-FFF2-40B4-BE49-F238E27FC236}">
                            <a16:creationId xmlns:a16="http://schemas.microsoft.com/office/drawing/2014/main" id="{ABF94B6A-F15C-41D0-95BA-80738194E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8839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Rectangle 38">
            <a:extLst>
              <a:ext uri="{FF2B5EF4-FFF2-40B4-BE49-F238E27FC236}">
                <a16:creationId xmlns:a16="http://schemas.microsoft.com/office/drawing/2014/main" id="{3B58A8F0-C7CA-4024-80DF-28BBB198B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29" name="Object 37">
            <a:extLst>
              <a:ext uri="{FF2B5EF4-FFF2-40B4-BE49-F238E27FC236}">
                <a16:creationId xmlns:a16="http://schemas.microsoft.com/office/drawing/2014/main" id="{079396CD-0F41-48E4-9744-0F60B09AF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299075"/>
          <a:ext cx="2362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公式" r:id="rId24" imgW="748975" imgH="177723" progId="Equation.3">
                  <p:embed/>
                </p:oleObj>
              </mc:Choice>
              <mc:Fallback>
                <p:oleObj name="公式" r:id="rId24" imgW="748975" imgH="177723" progId="Equation.3">
                  <p:embed/>
                  <p:pic>
                    <p:nvPicPr>
                      <p:cNvPr id="8229" name="Object 37">
                        <a:extLst>
                          <a:ext uri="{FF2B5EF4-FFF2-40B4-BE49-F238E27FC236}">
                            <a16:creationId xmlns:a16="http://schemas.microsoft.com/office/drawing/2014/main" id="{079396CD-0F41-48E4-9744-0F60B09AF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99075"/>
                        <a:ext cx="2362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Text Box 39">
            <a:extLst>
              <a:ext uri="{FF2B5EF4-FFF2-40B4-BE49-F238E27FC236}">
                <a16:creationId xmlns:a16="http://schemas.microsoft.com/office/drawing/2014/main" id="{2B39CBD3-4C8A-41B6-9BF5-F15DD7EEB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4070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ea typeface="楷体_GB2312" pitchFamily="49" charset="-122"/>
              </a:rPr>
              <a:t>定长：</a:t>
            </a:r>
          </a:p>
        </p:txBody>
      </p:sp>
      <p:sp>
        <p:nvSpPr>
          <p:cNvPr id="8232" name="Line 40">
            <a:extLst>
              <a:ext uri="{FF2B5EF4-FFF2-40B4-BE49-F238E27FC236}">
                <a16:creationId xmlns:a16="http://schemas.microsoft.com/office/drawing/2014/main" id="{925805EC-439A-4FB1-998C-C1C53CEB1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799" y="4648200"/>
            <a:ext cx="7154863" cy="0"/>
          </a:xfrm>
          <a:prstGeom prst="line">
            <a:avLst/>
          </a:prstGeom>
          <a:noFill/>
          <a:ln w="4445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5" descr="STATBAR">
            <a:extLst>
              <a:ext uri="{FF2B5EF4-FFF2-40B4-BE49-F238E27FC236}">
                <a16:creationId xmlns:a16="http://schemas.microsoft.com/office/drawing/2014/main" id="{C63F28EE-2A8E-465F-A2B2-A1D2C4C87A7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2292" name="Text Box 6">
            <a:extLst>
              <a:ext uri="{FF2B5EF4-FFF2-40B4-BE49-F238E27FC236}">
                <a16:creationId xmlns:a16="http://schemas.microsoft.com/office/drawing/2014/main" id="{AB7CE75F-759D-4B13-997F-636EC1B1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</a:p>
        </p:txBody>
      </p:sp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4AD56246-4E5A-49D5-8ED0-5B3ADE49C18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52400" y="1625600"/>
          <a:ext cx="830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5" imgW="3771900" imgH="203200" progId="Equation.3">
                  <p:embed/>
                </p:oleObj>
              </mc:Choice>
              <mc:Fallback>
                <p:oleObj name="公式" r:id="rId5" imgW="3771900" imgH="203200" progId="Equation.3">
                  <p:embed/>
                  <p:pic>
                    <p:nvPicPr>
                      <p:cNvPr id="12293" name="Object 7">
                        <a:extLst>
                          <a:ext uri="{FF2B5EF4-FFF2-40B4-BE49-F238E27FC236}">
                            <a16:creationId xmlns:a16="http://schemas.microsoft.com/office/drawing/2014/main" id="{4AD56246-4E5A-49D5-8ED0-5B3ADE49C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25600"/>
                        <a:ext cx="830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9">
            <a:extLst>
              <a:ext uri="{FF2B5EF4-FFF2-40B4-BE49-F238E27FC236}">
                <a16:creationId xmlns:a16="http://schemas.microsoft.com/office/drawing/2014/main" id="{027FEA20-0E13-4313-8A0E-002F1CE86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219200"/>
            <a:ext cx="0" cy="1447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5FEEE613-5934-4A9C-B3FB-79402C003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219200"/>
            <a:ext cx="0" cy="1447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55E2DA76-9107-4285-8857-021A7992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487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001010  001001  001100  111000  110010  100011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3F4E8A76-0E49-4C74-8DA5-3A517E32B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219200"/>
            <a:ext cx="0" cy="45720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C5485C54-8C78-4DAA-A96A-AD720C8D8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857625"/>
          <a:ext cx="586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7" imgW="1981200" imgH="177800" progId="Equation.3">
                  <p:embed/>
                </p:oleObj>
              </mc:Choice>
              <mc:Fallback>
                <p:oleObj name="公式" r:id="rId7" imgW="1981200" imgH="177800" progId="Equation.3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C5485C54-8C78-4DAA-A96A-AD720C8D8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57625"/>
                        <a:ext cx="5867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AutoShape 16">
            <a:extLst>
              <a:ext uri="{FF2B5EF4-FFF2-40B4-BE49-F238E27FC236}">
                <a16:creationId xmlns:a16="http://schemas.microsoft.com/office/drawing/2014/main" id="{94B67E91-0EA1-4BED-BFA5-9D1F2B11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676400" cy="1371600"/>
          </a:xfrm>
          <a:prstGeom prst="cloudCallout">
            <a:avLst>
              <a:gd name="adj1" fmla="val -90458"/>
              <a:gd name="adj2" fmla="val 4919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少了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12301" name="Text Box 17">
            <a:extLst>
              <a:ext uri="{FF2B5EF4-FFF2-40B4-BE49-F238E27FC236}">
                <a16:creationId xmlns:a16="http://schemas.microsoft.com/office/drawing/2014/main" id="{171388A1-52A8-4270-8B00-FC1BD1FA3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927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2EECC450-CC06-4EFF-BBC1-82D685BA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2041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C465E854-A56A-4F2D-BDFA-8DE5F234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071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B0DB04D8-1396-47A7-9901-EFD7CF68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0716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FD0AB8BE-3F8C-48F3-B404-B80A6BC0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844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6AF7E5D9-AFC0-4122-9213-51F9C4EF1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0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83F61C09-4809-4314-96F2-415EDE1BC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560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35168" y="2083190"/>
                <a:ext cx="4170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8" y="2083190"/>
                <a:ext cx="417037" cy="307777"/>
              </a:xfrm>
              <a:prstGeom prst="rect">
                <a:avLst/>
              </a:prstGeom>
              <a:blipFill>
                <a:blip r:embed="rId9"/>
                <a:stretch>
                  <a:fillRect l="-14706" t="-4000" r="-23529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6200" y="2509910"/>
                <a:ext cx="470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00" y="2509910"/>
                <a:ext cx="470642" cy="307777"/>
              </a:xfrm>
              <a:prstGeom prst="rect">
                <a:avLst/>
              </a:prstGeom>
              <a:blipFill>
                <a:blip r:embed="rId10"/>
                <a:stretch>
                  <a:fillRect l="-12987" t="-4000" r="-20779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32" grpId="0" animBg="1"/>
      <p:bldP spid="9234" grpId="0"/>
      <p:bldP spid="9235" grpId="0"/>
      <p:bldP spid="9236" grpId="0"/>
      <p:bldP spid="9237" grpId="0"/>
      <p:bldP spid="9238" grpId="0"/>
      <p:bldP spid="9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5" descr="STATBAR">
            <a:extLst>
              <a:ext uri="{FF2B5EF4-FFF2-40B4-BE49-F238E27FC236}">
                <a16:creationId xmlns:a16="http://schemas.microsoft.com/office/drawing/2014/main" id="{EC677BC1-DF71-48C3-A3C1-C667F99BF35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6388" name="Text Box 6">
            <a:extLst>
              <a:ext uri="{FF2B5EF4-FFF2-40B4-BE49-F238E27FC236}">
                <a16:creationId xmlns:a16="http://schemas.microsoft.com/office/drawing/2014/main" id="{FB00AF19-2AF1-4257-9A86-C5AC2CCEE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sp>
        <p:nvSpPr>
          <p:cNvPr id="16389" name="Rectangle 15">
            <a:extLst>
              <a:ext uri="{FF2B5EF4-FFF2-40B4-BE49-F238E27FC236}">
                <a16:creationId xmlns:a16="http://schemas.microsoft.com/office/drawing/2014/main" id="{C62C8727-3C31-4617-B67D-E92857992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0" name="Rectangle 25">
            <a:extLst>
              <a:ext uri="{FF2B5EF4-FFF2-40B4-BE49-F238E27FC236}">
                <a16:creationId xmlns:a16="http://schemas.microsoft.com/office/drawing/2014/main" id="{C69AB6E9-2B4C-474D-A397-CC0989A5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1" name="TextBox 2">
            <a:extLst>
              <a:ext uri="{FF2B5EF4-FFF2-40B4-BE49-F238E27FC236}">
                <a16:creationId xmlns:a16="http://schemas.microsoft.com/office/drawing/2014/main" id="{2E09D24E-A989-429E-93A8-703CFC026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217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解题思路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7CAC2-223B-4D46-923D-89AD40F96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63738"/>
            <a:ext cx="617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考察最后一个元素</a:t>
            </a: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的分段情况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27BAA-EED9-4B13-93C1-5ADB8426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79139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）假设    自成一段，则</a:t>
            </a:r>
            <a:r>
              <a:rPr lang="en-US" altLang="zh-CN" sz="2800" b="1" dirty="0">
                <a:solidFill>
                  <a:srgbClr val="FF0000"/>
                </a:solidFill>
              </a:rPr>
              <a:t>s[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]=s[i-1]+</a:t>
            </a:r>
            <a:r>
              <a:rPr lang="zh-CN" altLang="en-US" sz="2800" b="1" dirty="0">
                <a:solidFill>
                  <a:srgbClr val="FF0000"/>
                </a:solidFill>
              </a:rPr>
              <a:t>保存   的代价；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91588-3CCD-4860-827B-9AD14A74B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28950"/>
            <a:ext cx="845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）假设最后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个像素点为一段，则</a:t>
            </a:r>
            <a:r>
              <a:rPr lang="en-US" altLang="zh-CN" sz="2800" b="1" dirty="0">
                <a:solidFill>
                  <a:srgbClr val="FF0000"/>
                </a:solidFill>
              </a:rPr>
              <a:t>s[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]=s[i-2]+</a:t>
            </a:r>
            <a:r>
              <a:rPr lang="zh-CN" altLang="en-US" sz="2800" b="1" dirty="0">
                <a:solidFill>
                  <a:srgbClr val="FF0000"/>
                </a:solidFill>
              </a:rPr>
              <a:t>保存最后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个像素点的代价</a:t>
            </a:r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46B3A-4D91-4960-BC6A-2ADE6084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83038"/>
            <a:ext cx="8305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）假设最后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个像素点为一段，则</a:t>
            </a:r>
            <a:r>
              <a:rPr lang="en-US" altLang="zh-CN" sz="2800" b="1" dirty="0">
                <a:solidFill>
                  <a:srgbClr val="FF0000"/>
                </a:solidFill>
              </a:rPr>
              <a:t>s[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]=s[0]+</a:t>
            </a:r>
            <a:r>
              <a:rPr lang="zh-CN" altLang="en-US" sz="2800" b="1" dirty="0">
                <a:solidFill>
                  <a:srgbClr val="FF0000"/>
                </a:solidFill>
              </a:rPr>
              <a:t>保存最后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个像素点的代价</a:t>
            </a:r>
          </a:p>
        </p:txBody>
      </p:sp>
      <p:graphicFrame>
        <p:nvGraphicFramePr>
          <p:cNvPr id="16396" name="对象 3">
            <a:extLst>
              <a:ext uri="{FF2B5EF4-FFF2-40B4-BE49-F238E27FC236}">
                <a16:creationId xmlns:a16="http://schemas.microsoft.com/office/drawing/2014/main" id="{8FA9047D-FA74-4652-90AE-199FD996D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59127"/>
              </p:ext>
            </p:extLst>
          </p:nvPr>
        </p:nvGraphicFramePr>
        <p:xfrm>
          <a:off x="465138" y="609600"/>
          <a:ext cx="87391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5" imgW="3991987" imgH="593335" progId="Word.Document.8">
                  <p:embed/>
                </p:oleObj>
              </mc:Choice>
              <mc:Fallback>
                <p:oleObj name="Document" r:id="rId5" imgW="3991987" imgH="593335" progId="Word.Document.8">
                  <p:embed/>
                  <p:pic>
                    <p:nvPicPr>
                      <p:cNvPr id="16396" name="对象 3">
                        <a:extLst>
                          <a:ext uri="{FF2B5EF4-FFF2-40B4-BE49-F238E27FC236}">
                            <a16:creationId xmlns:a16="http://schemas.microsoft.com/office/drawing/2014/main" id="{8FA9047D-FA74-4652-90AE-199FD996D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609600"/>
                        <a:ext cx="873918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DBF8B1-4D78-40E9-99D8-6DDEBC5CA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962525"/>
            <a:ext cx="552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到底最后多少个元素为一段？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27824-F29D-45F6-B384-EF973EB66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</a:rPr>
              <a:t>）取</a:t>
            </a:r>
            <a:r>
              <a:rPr lang="en-US" altLang="zh-CN" sz="2800" b="1" dirty="0">
                <a:solidFill>
                  <a:srgbClr val="0000FF"/>
                </a:solidFill>
              </a:rPr>
              <a:t>s[</a:t>
            </a:r>
            <a:r>
              <a:rPr lang="en-US" altLang="zh-CN" sz="2800" b="1" dirty="0" err="1">
                <a:solidFill>
                  <a:srgbClr val="0000FF"/>
                </a:solidFill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</a:rPr>
              <a:t>]</a:t>
            </a:r>
            <a:r>
              <a:rPr lang="zh-CN" altLang="en-US" sz="2800" b="1" dirty="0">
                <a:solidFill>
                  <a:srgbClr val="0000FF"/>
                </a:solidFill>
              </a:rPr>
              <a:t>为</a:t>
            </a:r>
            <a:r>
              <a:rPr lang="en-US" altLang="zh-CN" sz="2800" b="1" dirty="0">
                <a:solidFill>
                  <a:srgbClr val="0000FF"/>
                </a:solidFill>
              </a:rPr>
              <a:t>min</a:t>
            </a:r>
            <a:r>
              <a:rPr lang="zh-CN" altLang="en-US" sz="2800" b="1" dirty="0">
                <a:solidFill>
                  <a:srgbClr val="0000FF"/>
                </a:solidFill>
              </a:rPr>
              <a:t>时对应的元素个数。假设为</a:t>
            </a:r>
            <a:r>
              <a:rPr lang="en-US" altLang="zh-CN" sz="2800" b="1" dirty="0">
                <a:solidFill>
                  <a:srgbClr val="0000FF"/>
                </a:solidFill>
              </a:rPr>
              <a:t>k.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95958" y="2042817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58" y="2042817"/>
                <a:ext cx="329706" cy="369332"/>
              </a:xfrm>
              <a:prstGeom prst="rect">
                <a:avLst/>
              </a:prstGeom>
              <a:blipFill>
                <a:blip r:embed="rId7"/>
                <a:stretch>
                  <a:fillRect l="-22222" r="-74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A332FD-F3F6-498E-BA2D-1972F0F09E9D}"/>
                  </a:ext>
                </a:extLst>
              </p:cNvPr>
              <p:cNvSpPr txBox="1"/>
              <p:nvPr/>
            </p:nvSpPr>
            <p:spPr>
              <a:xfrm>
                <a:off x="2057400" y="2577346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A332FD-F3F6-498E-BA2D-1972F0F0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577346"/>
                <a:ext cx="329706" cy="369332"/>
              </a:xfrm>
              <a:prstGeom prst="rect">
                <a:avLst/>
              </a:prstGeom>
              <a:blipFill>
                <a:blip r:embed="rId8"/>
                <a:stretch>
                  <a:fillRect l="-22222" r="-55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A86410-E8EC-4D8B-98B8-744282856CC8}"/>
                  </a:ext>
                </a:extLst>
              </p:cNvPr>
              <p:cNvSpPr txBox="1"/>
              <p:nvPr/>
            </p:nvSpPr>
            <p:spPr>
              <a:xfrm>
                <a:off x="6967927" y="2610925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A86410-E8EC-4D8B-98B8-74428285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927" y="2610925"/>
                <a:ext cx="329706" cy="369332"/>
              </a:xfrm>
              <a:prstGeom prst="rect">
                <a:avLst/>
              </a:prstGeom>
              <a:blipFill>
                <a:blip r:embed="rId9"/>
                <a:stretch>
                  <a:fillRect l="-22222" r="-74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4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2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STATBAR">
            <a:extLst>
              <a:ext uri="{FF2B5EF4-FFF2-40B4-BE49-F238E27FC236}">
                <a16:creationId xmlns:a16="http://schemas.microsoft.com/office/drawing/2014/main" id="{9616DC64-C330-4ADD-9E96-8EE7507336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18436" name="Text Box 6">
            <a:extLst>
              <a:ext uri="{FF2B5EF4-FFF2-40B4-BE49-F238E27FC236}">
                <a16:creationId xmlns:a16="http://schemas.microsoft.com/office/drawing/2014/main" id="{B5DE242B-9A94-4204-91D1-53E3F08C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3038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图像压缩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sp>
        <p:nvSpPr>
          <p:cNvPr id="18437" name="Rectangle 15">
            <a:extLst>
              <a:ext uri="{FF2B5EF4-FFF2-40B4-BE49-F238E27FC236}">
                <a16:creationId xmlns:a16="http://schemas.microsoft.com/office/drawing/2014/main" id="{3E2AFA23-0429-4148-92AF-FF7193E0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8" name="Rectangle 25">
            <a:extLst>
              <a:ext uri="{FF2B5EF4-FFF2-40B4-BE49-F238E27FC236}">
                <a16:creationId xmlns:a16="http://schemas.microsoft.com/office/drawing/2014/main" id="{001E4BD8-2B3F-4D9F-A23E-A76D1450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9" name="TextBox 2">
            <a:extLst>
              <a:ext uri="{FF2B5EF4-FFF2-40B4-BE49-F238E27FC236}">
                <a16:creationId xmlns:a16="http://schemas.microsoft.com/office/drawing/2014/main" id="{0814F03D-E01F-4009-B2F0-D24F6A3A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217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解题思路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7A2AE-CBA3-4EC6-AB8F-D6AB44F8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05075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）此时，则</a:t>
            </a:r>
            <a:r>
              <a:rPr lang="en-US" altLang="zh-CN" sz="2800" b="1" dirty="0">
                <a:solidFill>
                  <a:srgbClr val="FF0000"/>
                </a:solidFill>
              </a:rPr>
              <a:t>s[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]=s[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-k]+</a:t>
            </a:r>
            <a:r>
              <a:rPr lang="zh-CN" altLang="en-US" sz="2800" b="1" dirty="0">
                <a:solidFill>
                  <a:srgbClr val="FF0000"/>
                </a:solidFill>
              </a:rPr>
              <a:t>保存最后</a:t>
            </a:r>
            <a:r>
              <a:rPr lang="en-US" altLang="zh-CN" sz="2800" b="1" dirty="0">
                <a:solidFill>
                  <a:srgbClr val="FF0000"/>
                </a:solidFill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</a:rPr>
              <a:t>个像素的代价；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6DA73-D42B-46D4-BB6E-C2C4DFAE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28950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）后者 </a:t>
            </a:r>
            <a:r>
              <a:rPr lang="en-US" altLang="zh-CN" sz="2800" b="1" dirty="0">
                <a:solidFill>
                  <a:srgbClr val="FF0000"/>
                </a:solidFill>
              </a:rPr>
              <a:t>= k*max{k</a:t>
            </a:r>
            <a:r>
              <a:rPr lang="zh-CN" altLang="en-US" sz="2800" b="1" dirty="0">
                <a:solidFill>
                  <a:srgbClr val="FF0000"/>
                </a:solidFill>
              </a:rPr>
              <a:t>个灰度值二进制位数</a:t>
            </a:r>
            <a:r>
              <a:rPr lang="en-US" altLang="zh-CN" sz="2800" b="1" dirty="0">
                <a:solidFill>
                  <a:srgbClr val="FF0000"/>
                </a:solidFill>
              </a:rPr>
              <a:t>}+11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B8F1F-36C8-4AAB-9CEA-5F40F2EF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</a:rPr>
              <a:t>）求解</a:t>
            </a:r>
            <a:r>
              <a:rPr lang="en-US" altLang="zh-CN" sz="2800" b="1" dirty="0">
                <a:solidFill>
                  <a:srgbClr val="FF0000"/>
                </a:solidFill>
              </a:rPr>
              <a:t>s[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-k]</a:t>
            </a:r>
            <a:r>
              <a:rPr lang="zh-CN" altLang="en-US" sz="2800" b="1" dirty="0">
                <a:solidFill>
                  <a:srgbClr val="FF0000"/>
                </a:solidFill>
              </a:rPr>
              <a:t>即可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2C006-45AB-4575-86C3-B9F115F1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</a:rPr>
              <a:t>）考察最后一个像素点的分段情况，自成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段？后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个点？后</a:t>
            </a: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</a:rPr>
              <a:t>个点？</a:t>
            </a:r>
            <a:r>
              <a:rPr lang="en-US" altLang="zh-CN" sz="2800" b="1" dirty="0">
                <a:solidFill>
                  <a:srgbClr val="0000FF"/>
                </a:solidFill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</a:rPr>
              <a:t>重复上述过程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F25F9-D4D4-4451-BABA-5A97BC57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49888"/>
            <a:ext cx="655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CC0066"/>
                </a:solidFill>
              </a:rPr>
              <a:t>自顶向下分析，自低向上求解。</a:t>
            </a:r>
          </a:p>
        </p:txBody>
      </p:sp>
      <p:graphicFrame>
        <p:nvGraphicFramePr>
          <p:cNvPr id="18445" name="对象 1">
            <a:extLst>
              <a:ext uri="{FF2B5EF4-FFF2-40B4-BE49-F238E27FC236}">
                <a16:creationId xmlns:a16="http://schemas.microsoft.com/office/drawing/2014/main" id="{92EB9CBC-191A-4F85-8D21-604C0889E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138" y="609600"/>
          <a:ext cx="87391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5" imgW="3991987" imgH="593335" progId="Word.Document.8">
                  <p:embed/>
                </p:oleObj>
              </mc:Choice>
              <mc:Fallback>
                <p:oleObj name="Document" r:id="rId5" imgW="3991987" imgH="593335" progId="Word.Document.8">
                  <p:embed/>
                  <p:pic>
                    <p:nvPicPr>
                      <p:cNvPr id="18445" name="对象 1">
                        <a:extLst>
                          <a:ext uri="{FF2B5EF4-FFF2-40B4-BE49-F238E27FC236}">
                            <a16:creationId xmlns:a16="http://schemas.microsoft.com/office/drawing/2014/main" id="{92EB9CBC-191A-4F85-8D21-604C0889E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609600"/>
                        <a:ext cx="873918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2" grpId="0"/>
      <p:bldP spid="19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1434</Words>
  <Application>Microsoft Office PowerPoint</Application>
  <PresentationFormat>全屏显示(4:3)</PresentationFormat>
  <Paragraphs>178</Paragraphs>
  <Slides>23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等线</vt:lpstr>
      <vt:lpstr>等线 Light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Office 主题​​</vt:lpstr>
      <vt:lpstr>文档</vt:lpstr>
      <vt:lpstr>公式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ying zhao</cp:lastModifiedBy>
  <cp:revision>20</cp:revision>
  <dcterms:created xsi:type="dcterms:W3CDTF">2020-09-04T09:06:51Z</dcterms:created>
  <dcterms:modified xsi:type="dcterms:W3CDTF">2021-10-18T14:00:21Z</dcterms:modified>
</cp:coreProperties>
</file>