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6" r:id="rId2"/>
    <p:sldId id="287" r:id="rId3"/>
    <p:sldId id="288" r:id="rId4"/>
    <p:sldId id="289" r:id="rId5"/>
    <p:sldId id="290" r:id="rId6"/>
    <p:sldId id="291" r:id="rId7"/>
    <p:sldId id="292" r:id="rId8"/>
    <p:sldId id="293" r:id="rId9"/>
    <p:sldId id="294" r:id="rId10"/>
    <p:sldId id="295" r:id="rId11"/>
    <p:sldId id="296" r:id="rId12"/>
    <p:sldId id="297" r:id="rId13"/>
    <p:sldId id="298" r:id="rId14"/>
    <p:sldId id="299" r:id="rId15"/>
    <p:sldId id="300" r:id="rId16"/>
    <p:sldId id="301" r:id="rId17"/>
    <p:sldId id="302" r:id="rId18"/>
    <p:sldId id="303" r:id="rId19"/>
    <p:sldId id="304" r:id="rId20"/>
    <p:sldId id="305" r:id="rId21"/>
    <p:sldId id="306" r:id="rId22"/>
    <p:sldId id="307" r:id="rId23"/>
    <p:sldId id="308" r:id="rId24"/>
    <p:sldId id="309" r:id="rId25"/>
    <p:sldId id="310" r:id="rId26"/>
    <p:sldId id="311" r:id="rId27"/>
    <p:sldId id="312" r:id="rId28"/>
    <p:sldId id="313" r:id="rId29"/>
    <p:sldId id="314" r:id="rId30"/>
    <p:sldId id="315" r:id="rId31"/>
    <p:sldId id="316" r:id="rId32"/>
    <p:sldId id="317" r:id="rId33"/>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宋体" charset="-122"/>
        <a:cs typeface="+mn-cs"/>
      </a:defRPr>
    </a:lvl1pPr>
    <a:lvl2pPr marL="457200" algn="l" defTabSz="457200" rtl="0" fontAlgn="base">
      <a:spcBef>
        <a:spcPct val="0"/>
      </a:spcBef>
      <a:spcAft>
        <a:spcPct val="0"/>
      </a:spcAft>
      <a:defRPr kern="1200">
        <a:solidFill>
          <a:schemeClr val="tx1"/>
        </a:solidFill>
        <a:latin typeface="Arial" charset="0"/>
        <a:ea typeface="宋体" charset="-122"/>
        <a:cs typeface="+mn-cs"/>
      </a:defRPr>
    </a:lvl2pPr>
    <a:lvl3pPr marL="914400" algn="l" defTabSz="457200" rtl="0" fontAlgn="base">
      <a:spcBef>
        <a:spcPct val="0"/>
      </a:spcBef>
      <a:spcAft>
        <a:spcPct val="0"/>
      </a:spcAft>
      <a:defRPr kern="1200">
        <a:solidFill>
          <a:schemeClr val="tx1"/>
        </a:solidFill>
        <a:latin typeface="Arial" charset="0"/>
        <a:ea typeface="宋体" charset="-122"/>
        <a:cs typeface="+mn-cs"/>
      </a:defRPr>
    </a:lvl3pPr>
    <a:lvl4pPr marL="1371600" algn="l" defTabSz="457200" rtl="0" fontAlgn="base">
      <a:spcBef>
        <a:spcPct val="0"/>
      </a:spcBef>
      <a:spcAft>
        <a:spcPct val="0"/>
      </a:spcAft>
      <a:defRPr kern="1200">
        <a:solidFill>
          <a:schemeClr val="tx1"/>
        </a:solidFill>
        <a:latin typeface="Arial" charset="0"/>
        <a:ea typeface="宋体" charset="-122"/>
        <a:cs typeface="+mn-cs"/>
      </a:defRPr>
    </a:lvl4pPr>
    <a:lvl5pPr marL="1828800" algn="l" defTabSz="457200"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93" autoAdjust="0"/>
    <p:restoredTop sz="94660"/>
  </p:normalViewPr>
  <p:slideViewPr>
    <p:cSldViewPr snapToGrid="0">
      <p:cViewPr varScale="1">
        <p:scale>
          <a:sx n="82" d="100"/>
          <a:sy n="82" d="100"/>
        </p:scale>
        <p:origin x="90" y="7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02614AAF-3182-48A4-940B-4F35922DD30A}" type="datetimeFigureOut">
              <a:rPr lang="zh-CN" altLang="en-US"/>
              <a:pPr>
                <a:defRPr/>
              </a:pPr>
              <a:t>2019/6/25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701D4DDA-1CF3-41BE-B1F0-E1331EF3E39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6"/>
          <p:cNvGrpSpPr>
            <a:grpSpLocks/>
          </p:cNvGrpSpPr>
          <p:nvPr/>
        </p:nvGrpSpPr>
        <p:grpSpPr bwMode="auto">
          <a:xfrm>
            <a:off x="-17463" y="0"/>
            <a:ext cx="12231688" cy="6856413"/>
            <a:chOff x="-16934" y="0"/>
            <a:chExt cx="12231160" cy="6856214"/>
          </a:xfrm>
        </p:grpSpPr>
        <p:pic>
          <p:nvPicPr>
            <p:cNvPr id="5" name="Picture 15" descr="HD-PanelTitleR1.png"/>
            <p:cNvPicPr>
              <a:picLocks noChangeAspect="1"/>
            </p:cNvPicPr>
            <p:nvPr/>
          </p:nvPicPr>
          <p:blipFill>
            <a:blip r:embed="rId2"/>
            <a:srcRect/>
            <a:stretch>
              <a:fillRect/>
            </a:stretch>
          </p:blipFill>
          <p:spPr bwMode="auto">
            <a:xfrm>
              <a:off x="0" y="0"/>
              <a:ext cx="12188825" cy="6856214"/>
            </a:xfrm>
            <a:prstGeom prst="rect">
              <a:avLst/>
            </a:prstGeom>
            <a:noFill/>
            <a:ln w="9525">
              <a:noFill/>
              <a:miter lim="800000"/>
              <a:headEnd/>
              <a:tailEnd/>
            </a:ln>
          </p:spPr>
        </p:pic>
        <p:sp>
          <p:nvSpPr>
            <p:cNvPr id="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7" name="Picture 16" descr="HDRibbonTitle-UniformTrim.png"/>
            <p:cNvPicPr>
              <a:picLocks noChangeAspect="1"/>
            </p:cNvPicPr>
            <p:nvPr/>
          </p:nvPicPr>
          <p:blipFill>
            <a:blip r:embed="rId3"/>
            <a:srcRect/>
            <a:stretch>
              <a:fillRect/>
            </a:stretch>
          </p:blipFill>
          <p:spPr bwMode="auto">
            <a:xfrm>
              <a:off x="-16934" y="3147609"/>
              <a:ext cx="2478024" cy="612648"/>
            </a:xfrm>
            <a:prstGeom prst="rect">
              <a:avLst/>
            </a:prstGeom>
            <a:noFill/>
            <a:ln w="9525">
              <a:noFill/>
              <a:miter lim="800000"/>
              <a:headEnd/>
              <a:tailEnd/>
            </a:ln>
          </p:spPr>
        </p:pic>
        <p:pic>
          <p:nvPicPr>
            <p:cNvPr id="8" name="Picture 19" descr="HDRibbonTitle-UniformTrim.png"/>
            <p:cNvPicPr>
              <a:picLocks noChangeAspect="1"/>
            </p:cNvPicPr>
            <p:nvPr/>
          </p:nvPicPr>
          <p:blipFill>
            <a:blip r:embed="rId3"/>
            <a:srcRect/>
            <a:stretch>
              <a:fillRect/>
            </a:stretch>
          </p:blipFill>
          <p:spPr bwMode="auto">
            <a:xfrm>
              <a:off x="9736202" y="3147609"/>
              <a:ext cx="2478024" cy="612648"/>
            </a:xfrm>
            <a:prstGeom prst="rect">
              <a:avLst/>
            </a:prstGeom>
            <a:noFill/>
            <a:ln w="9525">
              <a:noFill/>
              <a:miter lim="800000"/>
              <a:headEnd/>
              <a:tailEnd/>
            </a:ln>
          </p:spPr>
        </p:pic>
      </p:grpSp>
      <p:cxnSp>
        <p:nvCxnSpPr>
          <p:cNvPr id="9" name="Straight Connector 14"/>
          <p:cNvCxnSpPr/>
          <p:nvPr/>
        </p:nvCxnSpPr>
        <p:spPr>
          <a:xfrm>
            <a:off x="2692400" y="3522663"/>
            <a:ext cx="681513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692398" y="3657597"/>
            <a:ext cx="6815669" cy="1320802"/>
          </a:xfrm>
        </p:spPr>
        <p:txBody>
          <a:bodyPr>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10" name="Date Placeholder 3"/>
          <p:cNvSpPr>
            <a:spLocks noGrp="1"/>
          </p:cNvSpPr>
          <p:nvPr>
            <p:ph type="dt" sz="half" idx="10"/>
          </p:nvPr>
        </p:nvSpPr>
        <p:spPr>
          <a:xfrm>
            <a:off x="7983538" y="5037138"/>
            <a:ext cx="896937" cy="279400"/>
          </a:xfrm>
        </p:spPr>
        <p:txBody>
          <a:bodyPr/>
          <a:lstStyle>
            <a:lvl1pPr>
              <a:defRPr/>
            </a:lvl1pPr>
          </a:lstStyle>
          <a:p>
            <a:pPr>
              <a:defRPr/>
            </a:pPr>
            <a:fld id="{53ECFA93-3544-467C-864E-04B808D0E905}" type="datetimeFigureOut">
              <a:rPr lang="en-US"/>
              <a:pPr>
                <a:defRPr/>
              </a:pPr>
              <a:t>6/25/2019</a:t>
            </a:fld>
            <a:endParaRPr lang="en-US"/>
          </a:p>
        </p:txBody>
      </p:sp>
      <p:sp>
        <p:nvSpPr>
          <p:cNvPr id="11" name="Footer Placeholder 4"/>
          <p:cNvSpPr>
            <a:spLocks noGrp="1"/>
          </p:cNvSpPr>
          <p:nvPr>
            <p:ph type="ftr" sz="quarter" idx="11"/>
          </p:nvPr>
        </p:nvSpPr>
        <p:spPr>
          <a:xfrm>
            <a:off x="2692400" y="5037138"/>
            <a:ext cx="5214938" cy="279400"/>
          </a:xfrm>
        </p:spPr>
        <p:txBody>
          <a:bodyPr/>
          <a:lstStyle>
            <a:lvl1pPr>
              <a:defRPr/>
            </a:lvl1pPr>
          </a:lstStyle>
          <a:p>
            <a:pPr>
              <a:defRPr/>
            </a:pPr>
            <a:endParaRPr lang="en-US"/>
          </a:p>
        </p:txBody>
      </p:sp>
      <p:sp>
        <p:nvSpPr>
          <p:cNvPr id="12" name="Slide Number Placeholder 5"/>
          <p:cNvSpPr>
            <a:spLocks noGrp="1"/>
          </p:cNvSpPr>
          <p:nvPr>
            <p:ph type="sldNum" sz="quarter" idx="12"/>
          </p:nvPr>
        </p:nvSpPr>
        <p:spPr>
          <a:xfrm>
            <a:off x="8956675" y="5037138"/>
            <a:ext cx="550863" cy="279400"/>
          </a:xfrm>
        </p:spPr>
        <p:txBody>
          <a:bodyPr/>
          <a:lstStyle>
            <a:lvl1pPr>
              <a:defRPr/>
            </a:lvl1pPr>
          </a:lstStyle>
          <a:p>
            <a:pPr>
              <a:defRPr/>
            </a:pPr>
            <a:fld id="{286714F1-2A27-4A5B-AE83-C58EE95A635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smtClean="0"/>
              <a:t>单击图标添加图片</a:t>
            </a:r>
            <a:endParaRPr lang="en-US" noProof="0"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B209029E-F7FF-4881-9C1E-AFC7BB8ADD02}" type="datetimeFigureOut">
              <a:rPr lang="en-US"/>
              <a:pPr>
                <a:defRPr/>
              </a:pPr>
              <a:t>6/25/2019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9D1EC92-16D5-448B-80CA-0DE9503F3F38}"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cxnSp>
        <p:nvCxnSpPr>
          <p:cNvPr id="4" name="Straight Connector 14"/>
          <p:cNvCxnSpPr/>
          <p:nvPr/>
        </p:nvCxnSpPr>
        <p:spPr>
          <a:xfrm>
            <a:off x="1395413" y="4140200"/>
            <a:ext cx="9407525"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303868" y="982132"/>
            <a:ext cx="9592732" cy="2954868"/>
          </a:xfrm>
        </p:spPr>
        <p:txBody>
          <a:bodyPr>
            <a:normAutofit/>
          </a:bodyPr>
          <a:lstStyle>
            <a:lvl1pPr algn="ctr">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7D421B24-2376-4C9E-B0A2-62579B7ABA62}" type="datetimeFigureOut">
              <a:rPr lang="en-US"/>
              <a:pPr>
                <a:defRPr/>
              </a:pPr>
              <a:t>6/25/2019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C7E609F-A997-4AC5-BE48-0526DCC44773}"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5" name="TextBox 13"/>
          <p:cNvSpPr txBox="1"/>
          <p:nvPr/>
        </p:nvSpPr>
        <p:spPr>
          <a:xfrm>
            <a:off x="862013" y="879475"/>
            <a:ext cx="609600" cy="585788"/>
          </a:xfrm>
          <a:prstGeom prst="rect">
            <a:avLst/>
          </a:prstGeom>
        </p:spPr>
        <p:txBody>
          <a:bodyPr anchor="ctr"/>
          <a:lstStyle/>
          <a:p>
            <a:pPr fontAlgn="auto">
              <a:spcBef>
                <a:spcPts val="0"/>
              </a:spcBef>
              <a:spcAft>
                <a:spcPts val="0"/>
              </a:spcAft>
              <a:defRPr/>
            </a:pPr>
            <a:r>
              <a:rPr lang="en-US" sz="8000" dirty="0">
                <a:latin typeface="+mn-lt"/>
                <a:ea typeface="+mn-ea"/>
              </a:rPr>
              <a:t>“</a:t>
            </a:r>
          </a:p>
        </p:txBody>
      </p:sp>
      <p:sp>
        <p:nvSpPr>
          <p:cNvPr id="6" name="TextBox 14"/>
          <p:cNvSpPr txBox="1"/>
          <p:nvPr/>
        </p:nvSpPr>
        <p:spPr>
          <a:xfrm>
            <a:off x="10599738" y="2827338"/>
            <a:ext cx="609600" cy="585787"/>
          </a:xfrm>
          <a:prstGeom prst="rect">
            <a:avLst/>
          </a:prstGeom>
        </p:spPr>
        <p:txBody>
          <a:bodyPr anchor="ctr"/>
          <a:lstStyle/>
          <a:p>
            <a:pPr algn="r" fontAlgn="auto">
              <a:spcBef>
                <a:spcPts val="0"/>
              </a:spcBef>
              <a:spcAft>
                <a:spcPts val="0"/>
              </a:spcAft>
              <a:defRPr/>
            </a:pPr>
            <a:r>
              <a:rPr lang="en-US" sz="8000" dirty="0">
                <a:latin typeface="+mn-lt"/>
                <a:ea typeface="+mn-ea"/>
              </a:rPr>
              <a:t>”</a:t>
            </a:r>
          </a:p>
        </p:txBody>
      </p:sp>
      <p:cxnSp>
        <p:nvCxnSpPr>
          <p:cNvPr id="7" name="Straight Connector 18"/>
          <p:cNvCxnSpPr/>
          <p:nvPr/>
        </p:nvCxnSpPr>
        <p:spPr>
          <a:xfrm>
            <a:off x="1395413" y="4140200"/>
            <a:ext cx="9407525"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446213" y="982132"/>
            <a:ext cx="9296398" cy="2370668"/>
          </a:xfrm>
        </p:spPr>
        <p:txBody>
          <a:bodyP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8" name="Date Placeholder 3"/>
          <p:cNvSpPr>
            <a:spLocks noGrp="1"/>
          </p:cNvSpPr>
          <p:nvPr>
            <p:ph type="dt" sz="half" idx="14"/>
          </p:nvPr>
        </p:nvSpPr>
        <p:spPr/>
        <p:txBody>
          <a:bodyPr/>
          <a:lstStyle>
            <a:lvl1pPr>
              <a:defRPr/>
            </a:lvl1pPr>
          </a:lstStyle>
          <a:p>
            <a:pPr>
              <a:defRPr/>
            </a:pPr>
            <a:fld id="{527DEE41-BF29-442E-87EE-45D412BB4C97}" type="datetimeFigureOut">
              <a:rPr lang="en-US"/>
              <a:pPr>
                <a:defRPr/>
              </a:pPr>
              <a:t>6/25/2019</a:t>
            </a:fld>
            <a:endParaRPr lang="en-US"/>
          </a:p>
        </p:txBody>
      </p:sp>
      <p:sp>
        <p:nvSpPr>
          <p:cNvPr id="9" name="Footer Placeholder 4"/>
          <p:cNvSpPr>
            <a:spLocks noGrp="1"/>
          </p:cNvSpPr>
          <p:nvPr>
            <p:ph type="ftr" sz="quarter" idx="15"/>
          </p:nvPr>
        </p:nvSpPr>
        <p:spPr/>
        <p:txBody>
          <a:bodyPr/>
          <a:lstStyle>
            <a:lvl1pPr>
              <a:defRPr/>
            </a:lvl1pPr>
          </a:lstStyle>
          <a:p>
            <a:pPr>
              <a:defRPr/>
            </a:pPr>
            <a:endParaRPr lang="en-US"/>
          </a:p>
        </p:txBody>
      </p:sp>
      <p:sp>
        <p:nvSpPr>
          <p:cNvPr id="11" name="Slide Number Placeholder 5"/>
          <p:cNvSpPr>
            <a:spLocks noGrp="1"/>
          </p:cNvSpPr>
          <p:nvPr>
            <p:ph type="sldNum" sz="quarter" idx="16"/>
          </p:nvPr>
        </p:nvSpPr>
        <p:spPr/>
        <p:txBody>
          <a:bodyPr/>
          <a:lstStyle>
            <a:lvl1pPr>
              <a:defRPr/>
            </a:lvl1pPr>
          </a:lstStyle>
          <a:p>
            <a:pPr>
              <a:defRPr/>
            </a:pPr>
            <a:fld id="{C6405882-84DD-4F16-A753-0683BD9CBFE7}"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95401" y="4777381"/>
            <a:ext cx="9609668" cy="860400"/>
          </a:xfrm>
        </p:spPr>
        <p:txBody>
          <a:bodyP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lvl1pPr>
              <a:defRPr/>
            </a:lvl1pPr>
          </a:lstStyle>
          <a:p>
            <a:pPr>
              <a:defRPr/>
            </a:pPr>
            <a:fld id="{AED1093F-1A29-4F9C-B248-2C1AD8B7DC05}" type="datetimeFigureOut">
              <a:rPr lang="en-US"/>
              <a:pPr>
                <a:defRPr/>
              </a:pPr>
              <a:t>6/25/2019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7988E84-3DCE-405E-8C93-521F32E0B3CC}"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5" name="TextBox 11"/>
          <p:cNvSpPr txBox="1"/>
          <p:nvPr/>
        </p:nvSpPr>
        <p:spPr>
          <a:xfrm>
            <a:off x="862013" y="879475"/>
            <a:ext cx="609600" cy="585788"/>
          </a:xfrm>
          <a:prstGeom prst="rect">
            <a:avLst/>
          </a:prstGeom>
        </p:spPr>
        <p:txBody>
          <a:bodyPr anchor="ctr"/>
          <a:lstStyle/>
          <a:p>
            <a:pPr fontAlgn="auto">
              <a:spcBef>
                <a:spcPts val="0"/>
              </a:spcBef>
              <a:spcAft>
                <a:spcPts val="0"/>
              </a:spcAft>
              <a:defRPr/>
            </a:pPr>
            <a:r>
              <a:rPr lang="en-US" sz="8000" dirty="0">
                <a:latin typeface="+mn-lt"/>
                <a:ea typeface="+mn-ea"/>
              </a:rPr>
              <a:t>“</a:t>
            </a:r>
          </a:p>
        </p:txBody>
      </p:sp>
      <p:sp>
        <p:nvSpPr>
          <p:cNvPr id="6" name="TextBox 12"/>
          <p:cNvSpPr txBox="1"/>
          <p:nvPr/>
        </p:nvSpPr>
        <p:spPr>
          <a:xfrm>
            <a:off x="10599738" y="2598738"/>
            <a:ext cx="609600" cy="585787"/>
          </a:xfrm>
          <a:prstGeom prst="rect">
            <a:avLst/>
          </a:prstGeom>
        </p:spPr>
        <p:txBody>
          <a:bodyPr anchor="ctr"/>
          <a:lstStyle/>
          <a:p>
            <a:pPr algn="r" fontAlgn="auto">
              <a:spcBef>
                <a:spcPts val="0"/>
              </a:spcBef>
              <a:spcAft>
                <a:spcPts val="0"/>
              </a:spcAft>
              <a:defRPr/>
            </a:pPr>
            <a:r>
              <a:rPr lang="en-US" sz="8000" dirty="0">
                <a:latin typeface="+mn-lt"/>
                <a:ea typeface="+mn-ea"/>
              </a:rPr>
              <a:t>”</a:t>
            </a:r>
          </a:p>
        </p:txBody>
      </p:sp>
      <p:cxnSp>
        <p:nvCxnSpPr>
          <p:cNvPr id="7" name="Straight Connector 25"/>
          <p:cNvCxnSpPr/>
          <p:nvPr/>
        </p:nvCxnSpPr>
        <p:spPr>
          <a:xfrm>
            <a:off x="1395413" y="3429000"/>
            <a:ext cx="9407525"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446213" y="982132"/>
            <a:ext cx="9296398" cy="2243668"/>
          </a:xfrm>
        </p:spPr>
        <p:txBody>
          <a:bodyP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3" name="Text Placeholder 2"/>
          <p:cNvSpPr>
            <a:spLocks noGrp="1"/>
          </p:cNvSpPr>
          <p:nvPr>
            <p:ph type="body" idx="1"/>
          </p:nvPr>
        </p:nvSpPr>
        <p:spPr>
          <a:xfrm>
            <a:off x="1295401" y="4529667"/>
            <a:ext cx="9609668" cy="1346200"/>
          </a:xfrm>
        </p:spPr>
        <p:txBody>
          <a:bodyP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8" name="Date Placeholder 3"/>
          <p:cNvSpPr>
            <a:spLocks noGrp="1"/>
          </p:cNvSpPr>
          <p:nvPr>
            <p:ph type="dt" sz="half" idx="14"/>
          </p:nvPr>
        </p:nvSpPr>
        <p:spPr/>
        <p:txBody>
          <a:bodyPr/>
          <a:lstStyle>
            <a:lvl1pPr>
              <a:defRPr/>
            </a:lvl1pPr>
          </a:lstStyle>
          <a:p>
            <a:pPr>
              <a:defRPr/>
            </a:pPr>
            <a:fld id="{B16A0A63-91CA-4BBE-8E91-E733ECF8FEBA}" type="datetimeFigureOut">
              <a:rPr lang="en-US"/>
              <a:pPr>
                <a:defRPr/>
              </a:pPr>
              <a:t>6/25/2019</a:t>
            </a:fld>
            <a:endParaRPr lang="en-US"/>
          </a:p>
        </p:txBody>
      </p:sp>
      <p:sp>
        <p:nvSpPr>
          <p:cNvPr id="9" name="Footer Placeholder 4"/>
          <p:cNvSpPr>
            <a:spLocks noGrp="1"/>
          </p:cNvSpPr>
          <p:nvPr>
            <p:ph type="ftr" sz="quarter" idx="15"/>
          </p:nvPr>
        </p:nvSpPr>
        <p:spPr/>
        <p:txBody>
          <a:bodyPr/>
          <a:lstStyle>
            <a:lvl1pPr>
              <a:defRPr/>
            </a:lvl1pPr>
          </a:lstStyle>
          <a:p>
            <a:pPr>
              <a:defRPr/>
            </a:pPr>
            <a:endParaRPr lang="en-US"/>
          </a:p>
        </p:txBody>
      </p:sp>
      <p:sp>
        <p:nvSpPr>
          <p:cNvPr id="10" name="Slide Number Placeholder 5"/>
          <p:cNvSpPr>
            <a:spLocks noGrp="1"/>
          </p:cNvSpPr>
          <p:nvPr>
            <p:ph type="sldNum" sz="quarter" idx="16"/>
          </p:nvPr>
        </p:nvSpPr>
        <p:spPr/>
        <p:txBody>
          <a:bodyPr/>
          <a:lstStyle>
            <a:lvl1pPr>
              <a:defRPr/>
            </a:lvl1pPr>
          </a:lstStyle>
          <a:p>
            <a:pPr>
              <a:defRPr/>
            </a:pPr>
            <a:fld id="{B3E609AC-4CE3-4843-A646-AD18E185F6A0}"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cxnSp>
        <p:nvCxnSpPr>
          <p:cNvPr id="5" name="Straight Connector 14"/>
          <p:cNvCxnSpPr/>
          <p:nvPr/>
        </p:nvCxnSpPr>
        <p:spPr>
          <a:xfrm>
            <a:off x="1395413" y="3429000"/>
            <a:ext cx="9407525"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295401" y="982132"/>
            <a:ext cx="9609666" cy="2243668"/>
          </a:xfrm>
        </p:spPr>
        <p:txBody>
          <a:bodyPr rtlCol="0">
            <a:normAutofit/>
          </a:bodyPr>
          <a:lstStyle>
            <a:lvl1pPr>
              <a:defRPr lang="en-US" b="0" dirty="0"/>
            </a:lvl1pPr>
          </a:lstStyle>
          <a:p>
            <a:pPr lvl="0"/>
            <a:r>
              <a:rPr lang="zh-CN" altLang="en-US" smtClean="0"/>
              <a:t>单击此处编辑母版标题样式</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3" name="Text Placeholder 2"/>
          <p:cNvSpPr>
            <a:spLocks noGrp="1"/>
          </p:cNvSpPr>
          <p:nvPr>
            <p:ph type="body" idx="1"/>
          </p:nvPr>
        </p:nvSpPr>
        <p:spPr>
          <a:xfrm>
            <a:off x="1295400" y="4470399"/>
            <a:ext cx="9609670" cy="1405467"/>
          </a:xfrm>
        </p:spPr>
        <p:txBody>
          <a:bodyP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6" name="Date Placeholder 3"/>
          <p:cNvSpPr>
            <a:spLocks noGrp="1"/>
          </p:cNvSpPr>
          <p:nvPr>
            <p:ph type="dt" sz="half" idx="14"/>
          </p:nvPr>
        </p:nvSpPr>
        <p:spPr/>
        <p:txBody>
          <a:bodyPr/>
          <a:lstStyle>
            <a:lvl1pPr>
              <a:defRPr/>
            </a:lvl1pPr>
          </a:lstStyle>
          <a:p>
            <a:pPr>
              <a:defRPr/>
            </a:pPr>
            <a:fld id="{EA42385B-44D1-44B0-AAA2-6040E6C24F80}" type="datetimeFigureOut">
              <a:rPr lang="en-US"/>
              <a:pPr>
                <a:defRPr/>
              </a:pPr>
              <a:t>6/25/2019</a:t>
            </a:fld>
            <a:endParaRPr lang="en-US"/>
          </a:p>
        </p:txBody>
      </p:sp>
      <p:sp>
        <p:nvSpPr>
          <p:cNvPr id="7" name="Footer Placeholder 4"/>
          <p:cNvSpPr>
            <a:spLocks noGrp="1"/>
          </p:cNvSpPr>
          <p:nvPr>
            <p:ph type="ftr" sz="quarter" idx="15"/>
          </p:nvPr>
        </p:nvSpPr>
        <p:spPr/>
        <p:txBody>
          <a:bodyPr/>
          <a:lstStyle>
            <a:lvl1pPr>
              <a:defRPr/>
            </a:lvl1pPr>
          </a:lstStyle>
          <a:p>
            <a:pPr>
              <a:defRPr/>
            </a:pPr>
            <a:endParaRPr lang="en-US"/>
          </a:p>
        </p:txBody>
      </p:sp>
      <p:sp>
        <p:nvSpPr>
          <p:cNvPr id="8" name="Slide Number Placeholder 5"/>
          <p:cNvSpPr>
            <a:spLocks noGrp="1"/>
          </p:cNvSpPr>
          <p:nvPr>
            <p:ph type="sldNum" sz="quarter" idx="16"/>
          </p:nvPr>
        </p:nvSpPr>
        <p:spPr/>
        <p:txBody>
          <a:bodyPr/>
          <a:lstStyle>
            <a:lvl1pPr>
              <a:defRPr/>
            </a:lvl1pPr>
          </a:lstStyle>
          <a:p>
            <a:pPr>
              <a:defRPr/>
            </a:pPr>
            <a:fld id="{3725A74A-32B5-48E2-B709-249F20A16D57}"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cxnSp>
        <p:nvCxnSpPr>
          <p:cNvPr id="4" name="Straight Connector 13"/>
          <p:cNvCxnSpPr/>
          <p:nvPr/>
        </p:nvCxnSpPr>
        <p:spPr>
          <a:xfrm>
            <a:off x="1395413" y="2420938"/>
            <a:ext cx="9407525"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3"/>
          <p:cNvSpPr>
            <a:spLocks noGrp="1"/>
          </p:cNvSpPr>
          <p:nvPr>
            <p:ph type="dt" sz="half" idx="10"/>
          </p:nvPr>
        </p:nvSpPr>
        <p:spPr/>
        <p:txBody>
          <a:bodyPr/>
          <a:lstStyle>
            <a:lvl1pPr>
              <a:defRPr/>
            </a:lvl1pPr>
          </a:lstStyle>
          <a:p>
            <a:pPr>
              <a:defRPr/>
            </a:pPr>
            <a:fld id="{739BDD28-B127-4795-8AFE-DF7F307D8242}" type="datetimeFigureOut">
              <a:rPr lang="en-US"/>
              <a:pPr>
                <a:defRPr/>
              </a:pPr>
              <a:t>6/25/2019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D353599-EC7A-478D-84B2-FEEFBD1AB692}"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cxnSp>
        <p:nvCxnSpPr>
          <p:cNvPr id="4" name="Straight Connector 13"/>
          <p:cNvCxnSpPr/>
          <p:nvPr/>
        </p:nvCxnSpPr>
        <p:spPr>
          <a:xfrm>
            <a:off x="886460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Vertical Title 1"/>
          <p:cNvSpPr>
            <a:spLocks noGrp="1"/>
          </p:cNvSpPr>
          <p:nvPr>
            <p:ph type="title" orient="vert"/>
          </p:nvPr>
        </p:nvSpPr>
        <p:spPr>
          <a:xfrm>
            <a:off x="8999356" y="982131"/>
            <a:ext cx="1890895" cy="489373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3"/>
          <p:cNvSpPr>
            <a:spLocks noGrp="1"/>
          </p:cNvSpPr>
          <p:nvPr>
            <p:ph type="dt" sz="half" idx="10"/>
          </p:nvPr>
        </p:nvSpPr>
        <p:spPr/>
        <p:txBody>
          <a:bodyPr/>
          <a:lstStyle>
            <a:lvl1pPr>
              <a:defRPr/>
            </a:lvl1pPr>
          </a:lstStyle>
          <a:p>
            <a:pPr>
              <a:defRPr/>
            </a:pPr>
            <a:fld id="{65E3EBF4-E3B8-4EDF-940E-EFBD6F329AC7}" type="datetimeFigureOut">
              <a:rPr lang="en-US"/>
              <a:pPr>
                <a:defRPr/>
              </a:pPr>
              <a:t>6/25/2019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908DC31-9E64-4795-8D48-6D87FE63CD56}"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407834" y="692151"/>
            <a:ext cx="8640233" cy="5762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27051" y="1341439"/>
            <a:ext cx="5681133" cy="54006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411385" y="1341439"/>
            <a:ext cx="5683249" cy="54006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a:lvl1pPr>
          </a:lstStyle>
          <a:p>
            <a:pPr>
              <a:defRPr/>
            </a:pPr>
            <a:r>
              <a:rPr lang="zh-CN" altLang="en-US"/>
              <a:t>第</a:t>
            </a:r>
            <a:fld id="{355289E4-3784-47D0-8527-6EEC22B72868}" type="slidenum">
              <a:rPr lang="zh-CN" altLang="en-US"/>
              <a:pPr>
                <a:defRPr/>
              </a:pPr>
              <a:t>‹#›</a:t>
            </a:fld>
            <a:r>
              <a:rPr lang="zh-CN" altLang="en-US"/>
              <a:t>页 共</a:t>
            </a:r>
            <a:r>
              <a:rPr lang="en-US" altLang="zh-CN"/>
              <a:t>93</a:t>
            </a:r>
            <a:r>
              <a:rPr lang="zh-CN" altLang="en-US"/>
              <a:t>页</a:t>
            </a:r>
          </a:p>
        </p:txBody>
      </p:sp>
    </p:spTree>
  </p:cSld>
  <p:clrMapOvr>
    <a:masterClrMapping/>
  </p:clrMapOvr>
  <p:transition spd="slow">
    <p:zo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47CB904-AF3E-42D0-BC92-D5804E32DADE}" type="datetimeFigureOut">
              <a:rPr lang="zh-CN" altLang="en-US" smtClean="0"/>
              <a:t>2019/6/25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AA7CA9-6010-4455-8EB2-4BBA6BA73DCB}" type="slidenum">
              <a:rPr lang="zh-CN" altLang="en-US" smtClean="0"/>
              <a:t>‹#›</a:t>
            </a:fld>
            <a:endParaRPr lang="zh-CN" altLang="en-US"/>
          </a:p>
        </p:txBody>
      </p:sp>
    </p:spTree>
    <p:extLst>
      <p:ext uri="{BB962C8B-B14F-4D97-AF65-F5344CB8AC3E}">
        <p14:creationId xmlns:p14="http://schemas.microsoft.com/office/powerpoint/2010/main" val="1204081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4" name="Straight Connector 6"/>
          <p:cNvCxnSpPr/>
          <p:nvPr/>
        </p:nvCxnSpPr>
        <p:spPr>
          <a:xfrm>
            <a:off x="1395413" y="2420938"/>
            <a:ext cx="9407525"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Footer Placeholder 4"/>
          <p:cNvSpPr>
            <a:spLocks noGrp="1"/>
          </p:cNvSpPr>
          <p:nvPr>
            <p:ph type="ftr" sz="quarter" idx="10"/>
          </p:nvPr>
        </p:nvSpPr>
        <p:spPr/>
        <p:txBody>
          <a:bodyPr/>
          <a:lstStyle>
            <a:lvl1pPr>
              <a:defRPr/>
            </a:lvl1pPr>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cxnSp>
        <p:nvCxnSpPr>
          <p:cNvPr id="4" name="Straight Connector 15"/>
          <p:cNvCxnSpPr/>
          <p:nvPr/>
        </p:nvCxnSpPr>
        <p:spPr>
          <a:xfrm>
            <a:off x="2012950" y="3709988"/>
            <a:ext cx="8162925"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015067" y="3846051"/>
            <a:ext cx="8158690" cy="954547"/>
          </a:xfrm>
        </p:spPr>
        <p:txBody>
          <a:bodyPr>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65C3D43C-209A-43BB-BBBF-2FC8C4E70BD7}" type="datetimeFigureOut">
              <a:rPr lang="en-US"/>
              <a:pPr>
                <a:defRPr/>
              </a:pPr>
              <a:t>6/25/2019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6851092-113E-4973-AE74-84CD29CF032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5" name="Straight Connector 7"/>
          <p:cNvCxnSpPr/>
          <p:nvPr/>
        </p:nvCxnSpPr>
        <p:spPr>
          <a:xfrm>
            <a:off x="1395413" y="2420938"/>
            <a:ext cx="9407525"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6" name="Date Placeholder 4"/>
          <p:cNvSpPr>
            <a:spLocks noGrp="1"/>
          </p:cNvSpPr>
          <p:nvPr>
            <p:ph type="dt" sz="half" idx="10"/>
          </p:nvPr>
        </p:nvSpPr>
        <p:spPr/>
        <p:txBody>
          <a:bodyPr/>
          <a:lstStyle>
            <a:lvl1pPr>
              <a:defRPr/>
            </a:lvl1pPr>
          </a:lstStyle>
          <a:p>
            <a:pPr>
              <a:defRPr/>
            </a:pPr>
            <a:fld id="{39A07179-1A35-45F9-BDB6-22D3C448AFBB}" type="datetimeFigureOut">
              <a:rPr lang="en-US"/>
              <a:pPr>
                <a:defRPr/>
              </a:pPr>
              <a:t>6/25/2019</a:t>
            </a:fld>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337633DB-3440-42A4-ABF9-D7E5A7CCC73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cxnSp>
        <p:nvCxnSpPr>
          <p:cNvPr id="7" name="Straight Connector 17"/>
          <p:cNvCxnSpPr/>
          <p:nvPr/>
        </p:nvCxnSpPr>
        <p:spPr>
          <a:xfrm>
            <a:off x="1395413" y="2420938"/>
            <a:ext cx="9407525"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0"/>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295400" y="3243262"/>
            <a:ext cx="4718304" cy="2632605"/>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0"/>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80670" y="3243262"/>
            <a:ext cx="4718304" cy="2632605"/>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8" name="Date Placeholder 6"/>
          <p:cNvSpPr>
            <a:spLocks noGrp="1"/>
          </p:cNvSpPr>
          <p:nvPr>
            <p:ph type="dt" sz="half" idx="10"/>
          </p:nvPr>
        </p:nvSpPr>
        <p:spPr/>
        <p:txBody>
          <a:bodyPr/>
          <a:lstStyle>
            <a:lvl1pPr>
              <a:defRPr/>
            </a:lvl1pPr>
          </a:lstStyle>
          <a:p>
            <a:pPr>
              <a:defRPr/>
            </a:pPr>
            <a:fld id="{145838A8-61A1-4415-8EE4-25C2DC3798D4}" type="datetimeFigureOut">
              <a:rPr lang="en-US"/>
              <a:pPr>
                <a:defRPr/>
              </a:pPr>
              <a:t>6/25/2019</a:t>
            </a:fld>
            <a:endParaRPr lang="en-US"/>
          </a:p>
        </p:txBody>
      </p:sp>
      <p:sp>
        <p:nvSpPr>
          <p:cNvPr id="9" name="Footer Placeholder 7"/>
          <p:cNvSpPr>
            <a:spLocks noGrp="1"/>
          </p:cNvSpPr>
          <p:nvPr>
            <p:ph type="ftr" sz="quarter" idx="11"/>
          </p:nvPr>
        </p:nvSpPr>
        <p:spPr/>
        <p:txBody>
          <a:bodyPr/>
          <a:lstStyle>
            <a:lvl1pPr>
              <a:defRPr/>
            </a:lvl1pPr>
          </a:lstStyle>
          <a:p>
            <a:pPr>
              <a:defRPr/>
            </a:pPr>
            <a:endParaRPr lang="en-US"/>
          </a:p>
        </p:txBody>
      </p:sp>
      <p:sp>
        <p:nvSpPr>
          <p:cNvPr id="10" name="Slide Number Placeholder 8"/>
          <p:cNvSpPr>
            <a:spLocks noGrp="1"/>
          </p:cNvSpPr>
          <p:nvPr>
            <p:ph type="sldNum" sz="quarter" idx="12"/>
          </p:nvPr>
        </p:nvSpPr>
        <p:spPr/>
        <p:txBody>
          <a:bodyPr/>
          <a:lstStyle>
            <a:lvl1pPr>
              <a:defRPr/>
            </a:lvl1pPr>
          </a:lstStyle>
          <a:p>
            <a:pPr>
              <a:defRPr/>
            </a:pPr>
            <a:fld id="{7D8DA757-02E4-4FC2-9A82-B151DB86B4B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cxnSp>
        <p:nvCxnSpPr>
          <p:cNvPr id="3" name="Straight Connector 13"/>
          <p:cNvCxnSpPr/>
          <p:nvPr/>
        </p:nvCxnSpPr>
        <p:spPr>
          <a:xfrm>
            <a:off x="1395413" y="2420938"/>
            <a:ext cx="9407525"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smtClean="0"/>
              <a:t>单击此处编辑母版标题样式</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A3C0AD5-E638-4F4A-A03D-7A8A94D6D195}" type="datetimeFigureOut">
              <a:rPr lang="en-US"/>
              <a:pPr>
                <a:defRPr/>
              </a:pPr>
              <a:t>6/25/2019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E09D656-B8F7-4C9B-B63F-58C6A3CE428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cxnSp>
        <p:nvCxnSpPr>
          <p:cNvPr id="5" name="Straight Connector 15"/>
          <p:cNvCxnSpPr/>
          <p:nvPr/>
        </p:nvCxnSpPr>
        <p:spPr>
          <a:xfrm>
            <a:off x="1395413" y="2913063"/>
            <a:ext cx="3514725"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293811" y="3031065"/>
            <a:ext cx="3718455" cy="2438404"/>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Date Placeholder 4"/>
          <p:cNvSpPr>
            <a:spLocks noGrp="1"/>
          </p:cNvSpPr>
          <p:nvPr>
            <p:ph type="dt" sz="half" idx="10"/>
          </p:nvPr>
        </p:nvSpPr>
        <p:spPr/>
        <p:txBody>
          <a:bodyPr/>
          <a:lstStyle>
            <a:lvl1pPr>
              <a:defRPr/>
            </a:lvl1pPr>
          </a:lstStyle>
          <a:p>
            <a:pPr>
              <a:defRPr/>
            </a:pPr>
            <a:fld id="{9EA45559-AB85-4BBB-A2D2-FFF6290D1766}" type="datetimeFigureOut">
              <a:rPr lang="en-US"/>
              <a:pPr>
                <a:defRPr/>
              </a:pPr>
              <a:t>6/25/2019</a:t>
            </a:fld>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62AE1776-A0AA-45A6-8065-9D07B5F5B73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zh-CN" altLang="en-US" smtClean="0"/>
              <a:t>单击此处编辑母版标题样式</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smtClean="0"/>
              <a:t>单击图标添加图片</a:t>
            </a:r>
            <a:endParaRPr lang="en-US" noProof="0" dirty="0"/>
          </a:p>
        </p:txBody>
      </p:sp>
      <p:sp>
        <p:nvSpPr>
          <p:cNvPr id="4" name="Text Placeholder 3"/>
          <p:cNvSpPr>
            <a:spLocks noGrp="1"/>
          </p:cNvSpPr>
          <p:nvPr>
            <p:ph type="body" sz="half" idx="2"/>
          </p:nvPr>
        </p:nvSpPr>
        <p:spPr>
          <a:xfrm>
            <a:off x="1295399" y="3255432"/>
            <a:ext cx="6241816"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A4B25B0C-20E7-415B-A5F6-197213843DDE}" type="datetimeFigureOut">
              <a:rPr lang="en-US"/>
              <a:pPr>
                <a:defRPr/>
              </a:pPr>
              <a:t>6/25/2019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C16FF5F-3EE7-402F-BBAF-6E1A7D95074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1026" name="Group 6"/>
          <p:cNvGrpSpPr>
            <a:grpSpLocks/>
          </p:cNvGrpSpPr>
          <p:nvPr/>
        </p:nvGrpSpPr>
        <p:grpSpPr bwMode="auto">
          <a:xfrm>
            <a:off x="-15875" y="0"/>
            <a:ext cx="12230100" cy="6856413"/>
            <a:chOff x="-15736" y="0"/>
            <a:chExt cx="12229962" cy="6856214"/>
          </a:xfrm>
        </p:grpSpPr>
        <p:pic>
          <p:nvPicPr>
            <p:cNvPr id="1032" name="Picture 7" descr="HD-PanelContent.png"/>
            <p:cNvPicPr>
              <a:picLocks noChangeAspect="1"/>
            </p:cNvPicPr>
            <p:nvPr/>
          </p:nvPicPr>
          <p:blipFill>
            <a:blip r:embed="rId21"/>
            <a:srcRect/>
            <a:stretch>
              <a:fillRect/>
            </a:stretch>
          </p:blipFill>
          <p:spPr bwMode="auto">
            <a:xfrm>
              <a:off x="0" y="0"/>
              <a:ext cx="12188825" cy="6856214"/>
            </a:xfrm>
            <a:prstGeom prst="rect">
              <a:avLst/>
            </a:prstGeom>
            <a:noFill/>
            <a:ln w="9525">
              <a:noFill/>
              <a:miter lim="800000"/>
              <a:headEnd/>
              <a:tailEnd/>
            </a:ln>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36" name="Picture 9" descr="HDRibbonContent-UniformTrim.png"/>
            <p:cNvPicPr>
              <a:picLocks noChangeAspect="1"/>
            </p:cNvPicPr>
            <p:nvPr/>
          </p:nvPicPr>
          <p:blipFill>
            <a:blip r:embed="rId22"/>
            <a:srcRect/>
            <a:stretch>
              <a:fillRect/>
            </a:stretch>
          </p:blipFill>
          <p:spPr bwMode="auto">
            <a:xfrm>
              <a:off x="-15736" y="3153832"/>
              <a:ext cx="777240" cy="606425"/>
            </a:xfrm>
            <a:prstGeom prst="rect">
              <a:avLst/>
            </a:prstGeom>
            <a:noFill/>
            <a:ln w="9525">
              <a:noFill/>
              <a:miter lim="800000"/>
              <a:headEnd/>
              <a:tailEnd/>
            </a:ln>
          </p:spPr>
        </p:pic>
        <p:pic>
          <p:nvPicPr>
            <p:cNvPr id="1037" name="Picture 10" descr="HDRibbonContent-UniformTrim.png"/>
            <p:cNvPicPr>
              <a:picLocks noChangeAspect="1"/>
            </p:cNvPicPr>
            <p:nvPr/>
          </p:nvPicPr>
          <p:blipFill>
            <a:blip r:embed="rId22"/>
            <a:srcRect/>
            <a:stretch>
              <a:fillRect/>
            </a:stretch>
          </p:blipFill>
          <p:spPr bwMode="auto">
            <a:xfrm>
              <a:off x="11436986" y="3153832"/>
              <a:ext cx="777240" cy="606425"/>
            </a:xfrm>
            <a:prstGeom prst="rect">
              <a:avLst/>
            </a:prstGeom>
            <a:noFill/>
            <a:ln w="9525">
              <a:noFill/>
              <a:miter lim="800000"/>
              <a:headEnd/>
              <a:tailEnd/>
            </a:ln>
          </p:spPr>
        </p:pic>
      </p:grpSp>
      <p:sp>
        <p:nvSpPr>
          <p:cNvPr id="1027" name="Title Placeholder 1"/>
          <p:cNvSpPr>
            <a:spLocks noGrp="1"/>
          </p:cNvSpPr>
          <p:nvPr>
            <p:ph type="title"/>
          </p:nvPr>
        </p:nvSpPr>
        <p:spPr bwMode="auto">
          <a:xfrm>
            <a:off x="1295400" y="982663"/>
            <a:ext cx="9601200" cy="13033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Text Placeholder 2"/>
          <p:cNvSpPr>
            <a:spLocks noGrp="1"/>
          </p:cNvSpPr>
          <p:nvPr>
            <p:ph type="body" idx="1"/>
          </p:nvPr>
        </p:nvSpPr>
        <p:spPr bwMode="auto">
          <a:xfrm>
            <a:off x="1295400" y="2557463"/>
            <a:ext cx="9601200" cy="3317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Date Placeholder 3"/>
          <p:cNvSpPr>
            <a:spLocks noGrp="1"/>
          </p:cNvSpPr>
          <p:nvPr>
            <p:ph type="dt" sz="half" idx="2"/>
          </p:nvPr>
        </p:nvSpPr>
        <p:spPr>
          <a:xfrm>
            <a:off x="8677275" y="5969000"/>
            <a:ext cx="1600200" cy="279400"/>
          </a:xfrm>
          <a:prstGeom prst="rect">
            <a:avLst/>
          </a:prstGeom>
        </p:spPr>
        <p:txBody>
          <a:bodyPr vert="horz" lIns="91440" tIns="45720" rIns="91440" bIns="45720" rtlCol="0" anchor="ctr"/>
          <a:lstStyle>
            <a:lvl1pPr algn="r" fontAlgn="auto">
              <a:spcBef>
                <a:spcPts val="0"/>
              </a:spcBef>
              <a:spcAft>
                <a:spcPts val="0"/>
              </a:spcAft>
              <a:defRPr sz="1000" b="0" i="0">
                <a:solidFill>
                  <a:schemeClr val="tx1"/>
                </a:solidFill>
                <a:effectLst/>
                <a:latin typeface="+mn-lt"/>
                <a:ea typeface="+mn-ea"/>
              </a:defRPr>
            </a:lvl1pPr>
          </a:lstStyle>
          <a:p>
            <a:pPr>
              <a:defRPr/>
            </a:pPr>
            <a:fld id="{702BC963-6630-40EE-8D97-8CF228C970A7}" type="datetimeFigureOut">
              <a:rPr lang="en-US"/>
              <a:pPr>
                <a:defRPr/>
              </a:pPr>
              <a:t>6/25/2019</a:t>
            </a:fld>
            <a:endParaRPr lang="en-US"/>
          </a:p>
        </p:txBody>
      </p:sp>
      <p:sp>
        <p:nvSpPr>
          <p:cNvPr id="5" name="Footer Placeholder 4"/>
          <p:cNvSpPr>
            <a:spLocks noGrp="1"/>
          </p:cNvSpPr>
          <p:nvPr>
            <p:ph type="ftr" sz="quarter" idx="3"/>
          </p:nvPr>
        </p:nvSpPr>
        <p:spPr>
          <a:xfrm>
            <a:off x="1295400" y="5969000"/>
            <a:ext cx="7305675" cy="279400"/>
          </a:xfrm>
          <a:prstGeom prst="rect">
            <a:avLst/>
          </a:prstGeom>
        </p:spPr>
        <p:txBody>
          <a:bodyPr vert="horz" lIns="91440" tIns="45720" rIns="91440" bIns="45720" rtlCol="0" anchor="ctr"/>
          <a:lstStyle>
            <a:lvl1pPr algn="l" fontAlgn="auto">
              <a:spcBef>
                <a:spcPts val="0"/>
              </a:spcBef>
              <a:spcAft>
                <a:spcPts val="0"/>
              </a:spcAft>
              <a:defRPr sz="1000" b="0" i="0">
                <a:solidFill>
                  <a:schemeClr val="tx1"/>
                </a:solidFill>
                <a:effectLst/>
                <a:latin typeface="+mn-lt"/>
                <a:ea typeface="+mn-ea"/>
              </a:defRPr>
            </a:lvl1pPr>
          </a:lstStyle>
          <a:p>
            <a:pPr>
              <a:defRPr/>
            </a:pPr>
            <a:endParaRPr lang="en-US"/>
          </a:p>
        </p:txBody>
      </p:sp>
      <p:sp>
        <p:nvSpPr>
          <p:cNvPr id="6" name="Slide Number Placeholder 5"/>
          <p:cNvSpPr>
            <a:spLocks noGrp="1"/>
          </p:cNvSpPr>
          <p:nvPr>
            <p:ph type="sldNum" sz="quarter" idx="4"/>
          </p:nvPr>
        </p:nvSpPr>
        <p:spPr>
          <a:xfrm>
            <a:off x="10353675" y="5969000"/>
            <a:ext cx="542925" cy="279400"/>
          </a:xfrm>
          <a:prstGeom prst="rect">
            <a:avLst/>
          </a:prstGeom>
        </p:spPr>
        <p:txBody>
          <a:bodyPr vert="horz" lIns="91440" tIns="45720" rIns="91440" bIns="45720" rtlCol="0" anchor="ctr"/>
          <a:lstStyle>
            <a:lvl1pPr algn="r" fontAlgn="auto">
              <a:spcBef>
                <a:spcPts val="0"/>
              </a:spcBef>
              <a:spcAft>
                <a:spcPts val="0"/>
              </a:spcAft>
              <a:defRPr sz="1000" b="0" i="0">
                <a:solidFill>
                  <a:schemeClr val="tx1"/>
                </a:solidFill>
                <a:effectLst/>
                <a:latin typeface="+mn-lt"/>
                <a:ea typeface="+mn-ea"/>
              </a:defRPr>
            </a:lvl1pPr>
          </a:lstStyle>
          <a:p>
            <a:pPr>
              <a:defRPr/>
            </a:pPr>
            <a:fld id="{56C0B2CB-9B51-45B9-99A3-804AA40746C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66" r:id="rId7"/>
    <p:sldLayoutId id="2147483673" r:id="rId8"/>
    <p:sldLayoutId id="2147483665" r:id="rId9"/>
    <p:sldLayoutId id="2147483664" r:id="rId10"/>
    <p:sldLayoutId id="2147483674" r:id="rId11"/>
    <p:sldLayoutId id="2147483675" r:id="rId12"/>
    <p:sldLayoutId id="2147483663" r:id="rId13"/>
    <p:sldLayoutId id="2147483676" r:id="rId14"/>
    <p:sldLayoutId id="2147483677" r:id="rId15"/>
    <p:sldLayoutId id="2147483678" r:id="rId16"/>
    <p:sldLayoutId id="2147483679" r:id="rId17"/>
    <p:sldLayoutId id="2147483680" r:id="rId18"/>
    <p:sldLayoutId id="2147483681" r:id="rId19"/>
  </p:sldLayoutIdLst>
  <p:txStyles>
    <p:titleStyle>
      <a:lvl1pPr algn="ctr" defTabSz="457200" rtl="0" eaLnBrk="0" fontAlgn="base" hangingPunct="0">
        <a:spcBef>
          <a:spcPct val="0"/>
        </a:spcBef>
        <a:spcAft>
          <a:spcPct val="0"/>
        </a:spcAft>
        <a:defRPr sz="4400" kern="1200">
          <a:ln w="3175" cmpd="sng">
            <a:noFill/>
          </a:ln>
          <a:solidFill>
            <a:srgbClr val="262626"/>
          </a:solidFill>
          <a:latin typeface="+mj-lt"/>
          <a:ea typeface="+mj-ea"/>
          <a:cs typeface="+mj-cs"/>
        </a:defRPr>
      </a:lvl1pPr>
      <a:lvl2pPr algn="ctr" defTabSz="457200" rtl="0" eaLnBrk="0" fontAlgn="base" hangingPunct="0">
        <a:spcBef>
          <a:spcPct val="0"/>
        </a:spcBef>
        <a:spcAft>
          <a:spcPct val="0"/>
        </a:spcAft>
        <a:defRPr sz="4400">
          <a:solidFill>
            <a:srgbClr val="262626"/>
          </a:solidFill>
          <a:latin typeface="Garamond" pitchFamily="18" charset="0"/>
        </a:defRPr>
      </a:lvl2pPr>
      <a:lvl3pPr algn="ctr" defTabSz="457200" rtl="0" eaLnBrk="0" fontAlgn="base" hangingPunct="0">
        <a:spcBef>
          <a:spcPct val="0"/>
        </a:spcBef>
        <a:spcAft>
          <a:spcPct val="0"/>
        </a:spcAft>
        <a:defRPr sz="4400">
          <a:solidFill>
            <a:srgbClr val="262626"/>
          </a:solidFill>
          <a:latin typeface="Garamond" pitchFamily="18" charset="0"/>
        </a:defRPr>
      </a:lvl3pPr>
      <a:lvl4pPr algn="ctr" defTabSz="457200" rtl="0" eaLnBrk="0" fontAlgn="base" hangingPunct="0">
        <a:spcBef>
          <a:spcPct val="0"/>
        </a:spcBef>
        <a:spcAft>
          <a:spcPct val="0"/>
        </a:spcAft>
        <a:defRPr sz="4400">
          <a:solidFill>
            <a:srgbClr val="262626"/>
          </a:solidFill>
          <a:latin typeface="Garamond" pitchFamily="18" charset="0"/>
        </a:defRPr>
      </a:lvl4pPr>
      <a:lvl5pPr algn="ctr" defTabSz="457200" rtl="0" eaLnBrk="0" fontAlgn="base" hangingPunct="0">
        <a:spcBef>
          <a:spcPct val="0"/>
        </a:spcBef>
        <a:spcAft>
          <a:spcPct val="0"/>
        </a:spcAft>
        <a:defRPr sz="4400">
          <a:solidFill>
            <a:srgbClr val="262626"/>
          </a:solidFill>
          <a:latin typeface="Garamond" pitchFamily="18"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0" fontAlgn="base" hangingPunct="0">
        <a:spcBef>
          <a:spcPct val="20000"/>
        </a:spcBef>
        <a:spcAft>
          <a:spcPts val="600"/>
        </a:spcAft>
        <a:buClr>
          <a:schemeClr val="accent1"/>
        </a:buClr>
        <a:buSzPct val="115000"/>
        <a:buFont typeface="Arial" charset="0"/>
        <a:buChar char="•"/>
        <a:defRPr sz="2400" kern="1200">
          <a:solidFill>
            <a:srgbClr val="262626"/>
          </a:solidFill>
          <a:latin typeface="+mn-lt"/>
          <a:ea typeface="+mn-ea"/>
          <a:cs typeface="+mn-cs"/>
        </a:defRPr>
      </a:lvl1pPr>
      <a:lvl2pPr marL="742950" indent="-285750" algn="l" defTabSz="457200" rtl="0" eaLnBrk="0" fontAlgn="base" hangingPunct="0">
        <a:spcBef>
          <a:spcPct val="20000"/>
        </a:spcBef>
        <a:spcAft>
          <a:spcPts val="600"/>
        </a:spcAft>
        <a:buClr>
          <a:schemeClr val="accent1"/>
        </a:buClr>
        <a:buSzPct val="115000"/>
        <a:buFont typeface="Arial" charset="0"/>
        <a:buChar char="•"/>
        <a:defRPr sz="2000" kern="1200">
          <a:solidFill>
            <a:srgbClr val="262626"/>
          </a:solidFill>
          <a:latin typeface="+mn-lt"/>
          <a:ea typeface="+mn-ea"/>
          <a:cs typeface="+mn-cs"/>
        </a:defRPr>
      </a:lvl2pPr>
      <a:lvl3pPr marL="1200150" indent="-285750" algn="l" defTabSz="457200" rtl="0" eaLnBrk="0" fontAlgn="base" hangingPunct="0">
        <a:spcBef>
          <a:spcPct val="20000"/>
        </a:spcBef>
        <a:spcAft>
          <a:spcPts val="600"/>
        </a:spcAft>
        <a:buClr>
          <a:schemeClr val="accent1"/>
        </a:buClr>
        <a:buSzPct val="115000"/>
        <a:buFont typeface="Arial" charset="0"/>
        <a:buChar char="•"/>
        <a:defRPr kern="1200">
          <a:solidFill>
            <a:srgbClr val="262626"/>
          </a:solidFill>
          <a:latin typeface="+mn-lt"/>
          <a:ea typeface="+mn-ea"/>
          <a:cs typeface="+mn-cs"/>
        </a:defRPr>
      </a:lvl3pPr>
      <a:lvl4pPr marL="1543050" indent="-171450" algn="l" defTabSz="457200" rtl="0" eaLnBrk="0" fontAlgn="base" hangingPunct="0">
        <a:spcBef>
          <a:spcPct val="20000"/>
        </a:spcBef>
        <a:spcAft>
          <a:spcPts val="600"/>
        </a:spcAft>
        <a:buClr>
          <a:schemeClr val="accent1"/>
        </a:buClr>
        <a:buSzPct val="115000"/>
        <a:buFont typeface="Arial" charset="0"/>
        <a:buChar char="•"/>
        <a:defRPr sz="1600" kern="1200">
          <a:solidFill>
            <a:srgbClr val="262626"/>
          </a:solidFill>
          <a:latin typeface="+mn-lt"/>
          <a:ea typeface="+mn-ea"/>
          <a:cs typeface="+mn-cs"/>
        </a:defRPr>
      </a:lvl4pPr>
      <a:lvl5pPr marL="2000250" indent="-171450" algn="l" defTabSz="457200" rtl="0" eaLnBrk="0" fontAlgn="base" hangingPunct="0">
        <a:spcBef>
          <a:spcPct val="20000"/>
        </a:spcBef>
        <a:spcAft>
          <a:spcPts val="600"/>
        </a:spcAft>
        <a:buClr>
          <a:schemeClr val="accent1"/>
        </a:buClr>
        <a:buSzPct val="115000"/>
        <a:buFont typeface="Arial" charset="0"/>
        <a:buChar char="•"/>
        <a:defRPr sz="1400" kern="1200">
          <a:solidFill>
            <a:srgbClr val="262626"/>
          </a:solidFill>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hyperlink" Target="http://www.clamav.net" TargetMode="Externa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p:cNvSpPr>
          <p:nvPr>
            <p:ph type="ctrTitle"/>
          </p:nvPr>
        </p:nvSpPr>
        <p:spPr>
          <a:xfrm>
            <a:off x="2692400" y="1871663"/>
            <a:ext cx="6815138" cy="1514475"/>
          </a:xfrm>
        </p:spPr>
        <p:txBody>
          <a:bodyPr/>
          <a:lstStyle/>
          <a:p>
            <a:pPr eaLnBrk="1" hangingPunct="1"/>
            <a:r>
              <a:rPr lang="en-US" altLang="zh-CN" dirty="0" smtClean="0">
                <a:ln>
                  <a:noFill/>
                </a:ln>
                <a:cs typeface="方正舒体"/>
              </a:rPr>
              <a:t>Linux</a:t>
            </a:r>
            <a:r>
              <a:rPr lang="zh-CN" altLang="en-US" dirty="0" smtClean="0">
                <a:ln>
                  <a:noFill/>
                </a:ln>
                <a:cs typeface="方正舒体"/>
              </a:rPr>
              <a:t>操作系统</a:t>
            </a:r>
          </a:p>
        </p:txBody>
      </p:sp>
      <p:sp>
        <p:nvSpPr>
          <p:cNvPr id="21506" name="副标题 2"/>
          <p:cNvSpPr>
            <a:spLocks noGrp="1"/>
          </p:cNvSpPr>
          <p:nvPr>
            <p:ph type="subTitle" idx="1"/>
          </p:nvPr>
        </p:nvSpPr>
        <p:spPr>
          <a:xfrm>
            <a:off x="2692400" y="3932238"/>
            <a:ext cx="6815138" cy="819150"/>
          </a:xfrm>
        </p:spPr>
        <p:txBody>
          <a:bodyPr/>
          <a:lstStyle/>
          <a:p>
            <a:pPr eaLnBrk="1" hangingPunct="1">
              <a:lnSpc>
                <a:spcPct val="90000"/>
              </a:lnSpc>
            </a:pPr>
            <a:r>
              <a:rPr lang="zh-CN" altLang="en-US" dirty="0" smtClean="0">
                <a:cs typeface="方正舒体"/>
              </a:rPr>
              <a:t>姜秀柱</a:t>
            </a:r>
            <a:endParaRPr lang="en-US" altLang="zh-CN" dirty="0" smtClean="0">
              <a:cs typeface="方正舒体"/>
            </a:endParaRPr>
          </a:p>
          <a:p>
            <a:pPr eaLnBrk="1" hangingPunct="1">
              <a:lnSpc>
                <a:spcPct val="90000"/>
              </a:lnSpc>
            </a:pPr>
            <a:r>
              <a:rPr lang="en-US" altLang="zh-CN" dirty="0" smtClean="0">
                <a:cs typeface="方正舒体"/>
              </a:rPr>
              <a:t>2018-09-3</a:t>
            </a:r>
            <a:endParaRPr lang="en-US" altLang="zh-CN" dirty="0" smtClean="0">
              <a:ea typeface="宋体"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i="0" u="none" strike="noStrike" kern="1800" baseline="0" smtClean="0">
                <a:latin typeface="Times New Roman"/>
                <a:ea typeface="黑体"/>
              </a:rPr>
              <a:t>27.4  </a:t>
            </a:r>
            <a:r>
              <a:rPr lang="zh-CN" altLang="en-US" b="0" i="0" u="none" strike="noStrike" kern="1800" baseline="0" smtClean="0">
                <a:latin typeface="Times New Roman"/>
                <a:ea typeface="黑体"/>
              </a:rPr>
              <a:t>理解配置文件</a:t>
            </a:r>
          </a:p>
        </p:txBody>
      </p:sp>
      <p:sp>
        <p:nvSpPr>
          <p:cNvPr id="3" name="文本占位符 2"/>
          <p:cNvSpPr>
            <a:spLocks noGrp="1"/>
          </p:cNvSpPr>
          <p:nvPr>
            <p:ph type="body" idx="1"/>
          </p:nvPr>
        </p:nvSpPr>
        <p:spPr/>
        <p:txBody>
          <a:bodyPr/>
          <a:lstStyle/>
          <a:p>
            <a:r>
              <a:rPr lang="zh-CN" altLang="en-US" b="0" i="0" u="none" strike="noStrike" baseline="0" smtClean="0">
                <a:latin typeface="Times New Roman"/>
              </a:rPr>
              <a:t>配置文件详细介绍</a:t>
            </a:r>
          </a:p>
        </p:txBody>
      </p:sp>
    </p:spTree>
    <p:extLst>
      <p:ext uri="{BB962C8B-B14F-4D97-AF65-F5344CB8AC3E}">
        <p14:creationId xmlns:p14="http://schemas.microsoft.com/office/powerpoint/2010/main" val="2269258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i="0" u="none" strike="noStrike" kern="1800" baseline="0" smtClean="0">
                <a:latin typeface="Times New Roman"/>
                <a:ea typeface="黑体"/>
              </a:rPr>
              <a:t>27.5  </a:t>
            </a:r>
            <a:r>
              <a:rPr lang="zh-CN" altLang="en-US" b="0" i="0" u="none" strike="noStrike" kern="1800" baseline="0" smtClean="0">
                <a:latin typeface="Times New Roman"/>
                <a:ea typeface="黑体"/>
              </a:rPr>
              <a:t>简单的定时：</a:t>
            </a:r>
            <a:r>
              <a:rPr lang="en-US" altLang="zh-CN" b="0" i="0" u="none" strike="noStrike" kern="1800" baseline="0" smtClean="0">
                <a:latin typeface="Times New Roman"/>
                <a:ea typeface="黑体"/>
              </a:rPr>
              <a:t>at</a:t>
            </a:r>
            <a:r>
              <a:rPr lang="zh-CN" altLang="en-US" b="0" i="0" u="none" strike="noStrike" kern="1800" baseline="0" smtClean="0">
                <a:latin typeface="Times New Roman"/>
                <a:ea typeface="黑体"/>
              </a:rPr>
              <a:t>命令</a:t>
            </a:r>
          </a:p>
        </p:txBody>
      </p:sp>
      <p:sp>
        <p:nvSpPr>
          <p:cNvPr id="3" name="文本占位符 2"/>
          <p:cNvSpPr>
            <a:spLocks noGrp="1"/>
          </p:cNvSpPr>
          <p:nvPr>
            <p:ph type="body" idx="1"/>
          </p:nvPr>
        </p:nvSpPr>
        <p:spPr/>
        <p:txBody>
          <a:bodyPr/>
          <a:lstStyle/>
          <a:p>
            <a:r>
              <a:rPr lang="en-US" altLang="zh-CN" b="0" i="0" u="none" strike="noStrike" baseline="0" smtClean="0">
                <a:latin typeface="Times New Roman"/>
              </a:rPr>
              <a:t>at</a:t>
            </a:r>
            <a:r>
              <a:rPr lang="zh-CN" altLang="en-US" b="0" i="0" u="none" strike="noStrike" baseline="0" smtClean="0">
                <a:latin typeface="Times New Roman"/>
              </a:rPr>
              <a:t>命令</a:t>
            </a:r>
          </a:p>
        </p:txBody>
      </p:sp>
    </p:spTree>
    <p:extLst>
      <p:ext uri="{BB962C8B-B14F-4D97-AF65-F5344CB8AC3E}">
        <p14:creationId xmlns:p14="http://schemas.microsoft.com/office/powerpoint/2010/main" val="3549250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i="0" u="none" strike="noStrike" kern="1800" baseline="0" smtClean="0">
                <a:latin typeface="Times New Roman"/>
                <a:ea typeface="黑体"/>
              </a:rPr>
              <a:t>第</a:t>
            </a:r>
            <a:r>
              <a:rPr lang="en-US" altLang="zh-CN" b="1" i="0" u="none" strike="noStrike" kern="1800" baseline="0" smtClean="0">
                <a:latin typeface="Times New Roman"/>
                <a:ea typeface="黑体"/>
              </a:rPr>
              <a:t>28</a:t>
            </a:r>
            <a:r>
              <a:rPr lang="zh-CN" altLang="en-US" b="0" i="0" u="none" strike="noStrike" kern="1800" baseline="0" smtClean="0">
                <a:latin typeface="Times New Roman"/>
                <a:ea typeface="黑体"/>
              </a:rPr>
              <a:t>章  防火墙和网络安全</a:t>
            </a:r>
          </a:p>
        </p:txBody>
      </p:sp>
      <p:sp>
        <p:nvSpPr>
          <p:cNvPr id="3" name="文本占位符 2"/>
          <p:cNvSpPr>
            <a:spLocks noGrp="1"/>
          </p:cNvSpPr>
          <p:nvPr>
            <p:ph type="body" idx="1"/>
          </p:nvPr>
        </p:nvSpPr>
        <p:spPr/>
        <p:txBody>
          <a:bodyPr/>
          <a:lstStyle/>
          <a:p>
            <a:r>
              <a:rPr lang="zh-CN" altLang="en-US" b="0" i="0" u="none" strike="noStrike" baseline="0" smtClean="0">
                <a:latin typeface="Times New Roman"/>
              </a:rPr>
              <a:t>防火墙是网络安全的基本工具。通过在服务器和外部访客之间建立过滤机制，防火墙在网络层面上实现了安全防范。</a:t>
            </a:r>
            <a:r>
              <a:rPr lang="en-US" altLang="zh-CN" b="0" i="0" u="none" strike="noStrike" baseline="0" smtClean="0">
                <a:latin typeface="Times New Roman"/>
              </a:rPr>
              <a:t>Linux</a:t>
            </a:r>
            <a:r>
              <a:rPr lang="zh-CN" altLang="en-US" b="0" i="0" u="none" strike="noStrike" baseline="0" smtClean="0">
                <a:latin typeface="Times New Roman"/>
              </a:rPr>
              <a:t>的防火墙工具是</a:t>
            </a:r>
            <a:r>
              <a:rPr lang="en-US" altLang="zh-CN" b="0" i="0" u="none" strike="noStrike" baseline="0" smtClean="0">
                <a:latin typeface="Times New Roman"/>
              </a:rPr>
              <a:t>IP Tables</a:t>
            </a:r>
            <a:r>
              <a:rPr lang="zh-CN" altLang="en-US" b="0" i="0" u="none" strike="noStrike" baseline="0" smtClean="0">
                <a:latin typeface="Times New Roman"/>
              </a:rPr>
              <a:t>，这套防火墙系统甚至被作为很多其他专业网络设备的核心。本章还将介绍</a:t>
            </a:r>
            <a:r>
              <a:rPr lang="en-US" altLang="zh-CN" b="0" i="0" u="none" strike="noStrike" baseline="0" smtClean="0">
                <a:latin typeface="Times New Roman"/>
              </a:rPr>
              <a:t>Linux</a:t>
            </a:r>
            <a:r>
              <a:rPr lang="zh-CN" altLang="en-US" b="0" i="0" u="none" strike="noStrike" baseline="0" smtClean="0">
                <a:latin typeface="Times New Roman"/>
              </a:rPr>
              <a:t>下的网络安全工具，这些工具对于找出系统的安全问题非常有帮助。</a:t>
            </a:r>
          </a:p>
        </p:txBody>
      </p:sp>
    </p:spTree>
    <p:extLst>
      <p:ext uri="{BB962C8B-B14F-4D97-AF65-F5344CB8AC3E}">
        <p14:creationId xmlns:p14="http://schemas.microsoft.com/office/powerpoint/2010/main" val="2057157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i="0" u="none" strike="noStrike" kern="1800" baseline="0" smtClean="0">
                <a:latin typeface="Times New Roman"/>
                <a:ea typeface="黑体"/>
              </a:rPr>
              <a:t>28.1  Linux</a:t>
            </a:r>
            <a:r>
              <a:rPr lang="zh-CN" altLang="en-US" b="0" i="0" u="none" strike="noStrike" kern="1800" baseline="0" smtClean="0">
                <a:latin typeface="Times New Roman"/>
                <a:ea typeface="黑体"/>
              </a:rPr>
              <a:t>的防火墙</a:t>
            </a:r>
            <a:r>
              <a:rPr lang="en-US" altLang="zh-CN" b="0" i="0" u="none" strike="noStrike" kern="1800" baseline="0" smtClean="0">
                <a:latin typeface="Times New Roman"/>
                <a:ea typeface="宋体"/>
              </a:rPr>
              <a:t>——</a:t>
            </a:r>
            <a:r>
              <a:rPr lang="en-US" altLang="zh-CN" b="0" i="0" u="none" strike="noStrike" kern="1800" baseline="0" smtClean="0">
                <a:latin typeface="Times New Roman"/>
                <a:ea typeface="黑体"/>
              </a:rPr>
              <a:t>IP Tables</a:t>
            </a:r>
            <a:endParaRPr lang="zh-CN" altLang="en-US" b="0" i="0" u="none" strike="noStrike" kern="1800" baseline="0" smtClean="0">
              <a:latin typeface="Times New Roman"/>
              <a:ea typeface="黑体"/>
            </a:endParaRPr>
          </a:p>
        </p:txBody>
      </p:sp>
      <p:sp>
        <p:nvSpPr>
          <p:cNvPr id="3" name="文本占位符 2"/>
          <p:cNvSpPr>
            <a:spLocks noGrp="1"/>
          </p:cNvSpPr>
          <p:nvPr>
            <p:ph type="body" idx="1"/>
          </p:nvPr>
        </p:nvSpPr>
        <p:spPr/>
        <p:txBody>
          <a:bodyPr/>
          <a:lstStyle/>
          <a:p>
            <a:r>
              <a:rPr lang="en-US" altLang="zh-CN" b="0" i="0" u="none" strike="noStrike" baseline="0" smtClean="0">
                <a:latin typeface="Times New Roman"/>
              </a:rPr>
              <a:t>IP Tables</a:t>
            </a:r>
            <a:r>
              <a:rPr lang="zh-CN" altLang="en-US" b="0" i="0" u="none" strike="noStrike" baseline="0" smtClean="0">
                <a:latin typeface="Times New Roman"/>
              </a:rPr>
              <a:t>已经集成在</a:t>
            </a:r>
            <a:r>
              <a:rPr lang="en-US" altLang="zh-CN" b="0" i="0" u="none" strike="noStrike" baseline="0" smtClean="0">
                <a:latin typeface="Times New Roman"/>
              </a:rPr>
              <a:t>Linux 2.4</a:t>
            </a:r>
            <a:r>
              <a:rPr lang="zh-CN" altLang="en-US" b="0" i="0" u="none" strike="noStrike" baseline="0" smtClean="0">
                <a:latin typeface="Times New Roman"/>
              </a:rPr>
              <a:t>及以上版本的内核中了，同</a:t>
            </a:r>
            <a:r>
              <a:rPr lang="en-US" altLang="zh-CN" b="0" i="0" u="none" strike="noStrike" baseline="0" smtClean="0">
                <a:latin typeface="Times New Roman"/>
              </a:rPr>
              <a:t>Windows</a:t>
            </a:r>
            <a:r>
              <a:rPr lang="zh-CN" altLang="en-US" b="0" i="0" u="none" strike="noStrike" baseline="0" smtClean="0">
                <a:latin typeface="Times New Roman"/>
              </a:rPr>
              <a:t>下的众多“傻瓜”防火墙不同的是，</a:t>
            </a:r>
            <a:r>
              <a:rPr lang="en-US" altLang="zh-CN" b="0" i="0" u="none" strike="noStrike" baseline="0" smtClean="0">
                <a:latin typeface="Times New Roman"/>
              </a:rPr>
              <a:t>IP Tables</a:t>
            </a:r>
            <a:r>
              <a:rPr lang="zh-CN" altLang="en-US" b="0" i="0" u="none" strike="noStrike" baseline="0" smtClean="0">
                <a:latin typeface="Times New Roman"/>
              </a:rPr>
              <a:t>需要用户自己定制相关规则。因此在正式开始之前，首先对其中一些概念作简单介绍。</a:t>
            </a:r>
          </a:p>
        </p:txBody>
      </p:sp>
    </p:spTree>
    <p:extLst>
      <p:ext uri="{BB962C8B-B14F-4D97-AF65-F5344CB8AC3E}">
        <p14:creationId xmlns:p14="http://schemas.microsoft.com/office/powerpoint/2010/main" val="1124365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i="0" u="none" strike="noStrike" kern="1800" baseline="0" smtClean="0">
                <a:latin typeface="Times New Roman"/>
                <a:ea typeface="黑体"/>
              </a:rPr>
              <a:t>28.1.1  </a:t>
            </a:r>
            <a:r>
              <a:rPr lang="zh-CN" altLang="en-US" b="0" i="0" u="none" strike="noStrike" kern="1800" baseline="0" smtClean="0">
                <a:latin typeface="Times New Roman"/>
                <a:ea typeface="黑体"/>
              </a:rPr>
              <a:t>名字的来历</a:t>
            </a:r>
          </a:p>
        </p:txBody>
      </p:sp>
      <p:sp>
        <p:nvSpPr>
          <p:cNvPr id="3" name="文本占位符 2"/>
          <p:cNvSpPr>
            <a:spLocks noGrp="1"/>
          </p:cNvSpPr>
          <p:nvPr>
            <p:ph type="body" idx="1"/>
          </p:nvPr>
        </p:nvSpPr>
        <p:spPr/>
        <p:txBody>
          <a:bodyPr/>
          <a:lstStyle/>
          <a:p>
            <a:r>
              <a:rPr lang="zh-CN" altLang="en-US" b="0" i="0" u="none" strike="noStrike" baseline="0" smtClean="0">
                <a:latin typeface="Times New Roman"/>
              </a:rPr>
              <a:t>防火墙的发展</a:t>
            </a:r>
          </a:p>
        </p:txBody>
      </p:sp>
    </p:spTree>
    <p:extLst>
      <p:ext uri="{BB962C8B-B14F-4D97-AF65-F5344CB8AC3E}">
        <p14:creationId xmlns:p14="http://schemas.microsoft.com/office/powerpoint/2010/main" val="243129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i="0" u="none" strike="noStrike" kern="1800" baseline="0" smtClean="0">
                <a:latin typeface="Times New Roman"/>
                <a:ea typeface="黑体"/>
              </a:rPr>
              <a:t>28.1.2  </a:t>
            </a:r>
            <a:r>
              <a:rPr lang="zh-CN" altLang="en-US" b="0" i="0" u="none" strike="noStrike" kern="1800" baseline="0" smtClean="0">
                <a:latin typeface="Times New Roman"/>
                <a:ea typeface="黑体"/>
              </a:rPr>
              <a:t>初始化防火墙设置</a:t>
            </a:r>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3741400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i="0" u="none" strike="noStrike" kern="1800" baseline="0" smtClean="0">
                <a:latin typeface="Times New Roman"/>
                <a:ea typeface="黑体"/>
              </a:rPr>
              <a:t>28.1.3  </a:t>
            </a:r>
            <a:r>
              <a:rPr lang="zh-CN" altLang="en-US" b="0" i="0" u="none" strike="noStrike" kern="1800" baseline="0" smtClean="0">
                <a:latin typeface="Times New Roman"/>
                <a:ea typeface="黑体"/>
              </a:rPr>
              <a:t>添加链规则</a:t>
            </a:r>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935944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i="0" u="none" strike="noStrike" kern="1800" baseline="0" smtClean="0">
                <a:latin typeface="Times New Roman"/>
                <a:ea typeface="黑体"/>
              </a:rPr>
              <a:t>28.1.4  </a:t>
            </a:r>
            <a:r>
              <a:rPr lang="zh-CN" altLang="en-US" b="0" i="0" u="none" strike="noStrike" kern="1800" baseline="0" smtClean="0">
                <a:latin typeface="Times New Roman"/>
                <a:ea typeface="黑体"/>
              </a:rPr>
              <a:t>删除链规则</a:t>
            </a:r>
          </a:p>
        </p:txBody>
      </p:sp>
      <p:sp>
        <p:nvSpPr>
          <p:cNvPr id="3" name="文本占位符 2"/>
          <p:cNvSpPr>
            <a:spLocks noGrp="1"/>
          </p:cNvSpPr>
          <p:nvPr>
            <p:ph type="body" idx="1"/>
          </p:nvPr>
        </p:nvSpPr>
        <p:spPr/>
        <p:txBody>
          <a:bodyPr/>
          <a:lstStyle/>
          <a:p>
            <a:r>
              <a:rPr lang="zh-CN" altLang="en-US" b="0" i="0" u="none" strike="noStrike" baseline="0" smtClean="0">
                <a:latin typeface="Times New Roman"/>
              </a:rPr>
              <a:t>删除规则链</a:t>
            </a:r>
          </a:p>
        </p:txBody>
      </p:sp>
    </p:spTree>
    <p:extLst>
      <p:ext uri="{BB962C8B-B14F-4D97-AF65-F5344CB8AC3E}">
        <p14:creationId xmlns:p14="http://schemas.microsoft.com/office/powerpoint/2010/main" val="1899840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i="0" u="none" strike="noStrike" kern="1800" baseline="0" smtClean="0">
                <a:latin typeface="Times New Roman"/>
                <a:ea typeface="黑体"/>
              </a:rPr>
              <a:t>28.1.5</a:t>
            </a:r>
            <a:r>
              <a:rPr lang="zh-CN" altLang="en-US" b="0" i="0" u="none" strike="noStrike" kern="1800" baseline="0" smtClean="0">
                <a:latin typeface="Times New Roman"/>
                <a:ea typeface="黑体"/>
              </a:rPr>
              <a:t>  防火墙保险吗</a:t>
            </a:r>
          </a:p>
        </p:txBody>
      </p:sp>
      <p:sp>
        <p:nvSpPr>
          <p:cNvPr id="3" name="文本占位符 2"/>
          <p:cNvSpPr>
            <a:spLocks noGrp="1"/>
          </p:cNvSpPr>
          <p:nvPr>
            <p:ph type="body" idx="1"/>
          </p:nvPr>
        </p:nvSpPr>
        <p:spPr/>
        <p:txBody>
          <a:bodyPr/>
          <a:lstStyle/>
          <a:p>
            <a:r>
              <a:rPr lang="zh-CN" altLang="en-US" b="0" i="0" u="none" strike="noStrike" baseline="0" smtClean="0">
                <a:latin typeface="Times New Roman"/>
              </a:rPr>
              <a:t>安全设置</a:t>
            </a:r>
          </a:p>
        </p:txBody>
      </p:sp>
    </p:spTree>
    <p:extLst>
      <p:ext uri="{BB962C8B-B14F-4D97-AF65-F5344CB8AC3E}">
        <p14:creationId xmlns:p14="http://schemas.microsoft.com/office/powerpoint/2010/main" val="8411156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i="0" u="none" strike="noStrike" kern="1800" baseline="0" smtClean="0">
                <a:latin typeface="Times New Roman"/>
                <a:ea typeface="黑体"/>
              </a:rPr>
              <a:t>28.2  </a:t>
            </a:r>
            <a:r>
              <a:rPr lang="zh-CN" altLang="en-US" b="0" i="0" u="none" strike="noStrike" kern="1800" baseline="0" smtClean="0">
                <a:latin typeface="Times New Roman"/>
                <a:ea typeface="黑体"/>
              </a:rPr>
              <a:t>网络安全工具</a:t>
            </a:r>
          </a:p>
        </p:txBody>
      </p:sp>
      <p:sp>
        <p:nvSpPr>
          <p:cNvPr id="3" name="文本占位符 2"/>
          <p:cNvSpPr>
            <a:spLocks noGrp="1"/>
          </p:cNvSpPr>
          <p:nvPr>
            <p:ph type="body" idx="1"/>
          </p:nvPr>
        </p:nvSpPr>
        <p:spPr/>
        <p:txBody>
          <a:bodyPr/>
          <a:lstStyle/>
          <a:p>
            <a:r>
              <a:rPr lang="zh-CN" altLang="en-US" b="0" i="0" u="none" strike="noStrike" baseline="0" smtClean="0">
                <a:latin typeface="Times New Roman"/>
              </a:rPr>
              <a:t>形形色色的网络安全工具可以帮助管理员知道自己的系统存在哪些漏洞，当然也可以帮助黑客们。诸如端口扫描、口令猜解这样的工具究竟发挥怎样的作用，完全取决于是谁在使用。在这个意义上，人们总是陷入“以子之矛，攻子之盾”的循环。无论是否喜欢，始终要记住的一点是，管理员通过安全工具能够得到的，其他人也可以。</a:t>
            </a:r>
          </a:p>
        </p:txBody>
      </p:sp>
    </p:spTree>
    <p:extLst>
      <p:ext uri="{BB962C8B-B14F-4D97-AF65-F5344CB8AC3E}">
        <p14:creationId xmlns:p14="http://schemas.microsoft.com/office/powerpoint/2010/main" val="3681739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华文中宋" panose="02010600040101010101" pitchFamily="2" charset="-122"/>
                <a:ea typeface="华文中宋" panose="02010600040101010101" pitchFamily="2" charset="-122"/>
              </a:rPr>
              <a:t>第七篇  系统安全</a:t>
            </a:r>
            <a:endParaRPr lang="zh-CN" altLang="en-US" dirty="0">
              <a:latin typeface="华文中宋" panose="02010600040101010101" pitchFamily="2" charset="-122"/>
              <a:ea typeface="华文中宋" panose="02010600040101010101" pitchFamily="2" charset="-122"/>
            </a:endParaRPr>
          </a:p>
        </p:txBody>
      </p:sp>
      <p:sp>
        <p:nvSpPr>
          <p:cNvPr id="3" name="内容占位符 2"/>
          <p:cNvSpPr>
            <a:spLocks noGrp="1"/>
          </p:cNvSpPr>
          <p:nvPr>
            <p:ph idx="1"/>
          </p:nvPr>
        </p:nvSpPr>
        <p:spPr/>
        <p:txBody>
          <a:bodyPr/>
          <a:lstStyle/>
          <a:p>
            <a:r>
              <a:rPr lang="zh-CN" altLang="en-US" sz="3600" dirty="0" smtClean="0">
                <a:latin typeface="华文中宋" panose="02010600040101010101" pitchFamily="2" charset="-122"/>
                <a:ea typeface="华文中宋" panose="02010600040101010101" pitchFamily="2" charset="-122"/>
              </a:rPr>
              <a:t>任务计划</a:t>
            </a:r>
            <a:r>
              <a:rPr lang="en-US" altLang="zh-CN" sz="3600" dirty="0" err="1" smtClean="0">
                <a:latin typeface="华文中宋" panose="02010600040101010101" pitchFamily="2" charset="-122"/>
                <a:ea typeface="华文中宋" panose="02010600040101010101" pitchFamily="2" charset="-122"/>
              </a:rPr>
              <a:t>Cron</a:t>
            </a:r>
            <a:endParaRPr lang="en-US" altLang="zh-CN" sz="3600" dirty="0" smtClean="0">
              <a:latin typeface="华文中宋" panose="02010600040101010101" pitchFamily="2" charset="-122"/>
              <a:ea typeface="华文中宋" panose="02010600040101010101" pitchFamily="2" charset="-122"/>
            </a:endParaRPr>
          </a:p>
          <a:p>
            <a:r>
              <a:rPr lang="zh-CN" altLang="en-US" sz="3600" dirty="0">
                <a:latin typeface="华文中宋" panose="02010600040101010101" pitchFamily="2" charset="-122"/>
                <a:ea typeface="华文中宋" panose="02010600040101010101" pitchFamily="2" charset="-122"/>
              </a:rPr>
              <a:t>防火墙</a:t>
            </a:r>
            <a:r>
              <a:rPr lang="zh-CN" altLang="en-US" sz="3600" dirty="0" smtClean="0">
                <a:latin typeface="华文中宋" panose="02010600040101010101" pitchFamily="2" charset="-122"/>
                <a:ea typeface="华文中宋" panose="02010600040101010101" pitchFamily="2" charset="-122"/>
              </a:rPr>
              <a:t>和</a:t>
            </a:r>
            <a:r>
              <a:rPr lang="zh-CN" altLang="en-US" sz="3600" dirty="0">
                <a:latin typeface="华文中宋" panose="02010600040101010101" pitchFamily="2" charset="-122"/>
                <a:ea typeface="华文中宋" panose="02010600040101010101" pitchFamily="2" charset="-122"/>
              </a:rPr>
              <a:t>网络</a:t>
            </a:r>
            <a:r>
              <a:rPr lang="zh-CN" altLang="en-US" sz="3600" dirty="0" smtClean="0">
                <a:latin typeface="华文中宋" panose="02010600040101010101" pitchFamily="2" charset="-122"/>
                <a:ea typeface="华文中宋" panose="02010600040101010101" pitchFamily="2" charset="-122"/>
              </a:rPr>
              <a:t>安全</a:t>
            </a:r>
            <a:endParaRPr lang="en-US" altLang="zh-CN" sz="3600" dirty="0" smtClean="0">
              <a:latin typeface="华文中宋" panose="02010600040101010101" pitchFamily="2" charset="-122"/>
              <a:ea typeface="华文中宋" panose="02010600040101010101" pitchFamily="2" charset="-122"/>
            </a:endParaRPr>
          </a:p>
          <a:p>
            <a:r>
              <a:rPr lang="zh-CN" altLang="en-US" sz="3600">
                <a:latin typeface="华文中宋" panose="02010600040101010101" pitchFamily="2" charset="-122"/>
                <a:ea typeface="华文中宋" panose="02010600040101010101" pitchFamily="2" charset="-122"/>
              </a:rPr>
              <a:t>病毒和木马</a:t>
            </a:r>
            <a:endParaRPr lang="zh-CN" altLang="en-US" sz="3600"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4508291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i="0" u="none" strike="noStrike" kern="1800" baseline="0" smtClean="0">
                <a:latin typeface="Times New Roman"/>
                <a:ea typeface="黑体"/>
              </a:rPr>
              <a:t>28.2.1</a:t>
            </a:r>
            <a:r>
              <a:rPr lang="zh-CN" altLang="en-US" b="0" i="0" u="none" strike="noStrike" kern="1800" baseline="0" smtClean="0">
                <a:latin typeface="Times New Roman"/>
                <a:ea typeface="黑体"/>
              </a:rPr>
              <a:t>  扫描网络端口：</a:t>
            </a:r>
            <a:r>
              <a:rPr lang="en-US" altLang="zh-CN" b="0" i="0" u="none" strike="noStrike" kern="1800" baseline="0" smtClean="0">
                <a:latin typeface="Times New Roman"/>
                <a:ea typeface="黑体"/>
              </a:rPr>
              <a:t>nmap</a:t>
            </a:r>
            <a:endParaRPr lang="zh-CN" altLang="en-US" b="0" i="0" u="none" strike="noStrike" kern="1800" baseline="0" smtClean="0">
              <a:latin typeface="Times New Roman"/>
              <a:ea typeface="黑体"/>
            </a:endParaRPr>
          </a:p>
        </p:txBody>
      </p:sp>
      <p:sp>
        <p:nvSpPr>
          <p:cNvPr id="3" name="文本占位符 2"/>
          <p:cNvSpPr>
            <a:spLocks noGrp="1"/>
          </p:cNvSpPr>
          <p:nvPr>
            <p:ph type="body" idx="1"/>
          </p:nvPr>
        </p:nvSpPr>
        <p:spPr/>
        <p:txBody>
          <a:bodyPr/>
          <a:lstStyle/>
          <a:p>
            <a:r>
              <a:rPr lang="en-US" altLang="zh-CN" b="0" i="0" u="none" strike="noStrike" baseline="0" smtClean="0">
                <a:latin typeface="Times New Roman"/>
              </a:rPr>
              <a:t>nmap</a:t>
            </a:r>
            <a:r>
              <a:rPr lang="zh-CN" altLang="en-US" b="0" i="0" u="none" strike="noStrike" baseline="0" smtClean="0">
                <a:latin typeface="Times New Roman"/>
              </a:rPr>
              <a:t>命令</a:t>
            </a:r>
          </a:p>
        </p:txBody>
      </p:sp>
    </p:spTree>
    <p:extLst>
      <p:ext uri="{BB962C8B-B14F-4D97-AF65-F5344CB8AC3E}">
        <p14:creationId xmlns:p14="http://schemas.microsoft.com/office/powerpoint/2010/main" val="24460989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0" i="0" u="none" strike="noStrike" kern="1800" baseline="0" smtClean="0">
                <a:latin typeface="Times New Roman"/>
                <a:ea typeface="黑体"/>
              </a:rPr>
              <a:t>28.2.2</a:t>
            </a:r>
            <a:r>
              <a:rPr lang="zh-CN" altLang="en-US" b="0" i="0" u="none" strike="noStrike" kern="1800" baseline="0" smtClean="0">
                <a:latin typeface="Times New Roman"/>
                <a:ea typeface="黑体"/>
              </a:rPr>
              <a:t>  找出不安全的口令：</a:t>
            </a:r>
            <a:r>
              <a:rPr lang="en-US" altLang="zh-CN" b="0" i="0" u="none" strike="noStrike" kern="1800" baseline="0" smtClean="0">
                <a:latin typeface="Times New Roman"/>
                <a:ea typeface="黑体"/>
              </a:rPr>
              <a:t>John the Ripper</a:t>
            </a:r>
            <a:endParaRPr lang="zh-CN" altLang="en-US" b="0" i="0" u="none" strike="noStrike" kern="1800" baseline="0" smtClean="0">
              <a:latin typeface="Times New Roman"/>
              <a:ea typeface="黑体"/>
            </a:endParaRPr>
          </a:p>
        </p:txBody>
      </p:sp>
      <p:sp>
        <p:nvSpPr>
          <p:cNvPr id="3" name="文本占位符 2"/>
          <p:cNvSpPr>
            <a:spLocks noGrp="1"/>
          </p:cNvSpPr>
          <p:nvPr>
            <p:ph type="body" idx="1"/>
          </p:nvPr>
        </p:nvSpPr>
        <p:spPr/>
        <p:txBody>
          <a:bodyPr/>
          <a:lstStyle/>
          <a:p>
            <a:r>
              <a:rPr lang="en-US" altLang="zh-CN" b="0" i="0" u="none" strike="noStrike" baseline="0" smtClean="0">
                <a:latin typeface="Times New Roman"/>
              </a:rPr>
              <a:t>1.</a:t>
            </a:r>
            <a:r>
              <a:rPr lang="zh-CN" altLang="en-US" b="0" i="0" u="none" strike="noStrike" baseline="0" smtClean="0">
                <a:latin typeface="Times New Roman"/>
              </a:rPr>
              <a:t>下载</a:t>
            </a:r>
            <a:r>
              <a:rPr lang="en-US" altLang="zh-CN" b="0" i="0" u="none" strike="noStrike" baseline="0" smtClean="0">
                <a:latin typeface="Times New Roman"/>
              </a:rPr>
              <a:t>John the Ripper</a:t>
            </a:r>
            <a:r>
              <a:rPr lang="zh-CN" altLang="en-US" b="0" i="0" u="none" strike="noStrike" baseline="0" smtClean="0">
                <a:latin typeface="Times New Roman"/>
              </a:rPr>
              <a:t>软件</a:t>
            </a:r>
          </a:p>
          <a:p>
            <a:r>
              <a:rPr lang="en-US" altLang="zh-CN" b="0" i="0" u="none" strike="noStrike" baseline="0" smtClean="0">
                <a:latin typeface="Times New Roman"/>
              </a:rPr>
              <a:t>2.</a:t>
            </a:r>
            <a:r>
              <a:rPr lang="zh-CN" altLang="en-US" b="0" i="0" u="none" strike="noStrike" baseline="0" smtClean="0">
                <a:latin typeface="Times New Roman"/>
              </a:rPr>
              <a:t>安装软件</a:t>
            </a:r>
          </a:p>
        </p:txBody>
      </p:sp>
    </p:spTree>
    <p:extLst>
      <p:ext uri="{BB962C8B-B14F-4D97-AF65-F5344CB8AC3E}">
        <p14:creationId xmlns:p14="http://schemas.microsoft.com/office/powerpoint/2010/main" val="3022145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i="0" u="none" strike="noStrike" kern="1800" baseline="0" smtClean="0">
                <a:latin typeface="Times New Roman"/>
                <a:ea typeface="黑体"/>
              </a:rPr>
              <a:t>28.3</a:t>
            </a:r>
            <a:r>
              <a:rPr lang="zh-CN" altLang="en-US" b="0" i="0" u="none" strike="noStrike" kern="1800" baseline="0" smtClean="0">
                <a:latin typeface="Times New Roman"/>
                <a:ea typeface="黑体"/>
              </a:rPr>
              <a:t>  主机访问控制：</a:t>
            </a:r>
            <a:r>
              <a:rPr lang="en-US" altLang="zh-CN" b="0" i="0" u="none" strike="noStrike" kern="1800" baseline="0" smtClean="0">
                <a:latin typeface="Times New Roman"/>
                <a:ea typeface="黑体"/>
              </a:rPr>
              <a:t>hosts_access</a:t>
            </a:r>
            <a:endParaRPr lang="zh-CN" altLang="en-US" b="0" i="0" u="none" strike="noStrike" kern="1800" baseline="0" smtClean="0">
              <a:latin typeface="Times New Roman"/>
              <a:ea typeface="黑体"/>
            </a:endParaRPr>
          </a:p>
        </p:txBody>
      </p:sp>
      <p:sp>
        <p:nvSpPr>
          <p:cNvPr id="3" name="文本占位符 2"/>
          <p:cNvSpPr>
            <a:spLocks noGrp="1"/>
          </p:cNvSpPr>
          <p:nvPr>
            <p:ph type="body" idx="1"/>
          </p:nvPr>
        </p:nvSpPr>
        <p:spPr/>
        <p:txBody>
          <a:bodyPr/>
          <a:lstStyle/>
          <a:p>
            <a:r>
              <a:rPr lang="zh-CN" altLang="en-US" b="0" i="0" u="none" strike="noStrike" baseline="0" smtClean="0">
                <a:latin typeface="Times New Roman"/>
              </a:rPr>
              <a:t>设置访问控制文件</a:t>
            </a:r>
          </a:p>
        </p:txBody>
      </p:sp>
    </p:spTree>
    <p:extLst>
      <p:ext uri="{BB962C8B-B14F-4D97-AF65-F5344CB8AC3E}">
        <p14:creationId xmlns:p14="http://schemas.microsoft.com/office/powerpoint/2010/main" val="14255664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i="0" u="none" strike="noStrike" kern="1800" baseline="0" smtClean="0">
                <a:latin typeface="Times New Roman"/>
                <a:ea typeface="黑体"/>
              </a:rPr>
              <a:t>第</a:t>
            </a:r>
            <a:r>
              <a:rPr lang="en-US" altLang="zh-CN" b="1" i="0" u="none" strike="noStrike" kern="1800" baseline="0" smtClean="0">
                <a:latin typeface="Times New Roman"/>
                <a:ea typeface="黑体"/>
              </a:rPr>
              <a:t>29</a:t>
            </a:r>
            <a:r>
              <a:rPr lang="zh-CN" altLang="en-US" b="0" i="0" u="none" strike="noStrike" kern="1800" baseline="0" smtClean="0">
                <a:latin typeface="Times New Roman"/>
                <a:ea typeface="黑体"/>
              </a:rPr>
              <a:t>章  病毒和木马</a:t>
            </a:r>
          </a:p>
        </p:txBody>
      </p:sp>
      <p:sp>
        <p:nvSpPr>
          <p:cNvPr id="3" name="文本占位符 2"/>
          <p:cNvSpPr>
            <a:spLocks noGrp="1"/>
          </p:cNvSpPr>
          <p:nvPr>
            <p:ph type="body" idx="1"/>
          </p:nvPr>
        </p:nvSpPr>
        <p:spPr/>
        <p:txBody>
          <a:bodyPr/>
          <a:lstStyle/>
          <a:p>
            <a:r>
              <a:rPr lang="zh-CN" altLang="en-US" b="0" i="0" u="none" strike="noStrike" baseline="0" smtClean="0">
                <a:latin typeface="Times New Roman"/>
              </a:rPr>
              <a:t>本章讲述个人用户更为关心的两个安全问题。计算机病毒和木马程序（尽管人们常常把这两个概念混为一谈）。几乎每个计算机用户都有被病毒和木马侵袭的经历，看看安全厂商病毒库的更新速度就知道了。本章首先介绍病毒和木马的基础知识，随后向读者推荐一款</a:t>
            </a:r>
            <a:r>
              <a:rPr lang="en-US" altLang="zh-CN" b="0" i="0" u="none" strike="noStrike" baseline="0" smtClean="0">
                <a:latin typeface="Times New Roman"/>
              </a:rPr>
              <a:t>Linux</a:t>
            </a:r>
            <a:r>
              <a:rPr lang="zh-CN" altLang="en-US" b="0" i="0" u="none" strike="noStrike" baseline="0" smtClean="0">
                <a:latin typeface="Times New Roman"/>
              </a:rPr>
              <a:t>上的防病毒软件。最后以对安全问题的反思来结束本章，这也是对整个系统安全篇的总结。</a:t>
            </a:r>
          </a:p>
        </p:txBody>
      </p:sp>
    </p:spTree>
    <p:extLst>
      <p:ext uri="{BB962C8B-B14F-4D97-AF65-F5344CB8AC3E}">
        <p14:creationId xmlns:p14="http://schemas.microsoft.com/office/powerpoint/2010/main" val="16603173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i="0" u="none" strike="noStrike" kern="1800" baseline="0" smtClean="0">
                <a:latin typeface="Times New Roman"/>
                <a:ea typeface="黑体"/>
              </a:rPr>
              <a:t>29.1  </a:t>
            </a:r>
            <a:r>
              <a:rPr lang="zh-CN" altLang="en-US" b="0" i="0" u="none" strike="noStrike" kern="1800" baseline="0" smtClean="0">
                <a:latin typeface="Times New Roman"/>
                <a:ea typeface="黑体"/>
              </a:rPr>
              <a:t>随时面临的威胁</a:t>
            </a:r>
          </a:p>
        </p:txBody>
      </p:sp>
      <p:sp>
        <p:nvSpPr>
          <p:cNvPr id="3" name="文本占位符 2"/>
          <p:cNvSpPr>
            <a:spLocks noGrp="1"/>
          </p:cNvSpPr>
          <p:nvPr>
            <p:ph type="body" idx="1"/>
          </p:nvPr>
        </p:nvSpPr>
        <p:spPr/>
        <p:txBody>
          <a:bodyPr/>
          <a:lstStyle/>
          <a:p>
            <a:r>
              <a:rPr lang="zh-CN" altLang="en-US" b="0" i="0" u="none" strike="noStrike" baseline="0" smtClean="0">
                <a:latin typeface="Times New Roman"/>
              </a:rPr>
              <a:t>无论是系统管理员还是普通用户，每天都被形形色色的安全问题包围着。一些人为了显示自己的存在编写了计算机病毒，另一些人则热衷于侵入别人的主机。一些最初用于科研目的的病毒和木马也有可能被人利用而让计算机用户蒙受损失。所谓知己知彼，在寻找合适的安全手段之前，首先来看一下简单的安全知识。</a:t>
            </a:r>
          </a:p>
        </p:txBody>
      </p:sp>
    </p:spTree>
    <p:extLst>
      <p:ext uri="{BB962C8B-B14F-4D97-AF65-F5344CB8AC3E}">
        <p14:creationId xmlns:p14="http://schemas.microsoft.com/office/powerpoint/2010/main" val="21571489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i="0" u="none" strike="noStrike" kern="1800" baseline="0" smtClean="0">
                <a:latin typeface="Times New Roman"/>
                <a:ea typeface="黑体"/>
              </a:rPr>
              <a:t>29.1.1  </a:t>
            </a:r>
            <a:r>
              <a:rPr lang="zh-CN" altLang="en-US" b="0" i="0" u="none" strike="noStrike" kern="1800" baseline="0" smtClean="0">
                <a:latin typeface="Times New Roman"/>
                <a:ea typeface="黑体"/>
              </a:rPr>
              <a:t>计算机病毒</a:t>
            </a:r>
          </a:p>
        </p:txBody>
      </p:sp>
      <p:sp>
        <p:nvSpPr>
          <p:cNvPr id="3" name="文本占位符 2"/>
          <p:cNvSpPr>
            <a:spLocks noGrp="1"/>
          </p:cNvSpPr>
          <p:nvPr>
            <p:ph type="body" idx="1"/>
          </p:nvPr>
        </p:nvSpPr>
        <p:spPr/>
        <p:txBody>
          <a:bodyPr/>
          <a:lstStyle/>
          <a:p>
            <a:r>
              <a:rPr lang="zh-CN" altLang="en-US" b="0" i="0" u="none" strike="noStrike" baseline="0" smtClean="0">
                <a:latin typeface="Times New Roman"/>
              </a:rPr>
              <a:t>病毒介绍</a:t>
            </a:r>
          </a:p>
        </p:txBody>
      </p:sp>
    </p:spTree>
    <p:extLst>
      <p:ext uri="{BB962C8B-B14F-4D97-AF65-F5344CB8AC3E}">
        <p14:creationId xmlns:p14="http://schemas.microsoft.com/office/powerpoint/2010/main" val="33747946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i="0" u="none" strike="noStrike" kern="1800" baseline="0" smtClean="0">
                <a:latin typeface="Times New Roman"/>
                <a:ea typeface="黑体"/>
              </a:rPr>
              <a:t>29.1.2  </a:t>
            </a:r>
            <a:r>
              <a:rPr lang="zh-CN" altLang="en-US" b="0" i="0" u="none" strike="noStrike" kern="1800" baseline="0" smtClean="0">
                <a:latin typeface="Times New Roman"/>
                <a:ea typeface="黑体"/>
              </a:rPr>
              <a:t>特洛伊木马</a:t>
            </a:r>
          </a:p>
        </p:txBody>
      </p:sp>
      <p:sp>
        <p:nvSpPr>
          <p:cNvPr id="3" name="文本占位符 2"/>
          <p:cNvSpPr>
            <a:spLocks noGrp="1"/>
          </p:cNvSpPr>
          <p:nvPr>
            <p:ph type="body" idx="1"/>
          </p:nvPr>
        </p:nvSpPr>
        <p:spPr/>
        <p:txBody>
          <a:bodyPr/>
          <a:lstStyle/>
          <a:p>
            <a:r>
              <a:rPr lang="zh-CN" altLang="en-US" b="0" i="0" u="none" strike="noStrike" baseline="0" smtClean="0">
                <a:latin typeface="Times New Roman"/>
              </a:rPr>
              <a:t>特洛伊木马概述</a:t>
            </a:r>
          </a:p>
        </p:txBody>
      </p:sp>
    </p:spTree>
    <p:extLst>
      <p:ext uri="{BB962C8B-B14F-4D97-AF65-F5344CB8AC3E}">
        <p14:creationId xmlns:p14="http://schemas.microsoft.com/office/powerpoint/2010/main" val="32948017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i="0" u="none" strike="noStrike" kern="1800" baseline="0" smtClean="0">
                <a:latin typeface="Times New Roman"/>
                <a:ea typeface="黑体"/>
              </a:rPr>
              <a:t>29.1.3  </a:t>
            </a:r>
            <a:r>
              <a:rPr lang="zh-CN" altLang="en-US" b="0" i="0" u="none" strike="noStrike" kern="1800" baseline="0" smtClean="0">
                <a:latin typeface="Times New Roman"/>
                <a:ea typeface="黑体"/>
              </a:rPr>
              <a:t>掩盖入侵痕迹：</a:t>
            </a:r>
            <a:r>
              <a:rPr lang="en-US" altLang="zh-CN" b="0" i="0" u="none" strike="noStrike" kern="1800" baseline="0" smtClean="0">
                <a:latin typeface="Times New Roman"/>
                <a:ea typeface="黑体"/>
              </a:rPr>
              <a:t>rootkits</a:t>
            </a:r>
            <a:endParaRPr lang="zh-CN" altLang="en-US" b="0" i="0" u="none" strike="noStrike" kern="1800" baseline="0" smtClean="0">
              <a:latin typeface="Times New Roman"/>
              <a:ea typeface="黑体"/>
            </a:endParaRPr>
          </a:p>
        </p:txBody>
      </p:sp>
      <p:sp>
        <p:nvSpPr>
          <p:cNvPr id="3" name="文本占位符 2"/>
          <p:cNvSpPr>
            <a:spLocks noGrp="1"/>
          </p:cNvSpPr>
          <p:nvPr>
            <p:ph type="body" idx="1"/>
          </p:nvPr>
        </p:nvSpPr>
        <p:spPr/>
        <p:txBody>
          <a:bodyPr/>
          <a:lstStyle/>
          <a:p>
            <a:r>
              <a:rPr lang="en-US" altLang="zh-CN" b="0" i="0" u="none" strike="noStrike" baseline="0" smtClean="0">
                <a:latin typeface="Times New Roman"/>
              </a:rPr>
              <a:t>rootkit</a:t>
            </a:r>
            <a:r>
              <a:rPr lang="zh-CN" altLang="en-US" b="0" i="0" u="none" strike="noStrike" baseline="0" smtClean="0">
                <a:latin typeface="Times New Roman"/>
              </a:rPr>
              <a:t>概述</a:t>
            </a:r>
          </a:p>
        </p:txBody>
      </p:sp>
    </p:spTree>
    <p:extLst>
      <p:ext uri="{BB962C8B-B14F-4D97-AF65-F5344CB8AC3E}">
        <p14:creationId xmlns:p14="http://schemas.microsoft.com/office/powerpoint/2010/main" val="35793596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0" i="0" u="none" strike="noStrike" kern="1800" baseline="0" smtClean="0">
                <a:latin typeface="Times New Roman"/>
                <a:ea typeface="黑体"/>
              </a:rPr>
              <a:t>29.2  Linux</a:t>
            </a:r>
            <a:r>
              <a:rPr lang="zh-CN" altLang="en-US" b="0" i="0" u="none" strike="noStrike" kern="1800" baseline="0" smtClean="0">
                <a:latin typeface="Times New Roman"/>
                <a:ea typeface="黑体"/>
              </a:rPr>
              <a:t>下的防毒软件：</a:t>
            </a:r>
            <a:r>
              <a:rPr lang="en-US" altLang="zh-CN" b="0" i="0" u="none" strike="noStrike" kern="1800" baseline="0" smtClean="0">
                <a:latin typeface="Times New Roman"/>
                <a:ea typeface="黑体"/>
              </a:rPr>
              <a:t>ClamAV</a:t>
            </a:r>
            <a:endParaRPr lang="zh-CN" altLang="en-US" b="0" i="0" u="none" strike="noStrike" kern="1800" baseline="0" smtClean="0">
              <a:latin typeface="Times New Roman"/>
              <a:ea typeface="黑体"/>
            </a:endParaRPr>
          </a:p>
        </p:txBody>
      </p:sp>
      <p:sp>
        <p:nvSpPr>
          <p:cNvPr id="3" name="文本占位符 2"/>
          <p:cNvSpPr>
            <a:spLocks noGrp="1"/>
          </p:cNvSpPr>
          <p:nvPr>
            <p:ph type="body" idx="1"/>
          </p:nvPr>
        </p:nvSpPr>
        <p:spPr/>
        <p:txBody>
          <a:bodyPr/>
          <a:lstStyle/>
          <a:p>
            <a:r>
              <a:rPr lang="en-US" altLang="zh-CN" b="0" i="0" u="none" strike="noStrike" baseline="0" smtClean="0">
                <a:latin typeface="Times New Roman"/>
              </a:rPr>
              <a:t>ClamAV</a:t>
            </a:r>
            <a:r>
              <a:rPr lang="zh-CN" altLang="en-US" b="0" i="0" u="none" strike="noStrike" baseline="0" smtClean="0">
                <a:latin typeface="Times New Roman"/>
              </a:rPr>
              <a:t>是</a:t>
            </a:r>
            <a:r>
              <a:rPr lang="en-US" altLang="zh-CN" b="0" i="0" u="none" strike="noStrike" baseline="0" smtClean="0">
                <a:latin typeface="Times New Roman"/>
              </a:rPr>
              <a:t>Linux</a:t>
            </a:r>
            <a:r>
              <a:rPr lang="zh-CN" altLang="en-US" b="0" i="0" u="none" strike="noStrike" baseline="0" smtClean="0">
                <a:latin typeface="Times New Roman"/>
              </a:rPr>
              <a:t>上最流行的防病毒软件。包含完整的防病毒工具库，并且更新迅速。</a:t>
            </a:r>
            <a:r>
              <a:rPr lang="en-US" altLang="zh-CN" b="0" i="0" u="none" strike="noStrike" baseline="0" smtClean="0">
                <a:latin typeface="Times New Roman"/>
              </a:rPr>
              <a:t>ClamAV</a:t>
            </a:r>
            <a:r>
              <a:rPr lang="zh-CN" altLang="en-US" b="0" i="0" u="none" strike="noStrike" baseline="0" smtClean="0">
                <a:latin typeface="Times New Roman"/>
              </a:rPr>
              <a:t>由</a:t>
            </a:r>
            <a:r>
              <a:rPr lang="en-US" altLang="zh-CN" b="0" i="0" u="none" strike="noStrike" baseline="0" smtClean="0">
                <a:latin typeface="Times New Roman"/>
              </a:rPr>
              <a:t>Tomasz Kojm</a:t>
            </a:r>
            <a:r>
              <a:rPr lang="zh-CN" altLang="en-US" b="0" i="0" u="none" strike="noStrike" baseline="0" smtClean="0">
                <a:latin typeface="Times New Roman"/>
              </a:rPr>
              <a:t>开发，遵循</a:t>
            </a:r>
            <a:r>
              <a:rPr lang="en-US" altLang="zh-CN" b="0" i="0" u="none" strike="noStrike" baseline="0" smtClean="0">
                <a:latin typeface="Times New Roman"/>
              </a:rPr>
              <a:t>GPL</a:t>
            </a:r>
            <a:r>
              <a:rPr lang="zh-CN" altLang="en-US" b="0" i="0" u="none" strike="noStrike" baseline="0" smtClean="0">
                <a:latin typeface="Times New Roman"/>
              </a:rPr>
              <a:t>协议免费发放。本书列举的两个</a:t>
            </a:r>
            <a:r>
              <a:rPr lang="en-US" altLang="zh-CN" b="0" i="0" u="none" strike="noStrike" baseline="0" smtClean="0">
                <a:latin typeface="Times New Roman"/>
              </a:rPr>
              <a:t>Linux</a:t>
            </a:r>
            <a:r>
              <a:rPr lang="zh-CN" altLang="en-US" b="0" i="0" u="none" strike="noStrike" baseline="0" smtClean="0">
                <a:latin typeface="Times New Roman"/>
              </a:rPr>
              <a:t>发行版（</a:t>
            </a:r>
            <a:r>
              <a:rPr lang="en-US" altLang="zh-CN" b="0" i="0" u="none" strike="noStrike" baseline="0" smtClean="0">
                <a:latin typeface="Times New Roman"/>
              </a:rPr>
              <a:t>Ubuntu</a:t>
            </a:r>
            <a:r>
              <a:rPr lang="zh-CN" altLang="en-US" b="0" i="0" u="none" strike="noStrike" baseline="0" smtClean="0">
                <a:latin typeface="Times New Roman"/>
              </a:rPr>
              <a:t>和</a:t>
            </a:r>
            <a:r>
              <a:rPr lang="en-US" altLang="zh-CN" b="0" i="0" u="none" strike="noStrike" baseline="0" smtClean="0">
                <a:latin typeface="Times New Roman"/>
              </a:rPr>
              <a:t>openSUSE</a:t>
            </a:r>
            <a:r>
              <a:rPr lang="zh-CN" altLang="en-US" b="0" i="0" u="none" strike="noStrike" baseline="0" smtClean="0">
                <a:latin typeface="Times New Roman"/>
              </a:rPr>
              <a:t>）都在其安装源中包含了这款软件。如果读者使用的发行版本没有包含它，那么可以在</a:t>
            </a:r>
            <a:r>
              <a:rPr lang="en-US" altLang="zh-CN" b="0" i="0" u="none" strike="noStrike" baseline="0" smtClean="0">
                <a:latin typeface="Times New Roman"/>
                <a:hlinkClick r:id="rId2"/>
              </a:rPr>
              <a:t>www.clamav.net</a:t>
            </a:r>
            <a:r>
              <a:rPr lang="zh-CN" altLang="en-US" b="0" i="0" u="none" strike="noStrike" baseline="0" smtClean="0">
                <a:latin typeface="Times New Roman"/>
                <a:hlinkClick r:id="rId2"/>
              </a:rPr>
              <a:t>上下载到。</a:t>
            </a:r>
          </a:p>
        </p:txBody>
      </p:sp>
    </p:spTree>
    <p:extLst>
      <p:ext uri="{BB962C8B-B14F-4D97-AF65-F5344CB8AC3E}">
        <p14:creationId xmlns:p14="http://schemas.microsoft.com/office/powerpoint/2010/main" val="27320765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i="0" u="none" strike="noStrike" kern="1800" baseline="0" smtClean="0">
                <a:latin typeface="Times New Roman"/>
                <a:ea typeface="黑体"/>
              </a:rPr>
              <a:t>29.2.1  </a:t>
            </a:r>
            <a:r>
              <a:rPr lang="zh-CN" altLang="en-US" b="0" i="0" u="none" strike="noStrike" kern="1800" baseline="0" smtClean="0">
                <a:latin typeface="Times New Roman"/>
                <a:ea typeface="黑体"/>
              </a:rPr>
              <a:t>更新病毒库</a:t>
            </a:r>
          </a:p>
        </p:txBody>
      </p:sp>
      <p:sp>
        <p:nvSpPr>
          <p:cNvPr id="3" name="文本占位符 2"/>
          <p:cNvSpPr>
            <a:spLocks noGrp="1"/>
          </p:cNvSpPr>
          <p:nvPr>
            <p:ph type="body" idx="1"/>
          </p:nvPr>
        </p:nvSpPr>
        <p:spPr/>
        <p:txBody>
          <a:bodyPr/>
          <a:lstStyle/>
          <a:p>
            <a:r>
              <a:rPr lang="en-US" altLang="zh-CN" b="0" i="0" u="none" strike="noStrike" baseline="0" smtClean="0">
                <a:latin typeface="Times New Roman"/>
              </a:rPr>
              <a:t>freshclam</a:t>
            </a:r>
            <a:r>
              <a:rPr lang="zh-CN" altLang="en-US" b="0" i="0" u="none" strike="noStrike" baseline="0" smtClean="0">
                <a:latin typeface="Times New Roman"/>
              </a:rPr>
              <a:t>命令更新病毒库</a:t>
            </a:r>
          </a:p>
        </p:txBody>
      </p:sp>
    </p:spTree>
    <p:extLst>
      <p:ext uri="{BB962C8B-B14F-4D97-AF65-F5344CB8AC3E}">
        <p14:creationId xmlns:p14="http://schemas.microsoft.com/office/powerpoint/2010/main" val="2496500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i="0" u="none" strike="noStrike" kern="1800" baseline="0" smtClean="0">
                <a:latin typeface="Times New Roman"/>
                <a:ea typeface="黑体"/>
              </a:rPr>
              <a:t>第</a:t>
            </a:r>
            <a:r>
              <a:rPr lang="en-US" altLang="zh-CN" b="1" i="0" u="none" strike="noStrike" kern="1800" baseline="0" smtClean="0">
                <a:latin typeface="Times New Roman"/>
                <a:ea typeface="黑体"/>
              </a:rPr>
              <a:t>27</a:t>
            </a:r>
            <a:r>
              <a:rPr lang="zh-CN" altLang="en-US" b="0" i="0" u="none" strike="noStrike" kern="1800" baseline="0" smtClean="0">
                <a:latin typeface="Times New Roman"/>
                <a:ea typeface="黑体"/>
              </a:rPr>
              <a:t>章  任务计划：</a:t>
            </a:r>
            <a:r>
              <a:rPr lang="en-US" altLang="zh-CN" b="1" i="0" u="none" strike="noStrike" kern="1800" baseline="0" smtClean="0">
                <a:latin typeface="Times New Roman"/>
                <a:ea typeface="黑体"/>
              </a:rPr>
              <a:t>cron</a:t>
            </a:r>
            <a:endParaRPr lang="zh-CN" altLang="en-US" b="0" i="0" u="none" strike="noStrike" kern="1800" baseline="0" smtClean="0">
              <a:latin typeface="Times New Roman"/>
              <a:ea typeface="黑体"/>
            </a:endParaRPr>
          </a:p>
        </p:txBody>
      </p:sp>
      <p:sp>
        <p:nvSpPr>
          <p:cNvPr id="3" name="文本占位符 2"/>
          <p:cNvSpPr>
            <a:spLocks noGrp="1"/>
          </p:cNvSpPr>
          <p:nvPr>
            <p:ph type="body" idx="1"/>
          </p:nvPr>
        </p:nvSpPr>
        <p:spPr/>
        <p:txBody>
          <a:bodyPr/>
          <a:lstStyle/>
          <a:p>
            <a:r>
              <a:rPr lang="zh-CN" altLang="en-US" b="0" i="0" u="none" strike="noStrike" baseline="0" smtClean="0">
                <a:latin typeface="Times New Roman"/>
              </a:rPr>
              <a:t>本章开始介绍</a:t>
            </a:r>
            <a:r>
              <a:rPr lang="en-US" altLang="zh-CN" b="0" i="0" u="none" strike="noStrike" baseline="0" smtClean="0">
                <a:latin typeface="Times New Roman"/>
              </a:rPr>
              <a:t>Linux</a:t>
            </a:r>
            <a:r>
              <a:rPr lang="zh-CN" altLang="en-US" b="0" i="0" u="none" strike="noStrike" baseline="0" smtClean="0">
                <a:latin typeface="Times New Roman"/>
              </a:rPr>
              <a:t>上的任务计划。之所以到现在才开始介绍这项功能，是考虑到读者至此已经掌握了足够多的系统管理知识。任务计划可以有效地把这些知识融合在一起，使系统更高效地运转。事实上，有效管理系统的关键就在于让尽可能多的任务自动完成。这样可以把管理员从无休止的体力劳动中解放出来，同时也更少出错。</a:t>
            </a:r>
          </a:p>
        </p:txBody>
      </p:sp>
    </p:spTree>
    <p:extLst>
      <p:ext uri="{BB962C8B-B14F-4D97-AF65-F5344CB8AC3E}">
        <p14:creationId xmlns:p14="http://schemas.microsoft.com/office/powerpoint/2010/main" val="5770015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i="0" u="none" strike="noStrike" kern="1800" baseline="0" smtClean="0">
                <a:latin typeface="Times New Roman"/>
                <a:ea typeface="黑体"/>
              </a:rPr>
              <a:t>29.2.2  </a:t>
            </a:r>
            <a:r>
              <a:rPr lang="zh-CN" altLang="en-US" b="0" i="0" u="none" strike="noStrike" kern="1800" baseline="0" smtClean="0">
                <a:latin typeface="Times New Roman"/>
                <a:ea typeface="黑体"/>
              </a:rPr>
              <a:t>基本命令和选项</a:t>
            </a:r>
          </a:p>
        </p:txBody>
      </p:sp>
      <p:sp>
        <p:nvSpPr>
          <p:cNvPr id="3" name="文本占位符 2"/>
          <p:cNvSpPr>
            <a:spLocks noGrp="1"/>
          </p:cNvSpPr>
          <p:nvPr>
            <p:ph type="body" idx="1"/>
          </p:nvPr>
        </p:nvSpPr>
        <p:spPr/>
        <p:txBody>
          <a:bodyPr/>
          <a:lstStyle/>
          <a:p>
            <a:r>
              <a:rPr lang="en-US" altLang="zh-CN" b="0" i="0" u="none" strike="noStrike" baseline="0" smtClean="0">
                <a:latin typeface="Times New Roman"/>
              </a:rPr>
              <a:t>clamscan</a:t>
            </a:r>
            <a:r>
              <a:rPr lang="zh-CN" altLang="en-US" b="0" i="0" u="none" strike="noStrike" baseline="0" smtClean="0">
                <a:latin typeface="Times New Roman"/>
              </a:rPr>
              <a:t>命令</a:t>
            </a:r>
          </a:p>
        </p:txBody>
      </p:sp>
    </p:spTree>
    <p:extLst>
      <p:ext uri="{BB962C8B-B14F-4D97-AF65-F5344CB8AC3E}">
        <p14:creationId xmlns:p14="http://schemas.microsoft.com/office/powerpoint/2010/main" val="25657438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i="0" u="none" strike="noStrike" kern="1800" baseline="0" smtClean="0">
                <a:latin typeface="Times New Roman"/>
                <a:ea typeface="黑体"/>
              </a:rPr>
              <a:t>29.2.3  </a:t>
            </a:r>
            <a:r>
              <a:rPr lang="zh-CN" altLang="en-US" b="0" i="0" u="none" strike="noStrike" kern="1800" baseline="0" smtClean="0">
                <a:latin typeface="Times New Roman"/>
                <a:ea typeface="黑体"/>
              </a:rPr>
              <a:t>图形化工具</a:t>
            </a:r>
          </a:p>
        </p:txBody>
      </p:sp>
      <p:sp>
        <p:nvSpPr>
          <p:cNvPr id="3" name="文本占位符 2"/>
          <p:cNvSpPr>
            <a:spLocks noGrp="1"/>
          </p:cNvSpPr>
          <p:nvPr>
            <p:ph type="body" idx="1"/>
          </p:nvPr>
        </p:nvSpPr>
        <p:spPr/>
        <p:txBody>
          <a:bodyPr/>
          <a:lstStyle/>
          <a:p>
            <a:r>
              <a:rPr lang="zh-CN" altLang="en-US" b="0" i="0" u="none" strike="noStrike" baseline="0" smtClean="0">
                <a:latin typeface="Times New Roman"/>
              </a:rPr>
              <a:t>使用</a:t>
            </a:r>
            <a:r>
              <a:rPr lang="en-US" altLang="zh-CN" b="0" i="0" u="none" strike="noStrike" baseline="0" smtClean="0">
                <a:latin typeface="Times New Roman"/>
              </a:rPr>
              <a:t>ClamAV</a:t>
            </a:r>
            <a:r>
              <a:rPr lang="zh-CN" altLang="en-US" b="0" i="0" u="none" strike="noStrike" baseline="0" smtClean="0">
                <a:latin typeface="Times New Roman"/>
              </a:rPr>
              <a:t>图形化工具扫描病毒库</a:t>
            </a:r>
          </a:p>
        </p:txBody>
      </p:sp>
    </p:spTree>
    <p:extLst>
      <p:ext uri="{BB962C8B-B14F-4D97-AF65-F5344CB8AC3E}">
        <p14:creationId xmlns:p14="http://schemas.microsoft.com/office/powerpoint/2010/main" val="2152647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i="0" u="none" strike="noStrike" kern="1800" baseline="0" smtClean="0">
                <a:latin typeface="Times New Roman"/>
                <a:ea typeface="黑体"/>
              </a:rPr>
              <a:t>29.3  </a:t>
            </a:r>
            <a:r>
              <a:rPr lang="zh-CN" altLang="en-US" b="0" i="0" u="none" strike="noStrike" kern="1800" baseline="0" smtClean="0">
                <a:latin typeface="Times New Roman"/>
                <a:ea typeface="黑体"/>
              </a:rPr>
              <a:t>反思：</a:t>
            </a:r>
            <a:r>
              <a:rPr lang="en-US" altLang="zh-CN" b="0" i="0" u="none" strike="noStrike" kern="1800" baseline="0" smtClean="0">
                <a:latin typeface="Times New Roman"/>
                <a:ea typeface="黑体"/>
              </a:rPr>
              <a:t>Linux</a:t>
            </a:r>
            <a:r>
              <a:rPr lang="zh-CN" altLang="en-US" b="0" i="0" u="none" strike="noStrike" kern="1800" baseline="0" smtClean="0">
                <a:latin typeface="Times New Roman"/>
                <a:ea typeface="黑体"/>
              </a:rPr>
              <a:t>安全吗</a:t>
            </a:r>
          </a:p>
        </p:txBody>
      </p:sp>
      <p:sp>
        <p:nvSpPr>
          <p:cNvPr id="3" name="文本占位符 2"/>
          <p:cNvSpPr>
            <a:spLocks noGrp="1"/>
          </p:cNvSpPr>
          <p:nvPr>
            <p:ph type="body" idx="1"/>
          </p:nvPr>
        </p:nvSpPr>
        <p:spPr/>
        <p:txBody>
          <a:bodyPr/>
          <a:lstStyle/>
          <a:p>
            <a:r>
              <a:rPr lang="zh-CN" altLang="en-US" b="0" i="0" u="none" strike="noStrike" baseline="0" smtClean="0">
                <a:latin typeface="Times New Roman"/>
              </a:rPr>
              <a:t>讨论</a:t>
            </a:r>
            <a:r>
              <a:rPr lang="en-US" altLang="zh-CN" b="0" i="0" u="none" strike="noStrike" baseline="0" smtClean="0">
                <a:latin typeface="Times New Roman"/>
              </a:rPr>
              <a:t>Linux</a:t>
            </a:r>
            <a:r>
              <a:rPr lang="zh-CN" altLang="en-US" b="0" i="0" u="none" strike="noStrike" baseline="0" smtClean="0">
                <a:latin typeface="Times New Roman"/>
              </a:rPr>
              <a:t>的安全性</a:t>
            </a:r>
          </a:p>
        </p:txBody>
      </p:sp>
    </p:spTree>
    <p:extLst>
      <p:ext uri="{BB962C8B-B14F-4D97-AF65-F5344CB8AC3E}">
        <p14:creationId xmlns:p14="http://schemas.microsoft.com/office/powerpoint/2010/main" val="764759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0" i="0" u="none" strike="noStrike" kern="1800" baseline="0" smtClean="0">
                <a:latin typeface="Times New Roman"/>
                <a:ea typeface="黑体"/>
              </a:rPr>
              <a:t>27.1  </a:t>
            </a:r>
            <a:r>
              <a:rPr lang="zh-CN" altLang="en-US" b="0" i="0" u="none" strike="noStrike" kern="1800" baseline="0" smtClean="0">
                <a:latin typeface="Times New Roman"/>
                <a:ea typeface="黑体"/>
              </a:rPr>
              <a:t>快速上手：定期备份重要文件</a:t>
            </a:r>
          </a:p>
        </p:txBody>
      </p:sp>
      <p:sp>
        <p:nvSpPr>
          <p:cNvPr id="3" name="文本占位符 2"/>
          <p:cNvSpPr>
            <a:spLocks noGrp="1"/>
          </p:cNvSpPr>
          <p:nvPr>
            <p:ph type="body" idx="1"/>
          </p:nvPr>
        </p:nvSpPr>
        <p:spPr/>
        <p:txBody>
          <a:bodyPr/>
          <a:lstStyle/>
          <a:p>
            <a:r>
              <a:rPr lang="zh-CN" altLang="en-US" b="0" i="0" u="none" strike="noStrike" baseline="0" smtClean="0">
                <a:latin typeface="Times New Roman"/>
              </a:rPr>
              <a:t>设置定期备份文件</a:t>
            </a:r>
          </a:p>
        </p:txBody>
      </p:sp>
    </p:spTree>
    <p:extLst>
      <p:ext uri="{BB962C8B-B14F-4D97-AF65-F5344CB8AC3E}">
        <p14:creationId xmlns:p14="http://schemas.microsoft.com/office/powerpoint/2010/main" val="690767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i="0" u="none" strike="noStrike" kern="1800" baseline="0" smtClean="0">
                <a:latin typeface="Times New Roman"/>
                <a:ea typeface="黑体"/>
              </a:rPr>
              <a:t>27.2  cron</a:t>
            </a:r>
            <a:r>
              <a:rPr lang="zh-CN" altLang="en-US" b="0" i="0" u="none" strike="noStrike" kern="1800" baseline="0" smtClean="0">
                <a:latin typeface="Times New Roman"/>
                <a:ea typeface="黑体"/>
              </a:rPr>
              <a:t>的运行原理</a:t>
            </a:r>
          </a:p>
        </p:txBody>
      </p:sp>
      <p:sp>
        <p:nvSpPr>
          <p:cNvPr id="3" name="文本占位符 2"/>
          <p:cNvSpPr>
            <a:spLocks noGrp="1"/>
          </p:cNvSpPr>
          <p:nvPr>
            <p:ph type="body" idx="1"/>
          </p:nvPr>
        </p:nvSpPr>
        <p:spPr/>
        <p:txBody>
          <a:bodyPr/>
          <a:lstStyle/>
          <a:p>
            <a:r>
              <a:rPr lang="zh-CN" altLang="en-US" b="0" i="0" u="none" strike="noStrike" baseline="0" smtClean="0">
                <a:latin typeface="Courier New"/>
                <a:ea typeface="宋体"/>
              </a:rPr>
              <a:t>启动</a:t>
            </a:r>
            <a:r>
              <a:rPr lang="en-US" altLang="zh-CN" b="0" i="0" u="none" strike="noStrike" baseline="0" smtClean="0">
                <a:latin typeface="Courier New"/>
                <a:ea typeface="宋体"/>
              </a:rPr>
              <a:t>cron</a:t>
            </a:r>
            <a:r>
              <a:rPr lang="zh-CN" altLang="en-US" b="0" i="0" u="none" strike="noStrike" baseline="0" smtClean="0">
                <a:latin typeface="Courier New"/>
                <a:ea typeface="宋体"/>
              </a:rPr>
              <a:t>服务</a:t>
            </a:r>
          </a:p>
        </p:txBody>
      </p:sp>
    </p:spTree>
    <p:extLst>
      <p:ext uri="{BB962C8B-B14F-4D97-AF65-F5344CB8AC3E}">
        <p14:creationId xmlns:p14="http://schemas.microsoft.com/office/powerpoint/2010/main" val="391416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i="0" u="none" strike="noStrike" kern="1800" baseline="0" smtClean="0">
                <a:latin typeface="Times New Roman"/>
                <a:ea typeface="黑体"/>
              </a:rPr>
              <a:t>27.3  crontab</a:t>
            </a:r>
            <a:r>
              <a:rPr lang="zh-CN" altLang="en-US" b="0" i="0" u="none" strike="noStrike" kern="1800" baseline="0" smtClean="0">
                <a:latin typeface="Times New Roman"/>
                <a:ea typeface="黑体"/>
              </a:rPr>
              <a:t>管理</a:t>
            </a:r>
          </a:p>
        </p:txBody>
      </p:sp>
      <p:sp>
        <p:nvSpPr>
          <p:cNvPr id="3" name="文本占位符 2"/>
          <p:cNvSpPr>
            <a:spLocks noGrp="1"/>
          </p:cNvSpPr>
          <p:nvPr>
            <p:ph type="body" idx="1"/>
          </p:nvPr>
        </p:nvSpPr>
        <p:spPr/>
        <p:txBody>
          <a:bodyPr/>
          <a:lstStyle/>
          <a:p>
            <a:r>
              <a:rPr lang="en-US" altLang="zh-CN" b="0" i="0" u="none" strike="noStrike" baseline="0" smtClean="0">
                <a:latin typeface="Times New Roman"/>
              </a:rPr>
              <a:t>cron</a:t>
            </a:r>
            <a:r>
              <a:rPr lang="zh-CN" altLang="en-US" b="0" i="0" u="none" strike="noStrike" baseline="0" smtClean="0">
                <a:latin typeface="Times New Roman"/>
              </a:rPr>
              <a:t>的配置文件叫做</a:t>
            </a:r>
            <a:r>
              <a:rPr lang="en-US" altLang="zh-CN" b="0" i="0" u="none" strike="noStrike" baseline="0" smtClean="0">
                <a:latin typeface="Times New Roman"/>
              </a:rPr>
              <a:t>crontab</a:t>
            </a:r>
            <a:r>
              <a:rPr lang="zh-CN" altLang="en-US" b="0" i="0" u="none" strike="noStrike" baseline="0" smtClean="0">
                <a:latin typeface="Times New Roman"/>
              </a:rPr>
              <a:t>。和其他服务器不太一样，总共可以在</a:t>
            </a:r>
            <a:r>
              <a:rPr lang="en-US" altLang="zh-CN" b="0" i="0" u="none" strike="noStrike" baseline="0" smtClean="0">
                <a:latin typeface="Times New Roman"/>
              </a:rPr>
              <a:t>3</a:t>
            </a:r>
            <a:r>
              <a:rPr lang="zh-CN" altLang="en-US" b="0" i="0" u="none" strike="noStrike" baseline="0" smtClean="0">
                <a:latin typeface="Times New Roman"/>
              </a:rPr>
              <a:t>个地方找到</a:t>
            </a:r>
            <a:r>
              <a:rPr lang="en-US" altLang="zh-CN" b="0" i="0" u="none" strike="noStrike" baseline="0" smtClean="0">
                <a:latin typeface="Times New Roman"/>
              </a:rPr>
              <a:t>cron</a:t>
            </a:r>
            <a:r>
              <a:rPr lang="zh-CN" altLang="en-US" b="0" i="0" u="none" strike="noStrike" baseline="0" smtClean="0">
                <a:latin typeface="Times New Roman"/>
              </a:rPr>
              <a:t>的配置文件，这些文件对</a:t>
            </a:r>
            <a:r>
              <a:rPr lang="en-US" altLang="zh-CN" b="0" i="0" u="none" strike="noStrike" baseline="0" smtClean="0">
                <a:latin typeface="Times New Roman"/>
              </a:rPr>
              <a:t>cron</a:t>
            </a:r>
            <a:r>
              <a:rPr lang="zh-CN" altLang="en-US" b="0" i="0" u="none" strike="noStrike" baseline="0" smtClean="0">
                <a:latin typeface="Times New Roman"/>
              </a:rPr>
              <a:t>而言都是有用的。此外，管理员可以控制普通用户提交</a:t>
            </a:r>
            <a:r>
              <a:rPr lang="en-US" altLang="zh-CN" b="0" i="0" u="none" strike="noStrike" baseline="0" smtClean="0">
                <a:latin typeface="Times New Roman"/>
              </a:rPr>
              <a:t>crontab</a:t>
            </a:r>
            <a:r>
              <a:rPr lang="zh-CN" altLang="en-US" b="0" i="0" u="none" strike="noStrike" baseline="0" smtClean="0">
                <a:latin typeface="Times New Roman"/>
              </a:rPr>
              <a:t>的行为，并赋予某些用户特定的权限。</a:t>
            </a:r>
          </a:p>
        </p:txBody>
      </p:sp>
    </p:spTree>
    <p:extLst>
      <p:ext uri="{BB962C8B-B14F-4D97-AF65-F5344CB8AC3E}">
        <p14:creationId xmlns:p14="http://schemas.microsoft.com/office/powerpoint/2010/main" val="1074059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i="0" u="none" strike="noStrike" kern="1800" baseline="0" smtClean="0">
                <a:latin typeface="Times New Roman"/>
                <a:ea typeface="黑体"/>
              </a:rPr>
              <a:t>27.3.1  </a:t>
            </a:r>
            <a:r>
              <a:rPr lang="zh-CN" altLang="en-US" b="0" i="0" u="none" strike="noStrike" kern="1800" baseline="0" smtClean="0">
                <a:latin typeface="Times New Roman"/>
                <a:ea typeface="黑体"/>
              </a:rPr>
              <a:t>系统的全局</a:t>
            </a:r>
            <a:r>
              <a:rPr lang="en-US" altLang="zh-CN" b="0" i="0" u="none" strike="noStrike" kern="1800" baseline="0" smtClean="0">
                <a:latin typeface="Times New Roman"/>
                <a:ea typeface="黑体"/>
              </a:rPr>
              <a:t>cron</a:t>
            </a:r>
            <a:r>
              <a:rPr lang="zh-CN" altLang="en-US" b="0" i="0" u="none" strike="noStrike" kern="1800" baseline="0" smtClean="0">
                <a:latin typeface="Times New Roman"/>
                <a:ea typeface="黑体"/>
              </a:rPr>
              <a:t>配置文件</a:t>
            </a:r>
          </a:p>
        </p:txBody>
      </p:sp>
      <p:sp>
        <p:nvSpPr>
          <p:cNvPr id="3" name="文本占位符 2"/>
          <p:cNvSpPr>
            <a:spLocks noGrp="1"/>
          </p:cNvSpPr>
          <p:nvPr>
            <p:ph type="body" idx="1"/>
          </p:nvPr>
        </p:nvSpPr>
        <p:spPr/>
        <p:txBody>
          <a:bodyPr/>
          <a:lstStyle/>
          <a:p>
            <a:r>
              <a:rPr lang="en-US" altLang="zh-CN" b="0" i="0" u="none" strike="noStrike" baseline="0" smtClean="0">
                <a:latin typeface="Times New Roman"/>
              </a:rPr>
              <a:t>cron</a:t>
            </a:r>
            <a:r>
              <a:rPr lang="zh-CN" altLang="en-US" b="0" i="0" u="none" strike="noStrike" baseline="0" smtClean="0">
                <a:latin typeface="Times New Roman"/>
              </a:rPr>
              <a:t>配置文件的位置</a:t>
            </a:r>
          </a:p>
        </p:txBody>
      </p:sp>
    </p:spTree>
    <p:extLst>
      <p:ext uri="{BB962C8B-B14F-4D97-AF65-F5344CB8AC3E}">
        <p14:creationId xmlns:p14="http://schemas.microsoft.com/office/powerpoint/2010/main" val="3195170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i="0" u="none" strike="noStrike" kern="1800" baseline="0" smtClean="0">
                <a:latin typeface="Times New Roman"/>
                <a:ea typeface="黑体"/>
              </a:rPr>
              <a:t>27.3.2  </a:t>
            </a:r>
            <a:r>
              <a:rPr lang="zh-CN" altLang="en-US" b="0" i="0" u="none" strike="noStrike" kern="1800" baseline="0" smtClean="0">
                <a:latin typeface="Times New Roman"/>
                <a:ea typeface="黑体"/>
              </a:rPr>
              <a:t>普通用户的配置文件</a:t>
            </a:r>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97795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i="0" u="none" strike="noStrike" kern="1800" baseline="0" smtClean="0">
                <a:latin typeface="Times New Roman"/>
                <a:ea typeface="黑体"/>
              </a:rPr>
              <a:t>27.3.3</a:t>
            </a:r>
            <a:r>
              <a:rPr lang="zh-CN" altLang="en-US" b="0" i="0" u="none" strike="noStrike" kern="1800" baseline="0" smtClean="0">
                <a:latin typeface="Times New Roman"/>
                <a:ea typeface="黑体"/>
              </a:rPr>
              <a:t>  管理用户的</a:t>
            </a:r>
            <a:r>
              <a:rPr lang="en-US" altLang="zh-CN" b="0" i="0" u="none" strike="noStrike" kern="1800" baseline="0" smtClean="0">
                <a:latin typeface="Times New Roman"/>
                <a:ea typeface="黑体"/>
              </a:rPr>
              <a:t>cron</a:t>
            </a:r>
            <a:r>
              <a:rPr lang="zh-CN" altLang="en-US" b="0" i="0" u="none" strike="noStrike" kern="1800" baseline="0" smtClean="0">
                <a:latin typeface="Times New Roman"/>
                <a:ea typeface="黑体"/>
              </a:rPr>
              <a:t>任务计划</a:t>
            </a:r>
          </a:p>
        </p:txBody>
      </p:sp>
      <p:sp>
        <p:nvSpPr>
          <p:cNvPr id="3" name="文本占位符 2"/>
          <p:cNvSpPr>
            <a:spLocks noGrp="1"/>
          </p:cNvSpPr>
          <p:nvPr>
            <p:ph type="body" idx="1"/>
          </p:nvPr>
        </p:nvSpPr>
        <p:spPr/>
        <p:txBody>
          <a:bodyPr/>
          <a:lstStyle/>
          <a:p>
            <a:r>
              <a:rPr lang="zh-CN" altLang="en-US" b="0" i="0" u="none" strike="noStrike" baseline="0" smtClean="0">
                <a:latin typeface="Times New Roman"/>
              </a:rPr>
              <a:t>制定任务计划</a:t>
            </a:r>
          </a:p>
        </p:txBody>
      </p:sp>
    </p:spTree>
    <p:extLst>
      <p:ext uri="{BB962C8B-B14F-4D97-AF65-F5344CB8AC3E}">
        <p14:creationId xmlns:p14="http://schemas.microsoft.com/office/powerpoint/2010/main" val="14600556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2776</TotalTime>
  <Words>844</Words>
  <Application>Microsoft Office PowerPoint</Application>
  <PresentationFormat>宽屏</PresentationFormat>
  <Paragraphs>65</Paragraphs>
  <Slides>32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32</vt:i4>
      </vt:variant>
    </vt:vector>
  </HeadingPairs>
  <TitlesOfParts>
    <vt:vector size="42" baseType="lpstr">
      <vt:lpstr>等线</vt:lpstr>
      <vt:lpstr>方正舒体</vt:lpstr>
      <vt:lpstr>黑体</vt:lpstr>
      <vt:lpstr>华文中宋</vt:lpstr>
      <vt:lpstr>宋体</vt:lpstr>
      <vt:lpstr>Arial</vt:lpstr>
      <vt:lpstr>Courier New</vt:lpstr>
      <vt:lpstr>Garamond</vt:lpstr>
      <vt:lpstr>Times New Roman</vt:lpstr>
      <vt:lpstr>环保</vt:lpstr>
      <vt:lpstr>Linux操作系统</vt:lpstr>
      <vt:lpstr>第七篇  系统安全</vt:lpstr>
      <vt:lpstr>第27章  任务计划：cron</vt:lpstr>
      <vt:lpstr>27.1  快速上手：定期备份重要文件</vt:lpstr>
      <vt:lpstr>27.2  cron的运行原理</vt:lpstr>
      <vt:lpstr>27.3  crontab管理</vt:lpstr>
      <vt:lpstr>27.3.1  系统的全局cron配置文件</vt:lpstr>
      <vt:lpstr>27.3.2  普通用户的配置文件</vt:lpstr>
      <vt:lpstr>27.3.3  管理用户的cron任务计划</vt:lpstr>
      <vt:lpstr>27.4  理解配置文件</vt:lpstr>
      <vt:lpstr>27.5  简单的定时：at命令</vt:lpstr>
      <vt:lpstr>第28章  防火墙和网络安全</vt:lpstr>
      <vt:lpstr>28.1  Linux的防火墙——IP Tables</vt:lpstr>
      <vt:lpstr>28.1.1  名字的来历</vt:lpstr>
      <vt:lpstr>28.1.2  初始化防火墙设置</vt:lpstr>
      <vt:lpstr>28.1.3  添加链规则</vt:lpstr>
      <vt:lpstr>28.1.4  删除链规则</vt:lpstr>
      <vt:lpstr>28.1.5  防火墙保险吗</vt:lpstr>
      <vt:lpstr>28.2  网络安全工具</vt:lpstr>
      <vt:lpstr>28.2.1  扫描网络端口：nmap</vt:lpstr>
      <vt:lpstr>28.2.2  找出不安全的口令：John the Ripper</vt:lpstr>
      <vt:lpstr>28.3  主机访问控制：hosts_access</vt:lpstr>
      <vt:lpstr>第29章  病毒和木马</vt:lpstr>
      <vt:lpstr>29.1  随时面临的威胁</vt:lpstr>
      <vt:lpstr>29.1.1  计算机病毒</vt:lpstr>
      <vt:lpstr>29.1.2  特洛伊木马</vt:lpstr>
      <vt:lpstr>29.1.3  掩盖入侵痕迹：rootkits</vt:lpstr>
      <vt:lpstr>29.2  Linux下的防毒软件：ClamAV</vt:lpstr>
      <vt:lpstr>29.2.1  更新病毒库</vt:lpstr>
      <vt:lpstr>29.2.2  基本命令和选项</vt:lpstr>
      <vt:lpstr>29.2.3  图形化工具</vt:lpstr>
      <vt:lpstr>29.3  反思：Linux安全吗</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网络规划与设计</dc:title>
  <dc:creator>JXZ</dc:creator>
  <cp:lastModifiedBy>Jiang xiuzhu</cp:lastModifiedBy>
  <cp:revision>194</cp:revision>
  <dcterms:created xsi:type="dcterms:W3CDTF">2017-02-20T13:25:00Z</dcterms:created>
  <dcterms:modified xsi:type="dcterms:W3CDTF">2019-06-25T00:38:28Z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2052-10.1.0.6235</vt:lpwstr>
  </property>
</Properties>
</file>