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6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任课教师：徐慧</a:t>
            </a:r>
            <a:endParaRPr lang="en-US" altLang="zh-CN" dirty="0"/>
          </a:p>
          <a:p>
            <a:r>
              <a:rPr lang="zh-CN" altLang="en-US" dirty="0"/>
              <a:t>电子邮箱：</a:t>
            </a:r>
            <a:r>
              <a:rPr lang="en-US" altLang="zh-CN" dirty="0"/>
              <a:t>xuhui@cumt.edu.cn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iOS</a:t>
            </a:r>
            <a:r>
              <a:rPr lang="zh-CN" altLang="en-US" dirty="0">
                <a:solidFill>
                  <a:srgbClr val="000000"/>
                </a:solidFill>
              </a:rPr>
              <a:t>应用开发技术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教学内容：</a:t>
            </a:r>
            <a:r>
              <a:rPr lang="en-US" altLang="zh-CN" dirty="0"/>
              <a:t>swift</a:t>
            </a:r>
            <a:r>
              <a:rPr lang="zh-CN" altLang="en-US" dirty="0"/>
              <a:t>语言</a:t>
            </a:r>
            <a:r>
              <a:rPr lang="en-US" altLang="en-US" dirty="0"/>
              <a:t>  +  iOS</a:t>
            </a:r>
            <a:r>
              <a:rPr lang="zh-CN" altLang="en-US" dirty="0"/>
              <a:t>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考核方式：考试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平时成绩（</a:t>
            </a:r>
            <a:r>
              <a:rPr lang="en-US" altLang="zh-CN" sz="2400" dirty="0"/>
              <a:t>30%</a:t>
            </a:r>
            <a:r>
              <a:rPr lang="zh-CN" altLang="en-US" sz="2400" dirty="0"/>
              <a:t>）</a:t>
            </a:r>
            <a:r>
              <a:rPr lang="en-US" altLang="zh-CN" sz="2400" dirty="0"/>
              <a:t>+</a:t>
            </a:r>
            <a:r>
              <a:rPr lang="zh-CN" altLang="en-US" sz="2400" dirty="0"/>
              <a:t>考试成绩（</a:t>
            </a:r>
            <a:r>
              <a:rPr lang="en-US" altLang="zh-CN" sz="2400" dirty="0"/>
              <a:t>70%</a:t>
            </a:r>
            <a:r>
              <a:rPr lang="zh-CN" altLang="en-US" sz="2400" dirty="0"/>
              <a:t>）</a:t>
            </a:r>
            <a:r>
              <a:rPr lang="en-US" altLang="zh-CN" sz="2400" dirty="0"/>
              <a:t>=</a:t>
            </a:r>
            <a:r>
              <a:rPr lang="zh-CN" altLang="en-US" sz="2400" dirty="0"/>
              <a:t>总评成绩（</a:t>
            </a:r>
            <a:r>
              <a:rPr lang="en-US" altLang="zh-CN" sz="2400" dirty="0"/>
              <a:t>100%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参考教材：</a:t>
            </a:r>
            <a:r>
              <a:rPr lang="en-US" altLang="zh-CN" sz="2400" dirty="0"/>
              <a:t>iOS</a:t>
            </a:r>
            <a:r>
              <a:rPr lang="zh-CN" altLang="en-US" sz="2400" dirty="0"/>
              <a:t>开发相关书籍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移动设备操作系统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3255" y="1447800"/>
            <a:ext cx="8043545" cy="5027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移动终端的特点：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1、在硬件体系上，移动终端具备中央处理器、存储器、输入部件和输出部件，也就是说，移动终端往往是具备通信功能的微型计算机设备。另外，移动终端可以具有多种输入方式，诸如键盘、鼠标、触摸屏、送话器和摄像头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2、在软件体系上，移动终端必须具备操作系统，同时，这些操作系统越来越开放，基于这些开放的操作系统平台开发的个性化应用软件层出不穷，极大程度地满足了个性化用户的需求。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移动设备操作系统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334135"/>
            <a:ext cx="8385175" cy="5343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一 、ios系统：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iOS是由苹果公司开发的移动操作系统 。苹果公司最早于2007年1月9日的Macworld大会上公布这个系统，最初是设计给iPhone使用的，后来陆续套用到iPod touch、iPad以及Apple TV等产品上。iOS与苹果的Mac OS X操作系统一样，属于类Unix的商业操作系统。原本这个系统名为iPhone OS，因为iPad，iPhone，iPod touch都使用iPhone OS，所以2010WWDC大会上宣布改名为iOS。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二、Android系统：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Android是一种基于Linux的自由及开放源代码的操作系统，主要使用于移动设备，如智能手机和平板电脑，由Google公司和开放手机联盟领导及开发。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三、Harmony OS系统：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华为公司在2019年8月9日于东莞举行华为开发者大会（HDC.2019）上正式发布的操作系统。华为鸿蒙系统是一款全新的面向全场景的分布式操作系统，创造一个超级虚拟终端互联的世界，将人、设备、场景有机地联系在一起，将消费者在全场景生活中接触的多种智能终端实现极速发现、极速连接、硬件互助、资源共享，用合适的设备提供场景体验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一个合格的</a:t>
            </a:r>
            <a:r>
              <a:rPr lang="en-US" altLang="zh-CN" dirty="0"/>
              <a:t>iOS</a:t>
            </a:r>
            <a:r>
              <a:rPr lang="zh-CN" altLang="en-US" dirty="0"/>
              <a:t>开发者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）有一台开发设备</a:t>
            </a:r>
            <a:r>
              <a:rPr lang="en-US" altLang="en-US" dirty="0"/>
              <a:t>，</a:t>
            </a:r>
            <a:r>
              <a:rPr lang="zh-CN" altLang="en-US" dirty="0"/>
              <a:t>安装</a:t>
            </a:r>
            <a:r>
              <a:rPr lang="en-US" altLang="zh-CN" dirty="0" err="1"/>
              <a:t>Xcode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）有语言开发基础（</a:t>
            </a:r>
            <a:r>
              <a:rPr lang="en-US" altLang="zh-CN" dirty="0"/>
              <a:t>Objective-C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  <a:r>
              <a:rPr lang="zh-CN" altLang="en-US" dirty="0"/>
              <a:t>等）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）熟悉</a:t>
            </a:r>
            <a:r>
              <a:rPr lang="en-US" altLang="zh-CN" dirty="0"/>
              <a:t>Apple SDK</a:t>
            </a:r>
            <a:r>
              <a:rPr lang="zh-CN" altLang="en-US" dirty="0"/>
              <a:t>开发框架（</a:t>
            </a:r>
            <a:r>
              <a:rPr lang="en-US" altLang="zh-CN" dirty="0"/>
              <a:t>Foundation</a:t>
            </a:r>
            <a:r>
              <a:rPr lang="zh-CN" altLang="en-US" dirty="0"/>
              <a:t>框架、</a:t>
            </a:r>
            <a:r>
              <a:rPr lang="en-US" altLang="zh-CN" dirty="0" err="1"/>
              <a:t>UIKit</a:t>
            </a:r>
            <a:r>
              <a:rPr lang="zh-CN" altLang="en-US" dirty="0"/>
              <a:t>框架等）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544" y="476672"/>
            <a:ext cx="820891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下载方法：</a:t>
            </a:r>
            <a:endParaRPr kumimoji="1" lang="en-US" altLang="zh-CN" sz="2400" dirty="0"/>
          </a:p>
          <a:p>
            <a:r>
              <a:rPr kumimoji="1" lang="en-US" altLang="zh-CN" sz="2400" dirty="0"/>
              <a:t>(1) App</a:t>
            </a:r>
            <a:r>
              <a:rPr kumimoji="1" lang="en-US" altLang="en-US" sz="2400" dirty="0"/>
              <a:t> Store</a:t>
            </a:r>
            <a:r>
              <a:rPr kumimoji="1" lang="zh-CN" altLang="en-US" sz="2400" dirty="0"/>
              <a:t>下载</a:t>
            </a:r>
            <a:endParaRPr kumimoji="1" lang="en-US" altLang="zh-CN" sz="2400" dirty="0"/>
          </a:p>
          <a:p>
            <a:r>
              <a:rPr kumimoji="1" lang="en-US" altLang="zh-CN" sz="2400" dirty="0"/>
              <a:t>(2) </a:t>
            </a:r>
            <a:r>
              <a:rPr kumimoji="1" lang="en-US" altLang="zh-CN" sz="2400"/>
              <a:t>https://developer.apple.com/download/all/?q=Xcode</a:t>
            </a:r>
            <a:endParaRPr kumimoji="1"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2-05-01 下午7.24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704215"/>
            <a:ext cx="8596630" cy="5448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一款</a:t>
            </a:r>
            <a:r>
              <a:rPr lang="en-US" altLang="zh-CN" dirty="0"/>
              <a:t>App</a:t>
            </a:r>
            <a:r>
              <a:rPr lang="zh-CN" altLang="en-US" dirty="0"/>
              <a:t>立足的两大要素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）美观的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）实用的功能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1019</Words>
  <Application>WPS 演示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Wingdings 2</vt:lpstr>
      <vt:lpstr>Perpetua</vt:lpstr>
      <vt:lpstr>苹方-简</vt:lpstr>
      <vt:lpstr>宋体</vt:lpstr>
      <vt:lpstr>汉仪书宋二KW</vt:lpstr>
      <vt:lpstr>Franklin Gothic Book</vt:lpstr>
      <vt:lpstr>幼圆</vt:lpstr>
      <vt:lpstr>微软雅黑</vt:lpstr>
      <vt:lpstr>汉仪旗黑</vt:lpstr>
      <vt:lpstr>Arial Unicode MS</vt:lpstr>
      <vt:lpstr>Calibri</vt:lpstr>
      <vt:lpstr>Helvetica Neue</vt:lpstr>
      <vt:lpstr>平衡</vt:lpstr>
      <vt:lpstr>iOS应用开发技术</vt:lpstr>
      <vt:lpstr>PowerPoint 演示文稿</vt:lpstr>
      <vt:lpstr>移动设备操作系统</vt:lpstr>
      <vt:lpstr>移动设备操作系统</vt:lpstr>
      <vt:lpstr>一个合格的iOS开发者</vt:lpstr>
      <vt:lpstr>PowerPoint 演示文稿</vt:lpstr>
      <vt:lpstr>PowerPoint 演示文稿</vt:lpstr>
      <vt:lpstr>一款App立足的两大要素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IOS应用开发技术</dc:title>
  <dc:creator/>
  <cp:lastModifiedBy>xuhui</cp:lastModifiedBy>
  <cp:revision>31</cp:revision>
  <dcterms:created xsi:type="dcterms:W3CDTF">2022-05-05T01:45:57Z</dcterms:created>
  <dcterms:modified xsi:type="dcterms:W3CDTF">2022-05-05T01:45:57Z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