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94643"/>
  </p:normalViewPr>
  <p:slideViewPr>
    <p:cSldViewPr snapToGrid="0" snapToObjects="1">
      <p:cViewPr varScale="1">
        <p:scale>
          <a:sx n="129" d="100"/>
          <a:sy n="12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协议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协议：方法、属性或一段功能的蓝本（预定义）</a:t>
            </a:r>
            <a:r>
              <a:rPr kumimoji="1" lang="en-US" altLang="en-US" sz="2800" dirty="0"/>
              <a:t>，</a:t>
            </a:r>
            <a:r>
              <a:rPr kumimoji="1" lang="zh-CN" altLang="en-US" sz="2800" dirty="0"/>
              <a:t>类似于</a:t>
            </a:r>
            <a:r>
              <a:rPr kumimoji="1" lang="en-US" altLang="zh-CN" sz="2800" dirty="0"/>
              <a:t>Java</a:t>
            </a:r>
            <a:r>
              <a:rPr kumimoji="1" lang="zh-CN" altLang="en-US" sz="2800" dirty="0"/>
              <a:t>中的接口，</a:t>
            </a:r>
            <a:r>
              <a:rPr kumimoji="1" lang="en-US" altLang="zh-CN" sz="2800" dirty="0" err="1"/>
              <a:t>c</a:t>
            </a:r>
            <a:r>
              <a:rPr kumimoji="1" lang="en-US" altLang="en-US" sz="2800" dirty="0" err="1"/>
              <a:t>++</a:t>
            </a:r>
            <a:r>
              <a:rPr kumimoji="1" lang="zh-CN" altLang="en-US" sz="2800" dirty="0"/>
              <a:t>中的纯虚类</a:t>
            </a:r>
            <a:endParaRPr kumimoji="1" lang="en-US" altLang="zh-CN" sz="2800" dirty="0"/>
          </a:p>
          <a:p>
            <a:r>
              <a:rPr kumimoji="1" lang="zh-CN" altLang="en-US" sz="2800" dirty="0"/>
              <a:t>协议可被类、结构体和枚举遵守并实现</a:t>
            </a:r>
            <a:endParaRPr kumimoji="1" lang="en-US" altLang="zh-CN" sz="2800" dirty="0"/>
          </a:p>
          <a:p>
            <a:r>
              <a:rPr kumimoji="1" lang="zh-CN" altLang="en-US" sz="2800" dirty="0"/>
              <a:t>任何满足协议的“需求”类型，被称为“遵从”该协议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属性协议：</a:t>
            </a:r>
            <a:endParaRPr kumimoji="1"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en-US" sz="2800" dirty="0"/>
              <a:t>       </a:t>
            </a:r>
            <a:r>
              <a:rPr lang="zh-CN" altLang="zh-CN" sz="2800" dirty="0"/>
              <a:t>可以指定要求实现</a:t>
            </a:r>
            <a:r>
              <a:rPr lang="en-US" altLang="zh-CN" sz="2800" dirty="0"/>
              <a:t>getter</a:t>
            </a:r>
            <a:r>
              <a:rPr lang="zh-CN" altLang="zh-CN" sz="2800" dirty="0"/>
              <a:t>或</a:t>
            </a:r>
            <a:r>
              <a:rPr lang="en-US" altLang="zh-CN" sz="2800" dirty="0" err="1"/>
              <a:t>getter+setter</a:t>
            </a:r>
            <a:r>
              <a:rPr lang="zh-CN" altLang="zh-CN" sz="2800" dirty="0"/>
              <a:t>，属性必须定义为变量，协议中的属性必须跟</a:t>
            </a:r>
            <a:r>
              <a:rPr lang="en-US" altLang="zh-CN" sz="2800" dirty="0"/>
              <a:t>{get}</a:t>
            </a:r>
            <a:r>
              <a:rPr lang="zh-CN" altLang="zh-CN" sz="2800" dirty="0"/>
              <a:t>或者</a:t>
            </a:r>
            <a:r>
              <a:rPr lang="en-US" altLang="zh-CN" sz="2800" dirty="0"/>
              <a:t>{get set}</a:t>
            </a:r>
            <a:endParaRPr lang="zh-CN" altLang="zh-CN" sz="2800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方法协议</a:t>
            </a:r>
            <a:endParaRPr kumimoji="1"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zh-CN" sz="2800" dirty="0"/>
              <a:t>定义时没有花括号执行体，可以通过协议将方法分解为更小的组合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en-US" sz="2800" dirty="0"/>
              <a:t>（2）</a:t>
            </a:r>
            <a:r>
              <a:rPr lang="zh-CN" altLang="zh-CN" sz="2800" dirty="0"/>
              <a:t>类型方法协议：前缀只能是</a:t>
            </a:r>
            <a:r>
              <a:rPr lang="en-US" altLang="zh-CN" sz="2800" dirty="0"/>
              <a:t>static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（3）</a:t>
            </a:r>
            <a:r>
              <a:rPr lang="zh-CN" altLang="en-US" sz="2800" dirty="0"/>
              <a:t>实例方法协议，</a:t>
            </a:r>
            <a:r>
              <a:rPr lang="zh-CN" altLang="zh-CN" sz="2800" dirty="0"/>
              <a:t>协议名称一般可以用形容词，用来描述协议能做什么</a:t>
            </a:r>
            <a:endParaRPr lang="zh-CN" altLang="zh-CN" sz="2800" dirty="0"/>
          </a:p>
          <a:p>
            <a:pPr marL="0" indent="0">
              <a:buNone/>
            </a:pPr>
            <a:endParaRPr lang="zh-CN" altLang="zh-CN" sz="28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枚举的协议</a:t>
            </a:r>
            <a:endParaRPr kumimoji="1" lang="en-US" altLang="zh-CN" sz="2800" dirty="0"/>
          </a:p>
          <a:p>
            <a:r>
              <a:rPr lang="zh-CN" altLang="zh-CN" sz="2800" dirty="0"/>
              <a:t>协议作为类型使用：可用于参数类型</a:t>
            </a:r>
            <a:r>
              <a:rPr lang="en-US" altLang="zh-CN" sz="2800" dirty="0"/>
              <a:t>/</a:t>
            </a:r>
            <a:r>
              <a:rPr lang="zh-CN" altLang="zh-CN" sz="2800" dirty="0"/>
              <a:t>返回类型，变量</a:t>
            </a:r>
            <a:r>
              <a:rPr lang="en-US" altLang="zh-CN" sz="2800" dirty="0"/>
              <a:t>/</a:t>
            </a:r>
            <a:r>
              <a:rPr lang="zh-CN" altLang="zh-CN" sz="2800" dirty="0"/>
              <a:t>常量</a:t>
            </a:r>
            <a:r>
              <a:rPr lang="en-US" altLang="zh-CN" sz="2800" dirty="0"/>
              <a:t>/</a:t>
            </a:r>
            <a:r>
              <a:rPr lang="zh-CN" altLang="zh-CN" sz="2800" dirty="0"/>
              <a:t>属性，集合类型中的元素类型</a:t>
            </a:r>
            <a:endParaRPr lang="en-US" altLang="zh-CN" sz="2800" dirty="0"/>
          </a:p>
          <a:p>
            <a:r>
              <a:rPr lang="zh-CN" altLang="en-US" sz="2800" dirty="0"/>
              <a:t>协议作为代理使用：代理是一种常用的设计模式，可以让类或结构体把一部分职责，指派给非同类的实例去承担</a:t>
            </a:r>
            <a:endParaRPr lang="en-US" altLang="zh-CN" sz="2800" dirty="0"/>
          </a:p>
          <a:p>
            <a:r>
              <a:rPr lang="zh-CN" altLang="zh-CN" sz="2800" dirty="0"/>
              <a:t>协议扩展，给已有的类添加协议，可为系统类添加 </a:t>
            </a:r>
            <a:r>
              <a:rPr lang="en-US" altLang="zh-CN" sz="2800" dirty="0"/>
              <a:t>,</a:t>
            </a:r>
            <a:r>
              <a:rPr lang="zh-CN" altLang="zh-CN" sz="2800" dirty="0"/>
              <a:t>用</a:t>
            </a:r>
            <a:r>
              <a:rPr lang="en-US" altLang="zh-CN" sz="2800" dirty="0"/>
              <a:t>extension</a:t>
            </a:r>
            <a:r>
              <a:rPr lang="zh-CN" altLang="zh-CN" sz="2800" dirty="0"/>
              <a:t> </a:t>
            </a:r>
            <a:endParaRPr lang="zh-CN" altLang="zh-CN" sz="28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{CEC4BC57-BDA4-344A-8DF8-6954BB95B913}tf10001070</Template>
  <TotalTime>0</TotalTime>
  <Words>389</Words>
  <Application>WPS 演示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方正书宋_GBK</vt:lpstr>
      <vt:lpstr>Wingdings</vt:lpstr>
      <vt:lpstr>Rockwell Extra Bold</vt:lpstr>
      <vt:lpstr>Calibri</vt:lpstr>
      <vt:lpstr>Rockwell</vt:lpstr>
      <vt:lpstr>方正姚体</vt:lpstr>
      <vt:lpstr>苹方-简</vt:lpstr>
      <vt:lpstr>Rockwell Condensed</vt:lpstr>
      <vt:lpstr>微软雅黑</vt:lpstr>
      <vt:lpstr>汉仪旗黑</vt:lpstr>
      <vt:lpstr>宋体</vt:lpstr>
      <vt:lpstr>Arial Unicode MS</vt:lpstr>
      <vt:lpstr>Helvetica Neue</vt:lpstr>
      <vt:lpstr>汉仪书宋二KW</vt:lpstr>
      <vt:lpstr>木活字</vt:lpstr>
      <vt:lpstr>协议</vt:lpstr>
      <vt:lpstr>协议</vt:lpstr>
      <vt:lpstr>协议	</vt:lpstr>
      <vt:lpstr>协议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协议</dc:title>
  <dc:creator>Microsoft Office 用户</dc:creator>
  <cp:lastModifiedBy>xuhui</cp:lastModifiedBy>
  <cp:revision>24</cp:revision>
  <dcterms:created xsi:type="dcterms:W3CDTF">2022-05-12T03:04:50Z</dcterms:created>
  <dcterms:modified xsi:type="dcterms:W3CDTF">2022-05-12T03:04:50Z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