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49" r:id="rId3"/>
    <p:sldId id="358" r:id="rId4"/>
    <p:sldId id="297" r:id="rId5"/>
    <p:sldId id="299" r:id="rId6"/>
    <p:sldId id="29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3224"/>
  </p:normalViewPr>
  <p:slideViewPr>
    <p:cSldViewPr snapToGrid="0" snapToObjects="1">
      <p:cViewPr varScale="1">
        <p:scale>
          <a:sx n="66" d="100"/>
          <a:sy n="66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项目需求</a:t>
            </a:r>
            <a:r>
              <a:rPr lang="en-US" altLang="zh-CN" dirty="0"/>
              <a:t>-</a:t>
            </a:r>
            <a:r>
              <a:rPr lang="zh-CN" altLang="en-US" dirty="0"/>
              <a:t>加法计算器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639616" y="1556792"/>
            <a:ext cx="5040560" cy="2448272"/>
            <a:chOff x="2123728" y="2420888"/>
            <a:chExt cx="5040560" cy="2448272"/>
          </a:xfrm>
        </p:grpSpPr>
        <p:sp>
          <p:nvSpPr>
            <p:cNvPr id="12" name="矩形 11"/>
            <p:cNvSpPr/>
            <p:nvPr/>
          </p:nvSpPr>
          <p:spPr>
            <a:xfrm>
              <a:off x="2123728" y="2420888"/>
              <a:ext cx="5040560" cy="2448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39752" y="2636912"/>
              <a:ext cx="108012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260540" y="2636912"/>
              <a:ext cx="108012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07904" y="27089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52120" y="27089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6216" y="27089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807804" y="3793470"/>
              <a:ext cx="37084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/>
                <a:t>计算</a:t>
              </a:r>
              <a:endParaRPr lang="zh-CN" altLang="en-US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13523" y="422065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开发步骤：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）搭建</a:t>
            </a:r>
            <a:r>
              <a:rPr lang="en-US" altLang="zh-CN" dirty="0"/>
              <a:t>UI</a:t>
            </a:r>
            <a:r>
              <a:rPr lang="zh-CN" altLang="en-US" dirty="0"/>
              <a:t>界面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）监听按钮的点击事件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）获取两个文本框的内容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）将计算的结果显示到文本标签中</a:t>
            </a:r>
            <a:endParaRPr lang="zh-CN" altLang="en-US" dirty="0"/>
          </a:p>
          <a:p>
            <a:r>
              <a:rPr lang="zh-CN" altLang="en-US" dirty="0"/>
              <a:t>参考程序：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图片浏览器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1471" y="239865"/>
            <a:ext cx="3602329" cy="66074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145" y="1778696"/>
            <a:ext cx="69018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项目需求：</a:t>
            </a:r>
            <a:endParaRPr kumimoji="1" lang="en-US" altLang="zh-CN" sz="2800" dirty="0"/>
          </a:p>
          <a:p>
            <a:r>
              <a:rPr kumimoji="1" lang="zh-CN" altLang="en-US" sz="2800" dirty="0"/>
              <a:t>滑动下面的滑动条，图片上方的编号、图片以及图片的名称都会随之变化。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lang="en-US" altLang="zh-CN" dirty="0"/>
              <a:t>let </a:t>
            </a:r>
            <a:r>
              <a:rPr lang="en-US" altLang="zh-CN" dirty="0" err="1"/>
              <a:t>allNames</a:t>
            </a:r>
            <a:r>
              <a:rPr lang="en-US" altLang="zh-CN" dirty="0"/>
              <a:t> = ["</a:t>
            </a:r>
            <a:r>
              <a:rPr lang="zh-CN" altLang="en-US" dirty="0"/>
              <a:t>奥尼尔</a:t>
            </a:r>
            <a:r>
              <a:rPr lang="en-US" altLang="zh-CN" dirty="0"/>
              <a:t>","</a:t>
            </a:r>
            <a:r>
              <a:rPr lang="zh-CN" altLang="en-US" dirty="0"/>
              <a:t>保罗</a:t>
            </a:r>
            <a:r>
              <a:rPr lang="en-US" altLang="zh-CN" dirty="0"/>
              <a:t>","</a:t>
            </a:r>
            <a:r>
              <a:rPr lang="zh-CN" altLang="en-US" dirty="0"/>
              <a:t>基德</a:t>
            </a:r>
            <a:r>
              <a:rPr lang="en-US" altLang="zh-CN" dirty="0"/>
              <a:t>","</a:t>
            </a:r>
            <a:r>
              <a:rPr lang="zh-CN" altLang="en-US" dirty="0"/>
              <a:t>吉诺比利</a:t>
            </a:r>
            <a:r>
              <a:rPr lang="en-US" altLang="zh-CN" dirty="0"/>
              <a:t>","</a:t>
            </a:r>
            <a:r>
              <a:rPr lang="zh-CN" altLang="en-US" dirty="0"/>
              <a:t>加内特</a:t>
            </a:r>
            <a:r>
              <a:rPr lang="en-US" altLang="zh-CN" dirty="0"/>
              <a:t>","</a:t>
            </a:r>
            <a:r>
              <a:rPr lang="zh-CN" altLang="en-US" dirty="0"/>
              <a:t>科比</a:t>
            </a:r>
            <a:r>
              <a:rPr lang="en-US" altLang="zh-CN" dirty="0"/>
              <a:t>","</a:t>
            </a:r>
            <a:r>
              <a:rPr lang="zh-CN" altLang="en-US" dirty="0"/>
              <a:t>孙悦</a:t>
            </a:r>
            <a:r>
              <a:rPr lang="en-US" altLang="zh-CN" dirty="0"/>
              <a:t>","</a:t>
            </a:r>
            <a:r>
              <a:rPr lang="zh-CN" altLang="en-US" dirty="0"/>
              <a:t>詹姆斯</a:t>
            </a:r>
            <a:r>
              <a:rPr lang="en-US" altLang="zh-CN" dirty="0"/>
              <a:t>"]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图片浏览器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690689"/>
            <a:ext cx="10360068" cy="733536"/>
          </a:xfrm>
        </p:spPr>
        <p:txBody>
          <a:bodyPr/>
          <a:lstStyle/>
          <a:p>
            <a:r>
              <a:rPr kumimoji="1" lang="zh-CN" altLang="en-US" dirty="0"/>
              <a:t>创建一个</a:t>
            </a:r>
            <a:r>
              <a:rPr kumimoji="1" lang="en-US" altLang="zh-CN" dirty="0" err="1"/>
              <a:t>plist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792" y="2424224"/>
            <a:ext cx="8365393" cy="41741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图片浏览器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以数组的形式保存球员的姓名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619" y="2639773"/>
            <a:ext cx="8399423" cy="3537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图片浏览器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1690688"/>
            <a:ext cx="10998200" cy="119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6520"/>
            <a:ext cx="12192000" cy="329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演示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项目需求-加法计算器</vt:lpstr>
      <vt:lpstr>图片浏览器</vt:lpstr>
      <vt:lpstr>图片浏览器</vt:lpstr>
      <vt:lpstr>图片浏览器</vt:lpstr>
      <vt:lpstr>图片浏览器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iOS开发概述</dc:title>
  <dc:creator>Microsoft Office 用户</dc:creator>
  <cp:lastModifiedBy>xuhui</cp:lastModifiedBy>
  <cp:revision>16</cp:revision>
  <dcterms:created xsi:type="dcterms:W3CDTF">2022-05-19T02:51:21Z</dcterms:created>
  <dcterms:modified xsi:type="dcterms:W3CDTF">2022-05-19T02:51:21Z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