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7" r:id="rId3"/>
    <p:sldId id="258" r:id="rId4"/>
    <p:sldId id="259" r:id="rId5"/>
    <p:sldId id="260" r:id="rId7"/>
    <p:sldId id="261" r:id="rId8"/>
    <p:sldId id="262" r:id="rId9"/>
    <p:sldId id="263" r:id="rId10"/>
    <p:sldId id="264" r:id="rId11"/>
    <p:sldId id="320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7" r:id="rId23"/>
    <p:sldId id="278" r:id="rId24"/>
    <p:sldId id="296" r:id="rId25"/>
    <p:sldId id="27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3241"/>
  </p:normalViewPr>
  <p:slideViewPr>
    <p:cSldViewPr snapToGrid="0" snapToObjects="1">
      <p:cViewPr varScale="1">
        <p:scale>
          <a:sx n="102" d="100"/>
          <a:sy n="102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AA308-0253-0F41-B78B-1B4850393AD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C3871-95F8-9046-87BD-DB83A57D155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C3871-95F8-9046-87BD-DB83A57D155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C3871-95F8-9046-87BD-DB83A57D155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C3871-95F8-9046-87BD-DB83A57D155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第二级</a:t>
            </a:r>
            <a:endParaRPr kumimoji="1" lang="zh-CN" altLang="en-US"/>
          </a:p>
          <a:p>
            <a:pPr lvl="2"/>
            <a:r>
              <a:rPr kumimoji="1" lang="zh-CN" altLang="en-US"/>
              <a:t>第三级</a:t>
            </a:r>
            <a:endParaRPr kumimoji="1" lang="zh-CN" altLang="en-US"/>
          </a:p>
          <a:p>
            <a:pPr lvl="3"/>
            <a:r>
              <a:rPr kumimoji="1" lang="zh-CN" altLang="en-US"/>
              <a:t>第四级</a:t>
            </a:r>
            <a:endParaRPr kumimoji="1" lang="zh-CN" altLang="en-US"/>
          </a:p>
          <a:p>
            <a:pPr lvl="4"/>
            <a:r>
              <a:rPr kumimoji="1" lang="zh-CN" altLang="en-US"/>
              <a:t>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EE84C-595B-9049-8210-E17ED3A8775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84250-0745-6B4E-AC62-1DC5468B2C4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UITableView</a:t>
            </a:r>
            <a:r>
              <a:rPr kumimoji="1" lang="zh-CN" altLang="en-US" dirty="0"/>
              <a:t>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建立一个列表</a:t>
            </a:r>
            <a:r>
              <a:rPr kumimoji="1" lang="en-US" altLang="zh-CN" dirty="0"/>
              <a:t>A</a:t>
            </a:r>
            <a:r>
              <a:rPr kumimoji="1" lang="en-US" altLang="en-US" dirty="0"/>
              <a:t>PP，</a:t>
            </a:r>
            <a:r>
              <a:rPr kumimoji="1" lang="zh-CN" altLang="en-US" dirty="0"/>
              <a:t>最普遍的</a:t>
            </a:r>
            <a:r>
              <a:rPr kumimoji="1" lang="en-US" altLang="zh-CN" dirty="0"/>
              <a:t>U</a:t>
            </a:r>
            <a:r>
              <a:rPr kumimoji="1" lang="en-US" altLang="en-US" dirty="0"/>
              <a:t>I</a:t>
            </a:r>
            <a:r>
              <a:rPr kumimoji="1" lang="zh-CN" altLang="en-US" dirty="0"/>
              <a:t>元素，显示不断重复的图文项</a:t>
            </a:r>
            <a:endParaRPr kumimoji="1" lang="en-US" altLang="zh-CN" dirty="0"/>
          </a:p>
          <a:p>
            <a:r>
              <a:rPr kumimoji="1" lang="zh-CN" altLang="en-US" dirty="0"/>
              <a:t>如</a:t>
            </a:r>
            <a:r>
              <a:rPr kumimoji="1" lang="en-US" altLang="zh-CN" dirty="0"/>
              <a:t>Q</a:t>
            </a:r>
            <a:r>
              <a:rPr kumimoji="1" lang="en-US" altLang="en-US" dirty="0"/>
              <a:t>Q、</a:t>
            </a:r>
            <a:r>
              <a:rPr kumimoji="1" lang="zh-CN" altLang="en-US" dirty="0"/>
              <a:t>微信、联系人等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UITableViewController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en-US" altLang="en-US" dirty="0"/>
              <a:t>、</a:t>
            </a:r>
            <a:r>
              <a:rPr kumimoji="1" lang="zh-CN" altLang="en-US" dirty="0"/>
              <a:t>删除默认</a:t>
            </a:r>
            <a:r>
              <a:rPr kumimoji="1" lang="en-US" altLang="en-US" dirty="0" err="1"/>
              <a:t>ViewC</a:t>
            </a:r>
            <a:r>
              <a:rPr kumimoji="1" lang="en-US" altLang="zh-CN" dirty="0" err="1"/>
              <a:t>ontroller</a:t>
            </a:r>
            <a:r>
              <a:rPr kumimoji="1" lang="en-US" altLang="en-US" dirty="0" err="1"/>
              <a:t>.swift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en-US" dirty="0"/>
              <a:t>2、</a:t>
            </a:r>
            <a:r>
              <a:rPr kumimoji="1" lang="zh-CN" altLang="en-US" dirty="0"/>
              <a:t>拖一个</a:t>
            </a:r>
            <a:r>
              <a:rPr kumimoji="1" lang="en-US" altLang="zh-CN" dirty="0" err="1"/>
              <a:t>TableView</a:t>
            </a:r>
            <a:r>
              <a:rPr kumimoji="1" lang="en-US" altLang="en-US" dirty="0"/>
              <a:t> Controller</a:t>
            </a:r>
            <a:r>
              <a:rPr kumimoji="1" lang="zh-CN" altLang="en-US" dirty="0"/>
              <a:t>到</a:t>
            </a:r>
            <a:r>
              <a:rPr kumimoji="1" lang="en-US" altLang="zh-CN" dirty="0" err="1"/>
              <a:t>strory</a:t>
            </a:r>
            <a:r>
              <a:rPr kumimoji="1" lang="en-US" altLang="en-US" dirty="0" err="1"/>
              <a:t>board</a:t>
            </a:r>
            <a:r>
              <a:rPr kumimoji="1" lang="zh-CN" altLang="en-US" dirty="0"/>
              <a:t>中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3</a:t>
            </a:r>
            <a:r>
              <a:rPr kumimoji="1" lang="zh-CN" altLang="en-US" dirty="0"/>
              <a:t>、初始箭头拖到</a:t>
            </a:r>
            <a:r>
              <a:rPr kumimoji="1" lang="en-US" altLang="zh-CN" dirty="0" err="1"/>
              <a:t>TableView</a:t>
            </a:r>
            <a:r>
              <a:rPr kumimoji="1" lang="en-US" altLang="en-US" dirty="0"/>
              <a:t> Controller</a:t>
            </a:r>
            <a:r>
              <a:rPr kumimoji="1" lang="zh-CN" altLang="en-US" dirty="0"/>
              <a:t>上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4</a:t>
            </a:r>
            <a:r>
              <a:rPr kumimoji="1" lang="en-US" altLang="en-US" dirty="0"/>
              <a:t>、</a:t>
            </a:r>
            <a:r>
              <a:rPr kumimoji="1" lang="zh-CN" altLang="en-US" dirty="0"/>
              <a:t>删除</a:t>
            </a:r>
            <a:r>
              <a:rPr kumimoji="1" lang="en-US" altLang="zh-CN" dirty="0"/>
              <a:t>view</a:t>
            </a:r>
            <a:r>
              <a:rPr kumimoji="1" lang="en-US" altLang="en-US" dirty="0"/>
              <a:t> Controller</a:t>
            </a:r>
            <a:endParaRPr kumimoji="1"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自定义表格控制器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新建</a:t>
            </a:r>
            <a:r>
              <a:rPr kumimoji="1" lang="en-US" altLang="zh-CN" dirty="0"/>
              <a:t>Cocoa</a:t>
            </a:r>
            <a:r>
              <a:rPr kumimoji="1" lang="en-US" altLang="en-US" dirty="0"/>
              <a:t> Touch Class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2311" y="1535906"/>
            <a:ext cx="6897439" cy="4930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控制器与视图关联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8450" y="1514225"/>
            <a:ext cx="8125820" cy="51673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设置</a:t>
            </a:r>
            <a:r>
              <a:rPr kumimoji="1" lang="en-US" altLang="zh-CN" dirty="0"/>
              <a:t>cell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694" y="2364038"/>
            <a:ext cx="11662611" cy="22648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45192"/>
            <a:ext cx="12192000" cy="236761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336505" y="2528638"/>
            <a:ext cx="2855494" cy="9043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完成协议必须要实现的方法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override </a:t>
            </a:r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tableView</a:t>
            </a:r>
            <a:r>
              <a:rPr lang="en-US" altLang="zh-CN" dirty="0"/>
              <a:t>(_ </a:t>
            </a:r>
            <a:r>
              <a:rPr lang="en-US" altLang="zh-CN" dirty="0" err="1"/>
              <a:t>tableView</a:t>
            </a:r>
            <a:r>
              <a:rPr lang="en-US" altLang="zh-CN" dirty="0"/>
              <a:t>: </a:t>
            </a:r>
            <a:r>
              <a:rPr lang="en-US" altLang="zh-CN" dirty="0" err="1"/>
              <a:t>UITableView</a:t>
            </a:r>
            <a:r>
              <a:rPr lang="en-US" altLang="zh-CN" dirty="0"/>
              <a:t>, </a:t>
            </a:r>
            <a:r>
              <a:rPr lang="en-US" altLang="zh-CN" dirty="0" err="1"/>
              <a:t>numberOfRowsInSection</a:t>
            </a:r>
            <a:r>
              <a:rPr lang="en-US" altLang="zh-CN" dirty="0"/>
              <a:t> section: </a:t>
            </a:r>
            <a:r>
              <a:rPr lang="en-US" altLang="zh-CN" dirty="0" err="1"/>
              <a:t>Int</a:t>
            </a:r>
            <a:r>
              <a:rPr lang="en-US" altLang="zh-CN" dirty="0"/>
              <a:t>) -&gt; </a:t>
            </a:r>
            <a:r>
              <a:rPr lang="en-US" altLang="zh-CN" dirty="0" err="1"/>
              <a:t>Int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en-US" altLang="zh-CN" dirty="0"/>
              <a:t>override </a:t>
            </a:r>
            <a:r>
              <a:rPr lang="en-US" altLang="zh-CN" dirty="0" err="1"/>
              <a:t>func</a:t>
            </a:r>
            <a:r>
              <a:rPr lang="en-US" altLang="zh-CN" dirty="0"/>
              <a:t> </a:t>
            </a:r>
            <a:r>
              <a:rPr lang="en-US" altLang="zh-CN" dirty="0" err="1"/>
              <a:t>tableView</a:t>
            </a:r>
            <a:r>
              <a:rPr lang="en-US" altLang="zh-CN" dirty="0"/>
              <a:t>(_ </a:t>
            </a:r>
            <a:r>
              <a:rPr lang="en-US" altLang="zh-CN" dirty="0" err="1"/>
              <a:t>tableView</a:t>
            </a:r>
            <a:r>
              <a:rPr lang="en-US" altLang="zh-CN" dirty="0"/>
              <a:t>: </a:t>
            </a:r>
            <a:r>
              <a:rPr lang="en-US" altLang="zh-CN" dirty="0" err="1"/>
              <a:t>UITableView</a:t>
            </a:r>
            <a:r>
              <a:rPr lang="en-US" altLang="zh-CN" dirty="0"/>
              <a:t>, </a:t>
            </a:r>
            <a:r>
              <a:rPr lang="en-US" altLang="zh-CN" dirty="0" err="1"/>
              <a:t>cellForRowAt</a:t>
            </a:r>
            <a:r>
              <a:rPr lang="en-US" altLang="zh-CN" dirty="0"/>
              <a:t> </a:t>
            </a:r>
            <a:r>
              <a:rPr lang="en-US" altLang="zh-CN" dirty="0" err="1"/>
              <a:t>indexPath</a:t>
            </a:r>
            <a:r>
              <a:rPr lang="en-US" altLang="zh-CN" dirty="0"/>
              <a:t>: </a:t>
            </a:r>
            <a:r>
              <a:rPr lang="en-US" altLang="zh-CN" dirty="0" err="1"/>
              <a:t>IndexPath</a:t>
            </a:r>
            <a:r>
              <a:rPr lang="en-US" altLang="zh-CN" dirty="0"/>
              <a:t>) -&gt; </a:t>
            </a:r>
            <a:r>
              <a:rPr lang="en-US" altLang="zh-CN" dirty="0" err="1"/>
              <a:t>UITableViewCell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UITableViewController</a:t>
            </a:r>
            <a:r>
              <a:rPr kumimoji="1" lang="zh-CN" altLang="en-US" dirty="0"/>
              <a:t>优点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专门针对</a:t>
            </a:r>
            <a:r>
              <a:rPr kumimoji="1" lang="en-US" altLang="zh-CN" dirty="0" err="1"/>
              <a:t>UITableView</a:t>
            </a:r>
            <a:r>
              <a:rPr kumimoji="1" lang="zh-CN" altLang="en-US" dirty="0"/>
              <a:t>的控制器</a:t>
            </a:r>
            <a:endParaRPr kumimoji="1" lang="en-US" altLang="zh-CN" dirty="0"/>
          </a:p>
          <a:p>
            <a:r>
              <a:rPr kumimoji="1" lang="zh-CN" altLang="en-US" dirty="0"/>
              <a:t>创建好控制器，已经有</a:t>
            </a:r>
            <a:r>
              <a:rPr kumimoji="1" lang="en-US" altLang="zh-CN" dirty="0" err="1"/>
              <a:t>UITableView</a:t>
            </a:r>
            <a:r>
              <a:rPr kumimoji="1" lang="zh-CN" altLang="en-US" dirty="0"/>
              <a:t>控件</a:t>
            </a:r>
            <a:endParaRPr kumimoji="1" lang="en-US" altLang="zh-CN" dirty="0"/>
          </a:p>
          <a:p>
            <a:r>
              <a:rPr kumimoji="1" lang="en-US" altLang="zh-CN" dirty="0"/>
              <a:t>Controller</a:t>
            </a:r>
            <a:r>
              <a:rPr kumimoji="1" lang="zh-CN" altLang="en-US" dirty="0"/>
              <a:t>文件中已经包含了相关的方法</a:t>
            </a:r>
            <a:endParaRPr kumimoji="1" lang="en-US" altLang="zh-CN" dirty="0"/>
          </a:p>
          <a:p>
            <a:r>
              <a:rPr kumimoji="1" lang="zh-CN" altLang="en-US" dirty="0"/>
              <a:t>不需要再单独设置数据源和代理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自定义</a:t>
            </a:r>
            <a:r>
              <a:rPr kumimoji="1" lang="en-US" altLang="zh-CN" dirty="0"/>
              <a:t>cell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定制单元格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Cell</a:t>
            </a:r>
            <a:r>
              <a:rPr kumimoji="1" lang="en-US" altLang="en-US" dirty="0"/>
              <a:t>：</a:t>
            </a:r>
            <a:r>
              <a:rPr kumimoji="1" lang="zh-CN" altLang="en-US" dirty="0"/>
              <a:t>默认样式、缩略图位置和尺寸固定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>
              <a:lnSpc>
                <a:spcPct val="100000"/>
              </a:lnSpc>
            </a:pPr>
            <a:r>
              <a:rPr kumimoji="1" lang="zh-CN" altLang="en-US" dirty="0"/>
              <a:t>优化项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更改高度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缩略图更大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显示更多区域信息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更改字体类型和尺寸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把图片显示成圆形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9200" y="1291833"/>
            <a:ext cx="3784600" cy="387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设计原型单元格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304" y="1823752"/>
            <a:ext cx="11518232" cy="353880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111916" y="2111545"/>
            <a:ext cx="2855494" cy="888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设计原型单元格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9249"/>
            <a:ext cx="10515600" cy="676943"/>
          </a:xfrm>
        </p:spPr>
        <p:txBody>
          <a:bodyPr/>
          <a:lstStyle/>
          <a:p>
            <a:r>
              <a:rPr kumimoji="1" lang="zh-CN" altLang="en-US" dirty="0"/>
              <a:t>表格行高和</a:t>
            </a:r>
            <a:r>
              <a:rPr kumimoji="1" lang="en-US" altLang="zh-CN" dirty="0"/>
              <a:t>cell</a:t>
            </a:r>
            <a:r>
              <a:rPr kumimoji="1" lang="zh-CN" altLang="en-US" dirty="0"/>
              <a:t>行高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015547"/>
            <a:ext cx="10892589" cy="20383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40308"/>
            <a:ext cx="10893226" cy="15776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设计原型单元格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5912"/>
          </a:xfrm>
        </p:spPr>
        <p:txBody>
          <a:bodyPr/>
          <a:lstStyle/>
          <a:p>
            <a:r>
              <a:rPr kumimoji="1" lang="zh-CN" altLang="en-US" dirty="0"/>
              <a:t>添加图片组件设定位置尺寸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手动拖一个</a:t>
            </a:r>
            <a:r>
              <a:rPr kumimoji="1" lang="en-US" altLang="zh-CN" dirty="0" err="1"/>
              <a:t>ImageView</a:t>
            </a:r>
            <a:r>
              <a:rPr kumimoji="1" lang="zh-CN" altLang="en-US" dirty="0"/>
              <a:t>控件到</a:t>
            </a:r>
            <a:r>
              <a:rPr kumimoji="1" lang="en-US" altLang="zh-CN" dirty="0"/>
              <a:t>cell</a:t>
            </a:r>
            <a:r>
              <a:rPr kumimoji="1" lang="zh-CN" altLang="en-US" dirty="0"/>
              <a:t>上，然后设置位置尺寸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0653" y="3273664"/>
            <a:ext cx="10635916" cy="15865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0" y="5262306"/>
            <a:ext cx="3327400" cy="1295400"/>
          </a:xfrm>
          <a:prstGeom prst="rect">
            <a:avLst/>
          </a:prstGeom>
        </p:spPr>
      </p:pic>
      <p:sp>
        <p:nvSpPr>
          <p:cNvPr id="6" name="内容占位符 2"/>
          <p:cNvSpPr txBox="1"/>
          <p:nvPr/>
        </p:nvSpPr>
        <p:spPr>
          <a:xfrm>
            <a:off x="838200" y="5555492"/>
            <a:ext cx="3195181" cy="709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设置三个标签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6390" y="250659"/>
            <a:ext cx="8473065" cy="660734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719237" y="4316819"/>
            <a:ext cx="2531668" cy="2541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719237" y="250659"/>
            <a:ext cx="2531668" cy="711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定制一个自定义</a:t>
            </a:r>
            <a:r>
              <a:rPr kumimoji="1" lang="en-US" altLang="zh-CN" dirty="0"/>
              <a:t>cell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4649"/>
          </a:xfrm>
        </p:spPr>
        <p:txBody>
          <a:bodyPr/>
          <a:lstStyle/>
          <a:p>
            <a:r>
              <a:rPr kumimoji="1" lang="zh-CN" altLang="en-US" dirty="0"/>
              <a:t>创建一个</a:t>
            </a:r>
            <a:r>
              <a:rPr kumimoji="1" lang="en-US" altLang="zh-CN" dirty="0"/>
              <a:t>cell</a:t>
            </a:r>
            <a:r>
              <a:rPr kumimoji="1" lang="zh-CN" altLang="en-US" dirty="0"/>
              <a:t>类，用于控制</a:t>
            </a:r>
            <a:r>
              <a:rPr kumimoji="1" lang="en-US" altLang="zh-CN" dirty="0"/>
              <a:t>cell</a:t>
            </a:r>
            <a:r>
              <a:rPr kumimoji="1" lang="zh-CN" altLang="en-US" dirty="0"/>
              <a:t>内容的展现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4771" y="299800"/>
            <a:ext cx="4246781" cy="30516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68" y="3782982"/>
            <a:ext cx="11652584" cy="241997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4242" y="654551"/>
            <a:ext cx="10515600" cy="628817"/>
          </a:xfrm>
        </p:spPr>
        <p:txBody>
          <a:bodyPr/>
          <a:lstStyle/>
          <a:p>
            <a:r>
              <a:rPr kumimoji="1" lang="zh-CN" altLang="en-US" dirty="0"/>
              <a:t>将所有控件与代码做连接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0251" y="1551847"/>
            <a:ext cx="9545053" cy="483974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var</a:t>
            </a:r>
            <a:r>
              <a:rPr lang="en-US" altLang="zh-CN" dirty="0"/>
              <a:t> provinces = ["</a:t>
            </a:r>
            <a:r>
              <a:rPr lang="zh-CN" altLang="en-US" dirty="0"/>
              <a:t>江苏省</a:t>
            </a:r>
            <a:r>
              <a:rPr lang="en-US" altLang="zh-CN" dirty="0"/>
              <a:t>","</a:t>
            </a:r>
            <a:r>
              <a:rPr lang="zh-CN" altLang="en-US" dirty="0"/>
              <a:t>山东省</a:t>
            </a:r>
            <a:r>
              <a:rPr lang="en-US" altLang="zh-CN" dirty="0"/>
              <a:t>","</a:t>
            </a:r>
            <a:r>
              <a:rPr lang="zh-CN" altLang="en-US" dirty="0"/>
              <a:t>河北省</a:t>
            </a:r>
            <a:r>
              <a:rPr lang="en-US" altLang="zh-CN" dirty="0"/>
              <a:t>","</a:t>
            </a:r>
            <a:r>
              <a:rPr lang="zh-CN" altLang="en-US" dirty="0"/>
              <a:t>湖北省</a:t>
            </a:r>
            <a:r>
              <a:rPr lang="en-US" altLang="zh-CN" dirty="0"/>
              <a:t>","</a:t>
            </a:r>
            <a:r>
              <a:rPr lang="zh-CN" altLang="en-US" dirty="0"/>
              <a:t>湖南省</a:t>
            </a:r>
            <a:r>
              <a:rPr lang="en-US" altLang="zh-CN" dirty="0"/>
              <a:t>","</a:t>
            </a:r>
            <a:r>
              <a:rPr lang="zh-CN" altLang="en-US" dirty="0"/>
              <a:t>海南省</a:t>
            </a:r>
            <a:r>
              <a:rPr lang="en-US" altLang="zh-CN" dirty="0"/>
              <a:t>","</a:t>
            </a:r>
            <a:r>
              <a:rPr lang="zh-CN" altLang="en-US" dirty="0"/>
              <a:t>浙江省</a:t>
            </a:r>
            <a:r>
              <a:rPr lang="en-US" altLang="zh-CN" dirty="0"/>
              <a:t>","</a:t>
            </a:r>
            <a:r>
              <a:rPr lang="zh-CN" altLang="en-US" dirty="0"/>
              <a:t>安徽省</a:t>
            </a:r>
            <a:r>
              <a:rPr lang="en-US" altLang="zh-CN" dirty="0"/>
              <a:t>","</a:t>
            </a:r>
            <a:r>
              <a:rPr lang="zh-CN" altLang="en-US" dirty="0"/>
              <a:t>广西省</a:t>
            </a:r>
            <a:r>
              <a:rPr lang="en-US" altLang="zh-CN" dirty="0"/>
              <a:t>","</a:t>
            </a:r>
            <a:r>
              <a:rPr lang="zh-CN" altLang="en-US" dirty="0"/>
              <a:t>广东省</a:t>
            </a:r>
            <a:r>
              <a:rPr lang="en-US" altLang="zh-CN" dirty="0"/>
              <a:t>"]</a:t>
            </a:r>
            <a:endParaRPr lang="zh-CN" altLang="en-US" dirty="0"/>
          </a:p>
          <a:p>
            <a:r>
              <a:rPr lang="zh-CN" altLang="en-US" dirty="0"/>
              <a:t>    </a:t>
            </a:r>
            <a:r>
              <a:rPr lang="en-US" altLang="zh-CN" dirty="0" err="1"/>
              <a:t>var</a:t>
            </a:r>
            <a:r>
              <a:rPr lang="en-US" altLang="zh-CN" dirty="0"/>
              <a:t> parts = ["</a:t>
            </a:r>
            <a:r>
              <a:rPr lang="zh-CN" altLang="en-US" dirty="0"/>
              <a:t>华东</a:t>
            </a:r>
            <a:r>
              <a:rPr lang="en-US" altLang="zh-CN" dirty="0"/>
              <a:t>","</a:t>
            </a:r>
            <a:r>
              <a:rPr lang="zh-CN" altLang="en-US" dirty="0"/>
              <a:t>华东</a:t>
            </a:r>
            <a:r>
              <a:rPr lang="en-US" altLang="zh-CN" dirty="0"/>
              <a:t>","</a:t>
            </a:r>
            <a:r>
              <a:rPr lang="zh-CN" altLang="en-US" dirty="0"/>
              <a:t>华北</a:t>
            </a:r>
            <a:r>
              <a:rPr lang="en-US" altLang="zh-CN" dirty="0"/>
              <a:t>","</a:t>
            </a:r>
            <a:r>
              <a:rPr lang="zh-CN" altLang="en-US" dirty="0"/>
              <a:t>华中</a:t>
            </a:r>
            <a:r>
              <a:rPr lang="en-US" altLang="zh-CN" dirty="0"/>
              <a:t>","</a:t>
            </a:r>
            <a:r>
              <a:rPr lang="zh-CN" altLang="en-US" dirty="0"/>
              <a:t>华中</a:t>
            </a:r>
            <a:r>
              <a:rPr lang="en-US" altLang="zh-CN" dirty="0"/>
              <a:t>","</a:t>
            </a:r>
            <a:r>
              <a:rPr lang="zh-CN" altLang="en-US" dirty="0"/>
              <a:t>华南</a:t>
            </a:r>
            <a:r>
              <a:rPr lang="en-US" altLang="zh-CN" dirty="0"/>
              <a:t>","</a:t>
            </a:r>
            <a:r>
              <a:rPr lang="zh-CN" altLang="en-US" dirty="0"/>
              <a:t>华东</a:t>
            </a:r>
            <a:r>
              <a:rPr lang="en-US" altLang="zh-CN" dirty="0"/>
              <a:t>","</a:t>
            </a:r>
            <a:r>
              <a:rPr lang="zh-CN" altLang="en-US" dirty="0"/>
              <a:t>华东</a:t>
            </a:r>
            <a:r>
              <a:rPr lang="en-US" altLang="zh-CN" dirty="0"/>
              <a:t>","</a:t>
            </a:r>
            <a:r>
              <a:rPr lang="zh-CN" altLang="en-US" dirty="0"/>
              <a:t>广西</a:t>
            </a:r>
            <a:r>
              <a:rPr lang="en-US" altLang="zh-CN" dirty="0"/>
              <a:t>","</a:t>
            </a:r>
            <a:r>
              <a:rPr lang="zh-CN" altLang="en-US" dirty="0"/>
              <a:t>华南</a:t>
            </a:r>
            <a:r>
              <a:rPr lang="en-US" altLang="zh-CN" dirty="0"/>
              <a:t>"]</a:t>
            </a:r>
            <a:endParaRPr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单元格控制器代码编写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重用为自定义的单元格</a:t>
            </a:r>
            <a:endParaRPr kumimoji="1" lang="en-US" altLang="zh-CN" dirty="0"/>
          </a:p>
          <a:p>
            <a:r>
              <a:rPr lang="zh-CN" altLang="en-US" dirty="0"/>
              <a:t>将 </a:t>
            </a:r>
            <a:r>
              <a:rPr lang="en-US" altLang="zh-CN" dirty="0" err="1"/>
              <a:t>UITableViewCell</a:t>
            </a:r>
            <a:r>
              <a:rPr lang="en-US" altLang="zh-CN" dirty="0"/>
              <a:t> </a:t>
            </a:r>
            <a:r>
              <a:rPr lang="zh-CN" altLang="en-US" dirty="0"/>
              <a:t>转换成 </a:t>
            </a:r>
            <a:r>
              <a:rPr lang="en-US" altLang="zh-CN" dirty="0" err="1"/>
              <a:t>CumtomTableViewCell</a:t>
            </a: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/>
              <a:t>let cell = </a:t>
            </a:r>
            <a:r>
              <a:rPr lang="en-US" altLang="zh-CN" dirty="0" err="1"/>
              <a:t>tableView.dequeueReusableCell</a:t>
            </a:r>
            <a:r>
              <a:rPr lang="en-US" altLang="zh-CN" dirty="0"/>
              <a:t>(</a:t>
            </a:r>
            <a:r>
              <a:rPr lang="en-US" altLang="zh-CN" dirty="0" err="1"/>
              <a:t>withIdentifier</a:t>
            </a:r>
            <a:r>
              <a:rPr lang="en-US" altLang="zh-CN" dirty="0"/>
              <a:t>: “cell”, for: </a:t>
            </a:r>
            <a:r>
              <a:rPr lang="en-US" altLang="zh-CN" dirty="0" err="1"/>
              <a:t>indexPath</a:t>
            </a:r>
            <a:r>
              <a:rPr lang="en-US" altLang="zh-CN" dirty="0"/>
              <a:t>)</a:t>
            </a:r>
            <a:r>
              <a:rPr lang="en-US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as! </a:t>
            </a:r>
            <a:r>
              <a:rPr lang="en-US" altLang="zh-CN" b="1" dirty="0" err="1">
                <a:solidFill>
                  <a:srgbClr val="FF0000"/>
                </a:solidFill>
              </a:rPr>
              <a:t>CumtomTableViewCell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as</a:t>
            </a:r>
            <a:r>
              <a:rPr kumimoji="1" lang="zh-CN" altLang="en-US" dirty="0"/>
              <a:t>做类型转换，从一个类型转换到另一个类型</a:t>
            </a: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/>
              <a:t>as! </a:t>
            </a:r>
            <a:r>
              <a:rPr lang="zh-CN" altLang="en-US" dirty="0"/>
              <a:t>强制转换（失败</a:t>
            </a:r>
            <a:r>
              <a:rPr lang="en-US" altLang="zh-CN" dirty="0"/>
              <a:t>app</a:t>
            </a:r>
            <a:r>
              <a:rPr lang="zh-CN" altLang="en-US" dirty="0"/>
              <a:t>会崩溃）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as</a:t>
            </a:r>
            <a:r>
              <a:rPr lang="zh-CN" altLang="en-US" dirty="0"/>
              <a:t>？安全转换（失败不会崩溃）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9094" y="264551"/>
            <a:ext cx="10044318" cy="659344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91744" y="563480"/>
            <a:ext cx="2531668" cy="976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79094" y="1357565"/>
            <a:ext cx="1973180" cy="711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UITableView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5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/>
              <a:t>UITableView</a:t>
            </a:r>
            <a:r>
              <a:rPr kumimoji="1" lang="zh-CN" altLang="en-US" dirty="0"/>
              <a:t>是列表的类，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）可以显示多行但仅一列的重复数据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）不同类型的数据可以分组隔开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）表头、表尾可选显示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定制这些</a:t>
            </a:r>
            <a:r>
              <a:rPr kumimoji="1" lang="en-US" altLang="zh-CN" dirty="0">
                <a:solidFill>
                  <a:srgbClr val="FF0000"/>
                </a:solidFill>
              </a:rPr>
              <a:t>U</a:t>
            </a:r>
            <a:r>
              <a:rPr kumimoji="1" lang="en-US" altLang="en-US" dirty="0">
                <a:solidFill>
                  <a:srgbClr val="FF0000"/>
                </a:solidFill>
              </a:rPr>
              <a:t>I</a:t>
            </a:r>
            <a:r>
              <a:rPr kumimoji="1" lang="zh-CN" altLang="en-US" dirty="0">
                <a:solidFill>
                  <a:srgbClr val="FF0000"/>
                </a:solidFill>
              </a:rPr>
              <a:t>类，以及控制相应的交互行为，需要遵守与其相关联的各种协议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列表相关协议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U</a:t>
            </a:r>
            <a:r>
              <a:rPr kumimoji="1" lang="en-US" altLang="en-US" dirty="0" err="1"/>
              <a:t>ITableViewDelegate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UITableViewDataSource</a:t>
            </a:r>
            <a:r>
              <a:rPr kumimoji="1" lang="zh-CN" altLang="en-US" dirty="0"/>
              <a:t>是</a:t>
            </a:r>
            <a:r>
              <a:rPr kumimoji="1" lang="en-US" altLang="zh-CN" dirty="0"/>
              <a:t>Swift</a:t>
            </a:r>
            <a:r>
              <a:rPr kumimoji="1" lang="zh-CN" altLang="en-US" dirty="0"/>
              <a:t>中的协议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要让列表视图显示数据，必须遵从一组预定义的协议和提供一个对象（这里是</a:t>
            </a:r>
            <a:r>
              <a:rPr kumimoji="1" lang="en-US" altLang="zh-CN" dirty="0" err="1"/>
              <a:t>ViewController</a:t>
            </a:r>
            <a:r>
              <a:rPr kumimoji="1" lang="zh-CN" altLang="en-US" dirty="0"/>
              <a:t>）去实现所有要显示的显示数据方法。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UITableViewDataSource</a:t>
            </a:r>
            <a:r>
              <a:rPr kumimoji="1" lang="zh-CN" altLang="en-US" dirty="0"/>
              <a:t>协议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8037"/>
            <a:ext cx="10515600" cy="468636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必须要实现的方法：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en-US" dirty="0"/>
              <a:t>（1）</a:t>
            </a:r>
            <a:r>
              <a:rPr kumimoji="1" lang="en-US" altLang="zh-CN" dirty="0" err="1"/>
              <a:t>tableView</a:t>
            </a:r>
            <a:r>
              <a:rPr kumimoji="1" lang="en-US" altLang="zh-CN" dirty="0"/>
              <a:t>(</a:t>
            </a:r>
            <a:r>
              <a:rPr kumimoji="1" lang="en-US" altLang="en-US" dirty="0"/>
              <a:t>_: </a:t>
            </a:r>
            <a:r>
              <a:rPr kumimoji="1" lang="en-US" altLang="en-US" dirty="0" err="1"/>
              <a:t>numberOfRows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Insection</a:t>
            </a:r>
            <a:r>
              <a:rPr kumimoji="1" lang="en-US" altLang="en-US" dirty="0"/>
              <a:t>:</a:t>
            </a:r>
            <a:r>
              <a:rPr kumimoji="1" lang="en-US" altLang="zh-CN" dirty="0"/>
              <a:t>)</a:t>
            </a:r>
            <a:r>
              <a:rPr kumimoji="1" lang="zh-CN" altLang="en-US" dirty="0"/>
              <a:t>每一组具有的行数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  <a:r>
              <a:rPr kumimoji="1" lang="en-US" altLang="zh-CN" dirty="0" err="1"/>
              <a:t>tableView</a:t>
            </a:r>
            <a:r>
              <a:rPr kumimoji="1" lang="en-US" altLang="en-US" dirty="0"/>
              <a:t>(_: </a:t>
            </a:r>
            <a:r>
              <a:rPr kumimoji="1" lang="en-US" altLang="en-US" dirty="0" err="1"/>
              <a:t>cellForRowAtIndexPath</a:t>
            </a:r>
            <a:r>
              <a:rPr kumimoji="1" lang="en-US" altLang="en-US" dirty="0"/>
              <a:t>:)</a:t>
            </a:r>
            <a:r>
              <a:rPr kumimoji="1" lang="zh-CN" altLang="en-US" dirty="0"/>
              <a:t>每一行显示的单元格内容</a:t>
            </a: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/>
              <a:t>let cities = [["</a:t>
            </a:r>
            <a:r>
              <a:rPr lang="zh-CN" altLang="en-US" dirty="0"/>
              <a:t>广州</a:t>
            </a:r>
            <a:r>
              <a:rPr lang="en-US" altLang="zh-CN" dirty="0"/>
              <a:t>","</a:t>
            </a:r>
            <a:r>
              <a:rPr lang="zh-CN" altLang="en-US" dirty="0"/>
              <a:t>深圳</a:t>
            </a:r>
            <a:r>
              <a:rPr lang="en-US" altLang="zh-CN" dirty="0"/>
              <a:t>"],["</a:t>
            </a:r>
            <a:r>
              <a:rPr lang="zh-CN" altLang="en-US" dirty="0"/>
              <a:t>南京</a:t>
            </a:r>
            <a:r>
              <a:rPr lang="en-US" altLang="zh-CN" dirty="0"/>
              <a:t>","</a:t>
            </a:r>
            <a:r>
              <a:rPr lang="zh-CN" altLang="en-US" dirty="0"/>
              <a:t>苏州</a:t>
            </a:r>
            <a:r>
              <a:rPr lang="en-US" altLang="zh-CN" dirty="0"/>
              <a:t>","</a:t>
            </a:r>
            <a:r>
              <a:rPr lang="zh-CN" altLang="en-US" dirty="0"/>
              <a:t>徐州</a:t>
            </a:r>
            <a:r>
              <a:rPr lang="en-US" altLang="zh-CN" dirty="0"/>
              <a:t>"],["</a:t>
            </a:r>
            <a:r>
              <a:rPr lang="zh-CN" altLang="en-US" dirty="0"/>
              <a:t>杭州</a:t>
            </a:r>
            <a:r>
              <a:rPr lang="en-US" altLang="zh-CN" dirty="0"/>
              <a:t>","</a:t>
            </a:r>
            <a:r>
              <a:rPr lang="zh-CN" altLang="en-US" dirty="0"/>
              <a:t>温州</a:t>
            </a:r>
            <a:r>
              <a:rPr lang="en-US" altLang="zh-CN" dirty="0"/>
              <a:t>","</a:t>
            </a:r>
            <a:r>
              <a:rPr lang="zh-CN" altLang="en-US" dirty="0"/>
              <a:t>义乌</a:t>
            </a:r>
            <a:r>
              <a:rPr lang="en-US" altLang="zh-CN" dirty="0"/>
              <a:t>","</a:t>
            </a:r>
            <a:r>
              <a:rPr lang="zh-CN" altLang="en-US" dirty="0"/>
              <a:t>绍兴</a:t>
            </a:r>
            <a:r>
              <a:rPr lang="en-US" altLang="zh-CN" dirty="0"/>
              <a:t>"]]</a:t>
            </a:r>
            <a:endParaRPr kumimoji="1"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U</a:t>
            </a:r>
            <a:r>
              <a:rPr kumimoji="1" lang="en-US" altLang="en-US" dirty="0" err="1"/>
              <a:t>ITableViewDelegate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处理列表视图的外观，没有强制要实现的方法</a:t>
            </a:r>
            <a:endParaRPr kumimoji="1" lang="en-US" altLang="zh-CN" dirty="0"/>
          </a:p>
          <a:p>
            <a:r>
              <a:rPr kumimoji="1" lang="zh-CN" altLang="en-US" dirty="0"/>
              <a:t>可以管理行高、表格每个组的表头、表尾，单元格排序等等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dequeueReusableCell</a:t>
            </a:r>
            <a:r>
              <a:rPr kumimoji="1" lang="zh-CN" altLang="en-US" dirty="0"/>
              <a:t>是什么？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用来从被回收的单元格队列中，取回一个有标识的单元格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连接数据源和代理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0221" y="1690688"/>
            <a:ext cx="8839200" cy="48506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导入城市图片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68968" y="1825625"/>
            <a:ext cx="11534274" cy="43513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新建区域图片数组</a:t>
            </a:r>
            <a:r>
              <a:rPr kumimoji="1" lang="en-US" altLang="en-US" dirty="0"/>
              <a:t>，</a:t>
            </a:r>
            <a:r>
              <a:rPr kumimoji="1" lang="zh-CN" altLang="en-US" dirty="0"/>
              <a:t>数组元素名称与图片名称对应</a:t>
            </a: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areas = ["</a:t>
            </a:r>
            <a:r>
              <a:rPr lang="zh-CN" altLang="en-US" dirty="0"/>
              <a:t>徐州</a:t>
            </a:r>
            <a:r>
              <a:rPr lang="en-US" altLang="zh-CN" dirty="0"/>
              <a:t>","</a:t>
            </a:r>
            <a:r>
              <a:rPr lang="zh-CN" altLang="en-US" dirty="0"/>
              <a:t>济南</a:t>
            </a:r>
            <a:r>
              <a:rPr lang="en-US" altLang="zh-CN" dirty="0"/>
              <a:t>","</a:t>
            </a:r>
            <a:r>
              <a:rPr lang="zh-CN" altLang="en-US" dirty="0"/>
              <a:t>石家庄</a:t>
            </a:r>
            <a:r>
              <a:rPr lang="en-US" altLang="zh-CN" dirty="0"/>
              <a:t>","</a:t>
            </a:r>
            <a:r>
              <a:rPr lang="zh-CN" altLang="en-US" dirty="0"/>
              <a:t>武汉</a:t>
            </a:r>
            <a:r>
              <a:rPr lang="en-US" altLang="zh-CN" dirty="0"/>
              <a:t>","</a:t>
            </a:r>
            <a:r>
              <a:rPr lang="zh-CN" altLang="en-US" dirty="0"/>
              <a:t>长沙</a:t>
            </a:r>
            <a:r>
              <a:rPr lang="en-US" altLang="zh-CN" dirty="0"/>
              <a:t>","</a:t>
            </a:r>
            <a:r>
              <a:rPr lang="zh-CN" altLang="en-US" dirty="0"/>
              <a:t>三亚</a:t>
            </a:r>
            <a:r>
              <a:rPr lang="en-US" altLang="zh-CN" dirty="0"/>
              <a:t>","</a:t>
            </a:r>
            <a:r>
              <a:rPr lang="zh-CN" altLang="en-US" dirty="0"/>
              <a:t>杭州</a:t>
            </a:r>
            <a:r>
              <a:rPr lang="en-US" altLang="zh-CN" dirty="0"/>
              <a:t>","</a:t>
            </a:r>
            <a:r>
              <a:rPr lang="zh-CN" altLang="en-US" dirty="0"/>
              <a:t>合肥</a:t>
            </a:r>
            <a:r>
              <a:rPr lang="en-US" altLang="zh-CN" dirty="0"/>
              <a:t>","</a:t>
            </a:r>
            <a:r>
              <a:rPr lang="zh-CN" altLang="en-US" dirty="0"/>
              <a:t>桂林</a:t>
            </a:r>
            <a:r>
              <a:rPr lang="en-US" altLang="zh-CN" dirty="0"/>
              <a:t>","</a:t>
            </a:r>
            <a:r>
              <a:rPr lang="zh-CN" altLang="en-US" dirty="0"/>
              <a:t>广州</a:t>
            </a:r>
            <a:r>
              <a:rPr lang="en-US" altLang="zh-CN" dirty="0"/>
              <a:t>"]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areaImages</a:t>
            </a:r>
            <a:r>
              <a:rPr lang="en-US" altLang="zh-CN" dirty="0"/>
              <a:t> = ["xuzhou","jinan","shijiazhuang","wuhan","changsha","sanya","hangzhou","hefei","guilin","guangzhou"]</a:t>
            </a: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1853</Words>
  <Application>WPS 文字</Application>
  <PresentationFormat>宽屏</PresentationFormat>
  <Paragraphs>126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方正书宋_GBK</vt:lpstr>
      <vt:lpstr>Wingdings</vt:lpstr>
      <vt:lpstr>等线 Light</vt:lpstr>
      <vt:lpstr>汉仪中等线KW</vt:lpstr>
      <vt:lpstr>等线</vt:lpstr>
      <vt:lpstr>微软雅黑</vt:lpstr>
      <vt:lpstr>汉仪旗黑</vt:lpstr>
      <vt:lpstr>宋体</vt:lpstr>
      <vt:lpstr>Arial Unicode MS</vt:lpstr>
      <vt:lpstr>汉仪书宋二KW</vt:lpstr>
      <vt:lpstr>Office 主题​​</vt:lpstr>
      <vt:lpstr>UITableView简介</vt:lpstr>
      <vt:lpstr>PowerPoint 演示文稿</vt:lpstr>
      <vt:lpstr>PowerPoint 演示文稿</vt:lpstr>
      <vt:lpstr>UITableView</vt:lpstr>
      <vt:lpstr>列表相关协议</vt:lpstr>
      <vt:lpstr>UITableViewDataSource协议</vt:lpstr>
      <vt:lpstr>UITableViewDelegate</vt:lpstr>
      <vt:lpstr>连接数据源和代理</vt:lpstr>
      <vt:lpstr>导入城市图片</vt:lpstr>
      <vt:lpstr>使用UITableViewController</vt:lpstr>
      <vt:lpstr>自定义表格控制器</vt:lpstr>
      <vt:lpstr>控制器与视图关联</vt:lpstr>
      <vt:lpstr>设置cell</vt:lpstr>
      <vt:lpstr>完成协议必须要实现的方法</vt:lpstr>
      <vt:lpstr>使用UITableViewController优点</vt:lpstr>
      <vt:lpstr>自定义cell</vt:lpstr>
      <vt:lpstr>设计原型单元格</vt:lpstr>
      <vt:lpstr>设计原型单元格</vt:lpstr>
      <vt:lpstr>设计原型单元格</vt:lpstr>
      <vt:lpstr>定制一个自定义cell</vt:lpstr>
      <vt:lpstr>PowerPoint 演示文稿</vt:lpstr>
      <vt:lpstr>PowerPoint 演示文稿</vt:lpstr>
      <vt:lpstr>单元格控制器代码编写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自动布局</dc:title>
  <dc:creator>Microsoft Office 用户</dc:creator>
  <cp:lastModifiedBy>xuhui</cp:lastModifiedBy>
  <cp:revision>100</cp:revision>
  <dcterms:created xsi:type="dcterms:W3CDTF">2022-05-25T11:07:15Z</dcterms:created>
  <dcterms:modified xsi:type="dcterms:W3CDTF">2022-05-25T11:07:15Z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