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49" r:id="rId15"/>
    <p:sldId id="311" r:id="rId16"/>
    <p:sldId id="312" r:id="rId17"/>
    <p:sldId id="350" r:id="rId18"/>
    <p:sldId id="313" r:id="rId19"/>
    <p:sldId id="314" r:id="rId20"/>
    <p:sldId id="315" r:id="rId21"/>
    <p:sldId id="316" r:id="rId22"/>
    <p:sldId id="317" r:id="rId23"/>
    <p:sldId id="318" r:id="rId24"/>
    <p:sldId id="32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3241"/>
  </p:normalViewPr>
  <p:slideViewPr>
    <p:cSldViewPr snapToGrid="0" snapToObjects="1">
      <p:cViewPr varScale="1">
        <p:scale>
          <a:sx n="102" d="100"/>
          <a:sy n="102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AA308-0253-0F41-B78B-1B4850393AD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C3871-95F8-9046-87BD-DB83A57D155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hyperlink" Target="http://xiaohudie.net/RGB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更多滑动菜单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UITableViewRowAction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table</a:t>
            </a:r>
            <a:r>
              <a:rPr kumimoji="1" lang="en-US" altLang="en-US" dirty="0" err="1"/>
              <a:t>View</a:t>
            </a:r>
            <a:r>
              <a:rPr kumimoji="1" lang="en-US" altLang="en-US" dirty="0"/>
              <a:t>(_:</a:t>
            </a:r>
            <a:r>
              <a:rPr kumimoji="1" lang="en-US" altLang="en-US" dirty="0" err="1"/>
              <a:t>editActionsForRow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indexPath</a:t>
            </a:r>
            <a:r>
              <a:rPr kumimoji="1" lang="en-US" altLang="en-US" dirty="0"/>
              <a:t>:)</a:t>
            </a:r>
            <a:endParaRPr kumimoji="1" lang="en-US" altLang="en-US" dirty="0"/>
          </a:p>
          <a:p>
            <a:pPr marL="0" indent="0">
              <a:buNone/>
            </a:pPr>
            <a:r>
              <a:rPr kumimoji="1" lang="zh-CN" altLang="en-US" dirty="0"/>
              <a:t>一旦实现，系统便不提供删除按钮了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817433" cy="1325563"/>
          </a:xfrm>
        </p:spPr>
        <p:txBody>
          <a:bodyPr/>
          <a:lstStyle/>
          <a:p>
            <a:r>
              <a:rPr kumimoji="1" lang="zh-CN" altLang="en-US" dirty="0"/>
              <a:t>设置导航标题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5052934" cy="4351338"/>
          </a:xfrm>
        </p:spPr>
        <p:txBody>
          <a:bodyPr/>
          <a:lstStyle/>
          <a:p>
            <a:r>
              <a:rPr kumimoji="1" lang="zh-CN" altLang="en-US" dirty="0"/>
              <a:t>双击控制器上面的导航条，或者打开属性栏，填入</a:t>
            </a:r>
            <a:r>
              <a:rPr kumimoji="1" lang="en-US" altLang="zh-CN" dirty="0"/>
              <a:t>title</a:t>
            </a:r>
            <a:r>
              <a:rPr kumimoji="1" lang="en-US" altLang="en-US" dirty="0"/>
              <a:t>，</a:t>
            </a:r>
            <a:r>
              <a:rPr kumimoji="1" lang="zh-CN" altLang="en-US" dirty="0"/>
              <a:t>然后运行！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8720" y="179882"/>
            <a:ext cx="5636355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添加一个场景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424814" cy="4274550"/>
          </a:xfrm>
        </p:spPr>
        <p:txBody>
          <a:bodyPr/>
          <a:lstStyle/>
          <a:p>
            <a:r>
              <a:rPr kumimoji="1" lang="zh-CN" altLang="en-US" dirty="0"/>
              <a:t>从组件库拖一个</a:t>
            </a:r>
            <a:r>
              <a:rPr kumimoji="1" lang="en-US" altLang="zh-CN" dirty="0" err="1"/>
              <a:t>Vi</a:t>
            </a:r>
            <a:r>
              <a:rPr kumimoji="1" lang="en-US" altLang="en-US" dirty="0" err="1"/>
              <a:t>ew</a:t>
            </a:r>
            <a:r>
              <a:rPr kumimoji="1" lang="en-US" altLang="zh-CN" dirty="0" err="1"/>
              <a:t>Controller</a:t>
            </a:r>
            <a:r>
              <a:rPr kumimoji="1" lang="zh-CN" altLang="en-US" dirty="0"/>
              <a:t>视图控制器，我们可以只放一个</a:t>
            </a:r>
            <a:r>
              <a:rPr kumimoji="1" lang="en-US" altLang="zh-CN" dirty="0" err="1"/>
              <a:t>U</a:t>
            </a:r>
            <a:r>
              <a:rPr kumimoji="1" lang="en-US" altLang="en-US" dirty="0" err="1"/>
              <a:t>IImageView</a:t>
            </a:r>
            <a:r>
              <a:rPr kumimoji="1" lang="en-US" altLang="en-US" dirty="0"/>
              <a:t>，</a:t>
            </a:r>
            <a:r>
              <a:rPr kumimoji="1" lang="zh-CN" altLang="en-US" dirty="0"/>
              <a:t>添加充满视图的约束，填充模式为</a:t>
            </a:r>
            <a:r>
              <a:rPr kumimoji="1" lang="en-US" altLang="zh-CN" dirty="0"/>
              <a:t>Aspect</a:t>
            </a:r>
            <a:r>
              <a:rPr kumimoji="1" lang="en-US" altLang="en-US" dirty="0"/>
              <a:t> Fill。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6479" y="100208"/>
            <a:ext cx="5457421" cy="66200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连接视图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通过转场（</a:t>
            </a:r>
            <a:r>
              <a:rPr kumimoji="1" lang="en-US" altLang="zh-CN" dirty="0"/>
              <a:t>Segue</a:t>
            </a:r>
            <a:r>
              <a:rPr kumimoji="1" lang="zh-CN" altLang="en-US" dirty="0"/>
              <a:t>）把视图连在一起。在电影转场中，转场的过渡，需要无缝、顺滑，显得自然。</a:t>
            </a:r>
            <a:endParaRPr kumimoji="1" lang="en-US" altLang="zh-CN" dirty="0"/>
          </a:p>
          <a:p>
            <a:r>
              <a:rPr kumimoji="1" lang="zh-CN" altLang="en-US" dirty="0"/>
              <a:t>点击列表控制器的单元格会过渡到详情场景。在视图大纲中选中</a:t>
            </a:r>
            <a:r>
              <a:rPr kumimoji="1" lang="en-US" altLang="zh-CN" dirty="0"/>
              <a:t>Cell</a:t>
            </a:r>
            <a:r>
              <a:rPr kumimoji="1" lang="en-US" altLang="en-US" dirty="0"/>
              <a:t>，</a:t>
            </a:r>
            <a:r>
              <a:rPr kumimoji="1" lang="zh-CN" altLang="en-US" dirty="0"/>
              <a:t>按住</a:t>
            </a:r>
            <a:r>
              <a:rPr kumimoji="1" lang="en-US" altLang="zh-CN" dirty="0"/>
              <a:t>Control</a:t>
            </a:r>
            <a:r>
              <a:rPr kumimoji="1" lang="zh-CN" altLang="en-US" dirty="0"/>
              <a:t>拖到详情视图，选择</a:t>
            </a:r>
            <a:r>
              <a:rPr kumimoji="1" lang="en-US" altLang="zh-CN" dirty="0"/>
              <a:t>show</a:t>
            </a:r>
            <a:r>
              <a:rPr kumimoji="1" lang="en-US" altLang="en-US" dirty="0"/>
              <a:t>。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676858"/>
            <a:ext cx="5079867" cy="31811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758" y="3676858"/>
            <a:ext cx="5451579" cy="3181142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>
            <a:off x="1828800" y="4171167"/>
            <a:ext cx="3106455" cy="901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47078" y="1762996"/>
            <a:ext cx="7949197" cy="435133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6197" y="488515"/>
            <a:ext cx="1014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转场定以后，可以通过大纲视图的</a:t>
            </a:r>
            <a:r>
              <a:rPr kumimoji="1" lang="en-US" altLang="zh-CN" sz="2800" dirty="0"/>
              <a:t>Show</a:t>
            </a:r>
            <a:r>
              <a:rPr kumimoji="1" lang="en-US" altLang="en-US" sz="2800" dirty="0"/>
              <a:t> segue</a:t>
            </a:r>
            <a:r>
              <a:rPr kumimoji="1" lang="zh-CN" altLang="en-US" sz="2800" dirty="0"/>
              <a:t>看出转场关系</a:t>
            </a:r>
            <a:endParaRPr kumimoji="1" lang="zh-CN" alt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转场类型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show</a:t>
            </a:r>
            <a:r>
              <a:rPr kumimoji="1" lang="en-US" altLang="en-US" dirty="0"/>
              <a:t>：</a:t>
            </a:r>
            <a:r>
              <a:rPr kumimoji="1" lang="zh-CN" altLang="en-US" dirty="0"/>
              <a:t>选择</a:t>
            </a:r>
            <a:r>
              <a:rPr kumimoji="1" lang="en-US" altLang="zh-CN" dirty="0"/>
              <a:t>s</a:t>
            </a:r>
            <a:r>
              <a:rPr kumimoji="1" lang="en-US" altLang="en-US" dirty="0"/>
              <a:t>how，</a:t>
            </a:r>
            <a:r>
              <a:rPr kumimoji="1" lang="zh-CN" altLang="en-US" dirty="0"/>
              <a:t>目的地视图会被压入导航栈顶部。导航条会提供一个后退按钮，用以返回源视图。这是最常用的方式。</a:t>
            </a:r>
            <a:endParaRPr kumimoji="1" lang="en-US" altLang="zh-CN" dirty="0"/>
          </a:p>
          <a:p>
            <a:r>
              <a:rPr kumimoji="1" lang="en-US" altLang="zh-CN" dirty="0" err="1"/>
              <a:t>showDetail</a:t>
            </a:r>
            <a:r>
              <a:rPr kumimoji="1" lang="en-US" altLang="en-US" dirty="0"/>
              <a:t>： </a:t>
            </a:r>
            <a:r>
              <a:rPr kumimoji="1" lang="zh-CN" altLang="en-US" dirty="0"/>
              <a:t>与</a:t>
            </a:r>
            <a:r>
              <a:rPr kumimoji="1" lang="en-US" altLang="zh-CN" dirty="0"/>
              <a:t>show</a:t>
            </a:r>
            <a:r>
              <a:rPr kumimoji="1" lang="zh-CN" altLang="en-US" dirty="0"/>
              <a:t>相似，但会替换源视图，没有导航条和后退按钮。</a:t>
            </a:r>
            <a:endParaRPr kumimoji="1" lang="en-US" altLang="zh-CN" dirty="0"/>
          </a:p>
          <a:p>
            <a:r>
              <a:rPr kumimoji="1" lang="en-US" altLang="zh-CN" dirty="0"/>
              <a:t>present</a:t>
            </a:r>
            <a:r>
              <a:rPr kumimoji="1" lang="en-US" altLang="en-US" dirty="0"/>
              <a:t> </a:t>
            </a:r>
            <a:r>
              <a:rPr kumimoji="1" lang="en-US" altLang="zh-CN" dirty="0"/>
              <a:t>modally</a:t>
            </a:r>
            <a:r>
              <a:rPr kumimoji="1" lang="en-US" altLang="en-US" dirty="0"/>
              <a:t>：</a:t>
            </a:r>
            <a:r>
              <a:rPr kumimoji="1" lang="zh-CN" altLang="en-US" dirty="0"/>
              <a:t>模态显示内容。目的地视图会从底向上弹出，通常用于显示跟页面连贯性不强的视图，比如，用户注册（无论在哪个页面，都可能会调用此功能）</a:t>
            </a:r>
            <a:endParaRPr kumimoji="1" lang="en-US" altLang="zh-CN" dirty="0"/>
          </a:p>
          <a:p>
            <a:r>
              <a:rPr kumimoji="1" lang="en-US" altLang="zh-CN" dirty="0"/>
              <a:t>present</a:t>
            </a:r>
            <a:r>
              <a:rPr kumimoji="1" lang="en-US" altLang="en-US" dirty="0"/>
              <a:t> as popover：</a:t>
            </a:r>
            <a:r>
              <a:rPr kumimoji="1" lang="en-US" altLang="en-US" dirty="0" err="1"/>
              <a:t>ipad</a:t>
            </a:r>
            <a:r>
              <a:rPr kumimoji="1" lang="zh-CN" altLang="en-US" dirty="0"/>
              <a:t>中常用，模态显示一个带箭头指向圆角矩形弹窗，类似一个弹出菜单。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运行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022937"/>
            <a:ext cx="10614763" cy="1453019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进入详情页的同时弹出菜单</a:t>
            </a:r>
            <a:endParaRPr kumimoji="1" lang="en-US" altLang="zh-CN" dirty="0"/>
          </a:p>
          <a:p>
            <a:r>
              <a:rPr kumimoji="1" lang="zh-CN" altLang="en-US" dirty="0"/>
              <a:t>不鼓励在已分离的试图控制器中再展示其他视图控制器</a:t>
            </a:r>
            <a:endParaRPr kumimoji="1" lang="en-US" altLang="zh-CN" dirty="0"/>
          </a:p>
          <a:p>
            <a:r>
              <a:rPr kumimoji="1" lang="zh-CN" altLang="en-US" dirty="0"/>
              <a:t>把选择单元格的处理方法注释掉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0022" y="202288"/>
            <a:ext cx="7302504" cy="455830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0833" y="6125226"/>
            <a:ext cx="10890337" cy="577829"/>
          </a:xfrm>
        </p:spPr>
        <p:txBody>
          <a:bodyPr/>
          <a:lstStyle/>
          <a:p>
            <a:r>
              <a:rPr kumimoji="1" lang="zh-CN" altLang="en-US" dirty="0"/>
              <a:t>把这个方法注释掉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6507" y="237995"/>
            <a:ext cx="11273384" cy="57753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场景间如何传递数据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048" y="1825625"/>
            <a:ext cx="4935254" cy="435133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定制详情页：详情页默认是系统的</a:t>
            </a:r>
            <a:r>
              <a:rPr kumimoji="1" lang="en-US" altLang="zh-CN" dirty="0" err="1"/>
              <a:t>U</a:t>
            </a:r>
            <a:r>
              <a:rPr kumimoji="1" lang="en-US" altLang="en-US" dirty="0" err="1"/>
              <a:t>IViewController</a:t>
            </a:r>
            <a:r>
              <a:rPr kumimoji="1" lang="en-US" altLang="en-US" dirty="0"/>
              <a:t>，</a:t>
            </a:r>
            <a:r>
              <a:rPr kumimoji="1" lang="zh-CN" altLang="en-US" dirty="0"/>
              <a:t>只提供基本功能。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New</a:t>
            </a:r>
            <a:r>
              <a:rPr kumimoji="1" lang="en-US" altLang="en-US" dirty="0"/>
              <a:t> File-&gt; Cocoa Touch Class-&gt;</a:t>
            </a:r>
            <a:r>
              <a:rPr kumimoji="1" lang="en-US" altLang="en-US" dirty="0" err="1"/>
              <a:t>AreaDetailViewController</a:t>
            </a:r>
            <a:r>
              <a:rPr kumimoji="1" lang="en-US" altLang="en-US" dirty="0"/>
              <a:t>，</a:t>
            </a:r>
            <a:r>
              <a:rPr kumimoji="1" lang="zh-CN" altLang="en-US" dirty="0"/>
              <a:t>继承自</a:t>
            </a:r>
            <a:r>
              <a:rPr kumimoji="1" lang="en-US" altLang="zh-CN" dirty="0" err="1"/>
              <a:t>UIViewController</a:t>
            </a:r>
            <a:r>
              <a:rPr kumimoji="1" lang="en-US" altLang="en-US" dirty="0"/>
              <a:t>，</a:t>
            </a:r>
            <a:r>
              <a:rPr kumimoji="1" lang="zh-CN" altLang="en-US" dirty="0"/>
              <a:t>标识分栏中进行关联。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1195" y="1239751"/>
            <a:ext cx="6028531" cy="51673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472026" y="1413185"/>
            <a:ext cx="2029737" cy="229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为定制类添加变量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23564" cy="4351338"/>
          </a:xfrm>
        </p:spPr>
        <p:txBody>
          <a:bodyPr/>
          <a:lstStyle/>
          <a:p>
            <a:r>
              <a:rPr kumimoji="1" lang="zh-CN" altLang="en-US" dirty="0"/>
              <a:t>创建一个</a:t>
            </a:r>
            <a:r>
              <a:rPr kumimoji="1" lang="en-US" altLang="zh-CN" dirty="0" err="1"/>
              <a:t>area</a:t>
            </a:r>
            <a:r>
              <a:rPr kumimoji="1" lang="en-US" altLang="en-US" dirty="0" err="1"/>
              <a:t>Name</a:t>
            </a:r>
            <a:r>
              <a:rPr kumimoji="1" lang="zh-CN" altLang="en-US" dirty="0"/>
              <a:t>变量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用户点击后，需要有一种方法传递图像名，这个变量用作数据传递</a:t>
            </a:r>
            <a:r>
              <a:rPr kumimoji="1" lang="en-US" altLang="en-US" dirty="0" err="1"/>
              <a:t>var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areaName</a:t>
            </a:r>
            <a:r>
              <a:rPr kumimoji="1" lang="en-US" altLang="en-US" dirty="0"/>
              <a:t> = “”</a:t>
            </a:r>
            <a:endParaRPr kumimoji="1" lang="en-US" altLang="en-US" dirty="0"/>
          </a:p>
          <a:p>
            <a:endParaRPr kumimoji="1" lang="en-US" altLang="zh-CN" dirty="0"/>
          </a:p>
          <a:p>
            <a:r>
              <a:rPr kumimoji="1" lang="zh-CN" altLang="en-US" dirty="0"/>
              <a:t>图像控件与视图关联</a:t>
            </a:r>
            <a:endParaRPr kumimoji="1" lang="en-US" altLang="zh-CN" dirty="0"/>
          </a:p>
          <a:p>
            <a:r>
              <a:rPr kumimoji="1" lang="zh-CN" altLang="en-US" dirty="0"/>
              <a:t>用于引用详情页的图像控件，名称为</a:t>
            </a:r>
            <a:r>
              <a:rPr kumimoji="1" lang="en-US" altLang="zh-CN" dirty="0" err="1"/>
              <a:t>areaImageView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5020" y="1204369"/>
            <a:ext cx="5906012" cy="402711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使用转场来传值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转场在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层的作用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转场不仅实现可视化的过渡效果，还可控制其中的消息传递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在过渡之前，源控制器会得到通知，触发</a:t>
            </a:r>
            <a:r>
              <a:rPr kumimoji="1" lang="en-US" altLang="zh-CN" dirty="0"/>
              <a:t>prepare</a:t>
            </a:r>
            <a:r>
              <a:rPr kumimoji="1" lang="en-US" altLang="en-US" dirty="0"/>
              <a:t>(for segue,…)</a:t>
            </a:r>
            <a:r>
              <a:rPr kumimoji="1" lang="zh-CN" altLang="en-US" dirty="0"/>
              <a:t>方法</a:t>
            </a:r>
            <a:r>
              <a:rPr kumimoji="1" lang="en-US" altLang="en-US" dirty="0"/>
              <a:t>，</a:t>
            </a:r>
            <a:r>
              <a:rPr kumimoji="1" lang="zh-CN" altLang="en-US" dirty="0"/>
              <a:t>可在此方法中传递相关数据给目标控制器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在</a:t>
            </a:r>
            <a:r>
              <a:rPr kumimoji="1" lang="en-US" altLang="zh-CN" dirty="0" err="1"/>
              <a:t>AreaTableViewController</a:t>
            </a:r>
            <a:r>
              <a:rPr kumimoji="1" lang="zh-CN" altLang="en-US" dirty="0"/>
              <a:t>中找到</a:t>
            </a:r>
            <a:r>
              <a:rPr kumimoji="1" lang="en-US" altLang="zh-CN" dirty="0"/>
              <a:t>prepare</a:t>
            </a:r>
            <a:r>
              <a:rPr kumimoji="1" lang="zh-CN" altLang="en-US" dirty="0"/>
              <a:t>方法，转场之前想做的事情都在该方法中实现。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增加分享子菜单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58156"/>
            <a:ext cx="11353800" cy="506387"/>
          </a:xfrm>
        </p:spPr>
        <p:txBody>
          <a:bodyPr/>
          <a:lstStyle/>
          <a:p>
            <a:r>
              <a:rPr kumimoji="1" lang="zh-CN" altLang="en-US" dirty="0"/>
              <a:t>闭包里面写点击“分享”执行的动作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232" y="2332012"/>
            <a:ext cx="11163300" cy="4292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标识转场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789" y="1629840"/>
            <a:ext cx="3783904" cy="4351338"/>
          </a:xfrm>
        </p:spPr>
        <p:txBody>
          <a:bodyPr/>
          <a:lstStyle/>
          <a:p>
            <a:r>
              <a:rPr kumimoji="1" lang="zh-CN" altLang="en-US" dirty="0"/>
              <a:t>一个转场可能会被多个源触发，为了方便识别，最好给转场加上一个标识符（</a:t>
            </a:r>
            <a:r>
              <a:rPr kumimoji="1" lang="en-US" altLang="zh-CN" dirty="0"/>
              <a:t>i</a:t>
            </a:r>
            <a:r>
              <a:rPr kumimoji="1" lang="en-US" altLang="en-US" dirty="0"/>
              <a:t>dentifier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方法：选中转场，属性栏</a:t>
            </a:r>
            <a:r>
              <a:rPr kumimoji="1" lang="en-US" altLang="zh-CN" dirty="0"/>
              <a:t>identity</a:t>
            </a:r>
            <a:r>
              <a:rPr kumimoji="1" lang="en-US" altLang="en-US" dirty="0"/>
              <a:t>: </a:t>
            </a:r>
            <a:r>
              <a:rPr kumimoji="1" lang="en-US" altLang="en-US" dirty="0" err="1"/>
              <a:t>showAreaDetail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6872" y="1027906"/>
            <a:ext cx="7699867" cy="419442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366872" y="1839903"/>
            <a:ext cx="1545413" cy="201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86483" y="3469710"/>
            <a:ext cx="1831424" cy="2653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346500" y="1428000"/>
            <a:ext cx="1657610" cy="201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定制</a:t>
            </a:r>
            <a:r>
              <a:rPr kumimoji="1" lang="en-US" altLang="zh-CN" dirty="0"/>
              <a:t>prepare</a:t>
            </a:r>
            <a:r>
              <a:rPr kumimoji="1" lang="en-US" altLang="en-US" dirty="0"/>
              <a:t>(for segue)</a:t>
            </a:r>
            <a:r>
              <a:rPr kumimoji="1" lang="zh-CN" altLang="en-US" dirty="0"/>
              <a:t>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7467" y="5242142"/>
            <a:ext cx="10648167" cy="153223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en-US" altLang="en-US" dirty="0"/>
              <a:t>、</a:t>
            </a:r>
            <a:r>
              <a:rPr kumimoji="1" lang="zh-CN" altLang="en-US" dirty="0"/>
              <a:t>确认是由指定的</a:t>
            </a:r>
            <a:r>
              <a:rPr kumimoji="1" lang="en-US" altLang="zh-CN" dirty="0"/>
              <a:t>segue</a:t>
            </a:r>
            <a:r>
              <a:rPr kumimoji="1" lang="zh-CN" altLang="en-US" dirty="0"/>
              <a:t>触发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2</a:t>
            </a:r>
            <a:r>
              <a:rPr kumimoji="1" lang="zh-CN" altLang="en-US" dirty="0"/>
              <a:t>、获取转场的目标控制器，并转换成具体的类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3</a:t>
            </a:r>
            <a:r>
              <a:rPr kumimoji="1" lang="zh-CN" altLang="en-US" dirty="0"/>
              <a:t>、设置目标控制器的属性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03803"/>
            <a:ext cx="9661742" cy="383833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运行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最后一步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详情页视图全部载入完毕时，设置图片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50" y="3464230"/>
            <a:ext cx="10604500" cy="12573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面向对象编程的升级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类</a:t>
            </a:r>
            <a:r>
              <a:rPr kumimoji="1" lang="en-US" altLang="zh-CN" dirty="0"/>
              <a:t>-Class</a:t>
            </a:r>
            <a:r>
              <a:rPr kumimoji="1" lang="zh-CN" altLang="en-US" dirty="0"/>
              <a:t>在其他语言中是主流地位，但在</a:t>
            </a:r>
            <a:r>
              <a:rPr kumimoji="1" lang="en-US" altLang="zh-CN" dirty="0"/>
              <a:t>Swift</a:t>
            </a:r>
            <a:r>
              <a:rPr kumimoji="1" lang="zh-CN" altLang="en-US" dirty="0"/>
              <a:t>中不是</a:t>
            </a:r>
            <a:endParaRPr kumimoji="1" lang="en-US" altLang="zh-CN" dirty="0"/>
          </a:p>
          <a:p>
            <a:r>
              <a:rPr kumimoji="1" lang="zh-CN" altLang="en-US" dirty="0"/>
              <a:t>除了系统框架已经很成熟的各种类以外，</a:t>
            </a:r>
            <a:r>
              <a:rPr kumimoji="1" lang="en-US" altLang="zh-CN" dirty="0"/>
              <a:t>Swift</a:t>
            </a:r>
            <a:r>
              <a:rPr kumimoji="1" lang="zh-CN" altLang="en-US" dirty="0"/>
              <a:t>推荐使用：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en-US" dirty="0"/>
              <a:t>       </a:t>
            </a:r>
            <a:r>
              <a:rPr kumimoji="1" lang="zh-CN" altLang="en-US" dirty="0"/>
              <a:t>结构体</a:t>
            </a:r>
            <a:r>
              <a:rPr kumimoji="1" lang="en-US" altLang="en-US" dirty="0"/>
              <a:t> – struct</a:t>
            </a:r>
            <a:endParaRPr kumimoji="1" lang="en-US" altLang="en-US" dirty="0"/>
          </a:p>
          <a:p>
            <a:pPr marL="0" indent="0">
              <a:buNone/>
            </a:pPr>
            <a:r>
              <a:rPr kumimoji="1" lang="en-US" altLang="en-US" dirty="0"/>
              <a:t>       </a:t>
            </a:r>
            <a:r>
              <a:rPr kumimoji="1" lang="zh-CN" altLang="en-US" dirty="0"/>
              <a:t>能实现类绝大部分功能的同时，默认实现初始化方法以及无需内存管理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菜单项颜色配置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0165" y="1690688"/>
            <a:ext cx="9982200" cy="127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65" y="3280772"/>
            <a:ext cx="10221470" cy="17330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2801" y="280558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菜单项颜色配置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362855" y="1606121"/>
            <a:ext cx="8350772" cy="634947"/>
          </a:xfrm>
        </p:spPr>
        <p:txBody>
          <a:bodyPr/>
          <a:lstStyle/>
          <a:p>
            <a:r>
              <a:rPr kumimoji="1" lang="zh-CN" altLang="en-US" dirty="0"/>
              <a:t>在线取色器</a:t>
            </a:r>
            <a:r>
              <a:rPr kumimoji="1" lang="en-US" altLang="en-US" dirty="0"/>
              <a:t> </a:t>
            </a:r>
            <a:r>
              <a:rPr lang="en-US" altLang="zh-CN" dirty="0">
                <a:hlinkClick r:id="rId1"/>
              </a:rPr>
              <a:t>http://xiaohudie.net/RGB.html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914" y="2241068"/>
            <a:ext cx="8801100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导航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lstStyle/>
          <a:p>
            <a:r>
              <a:rPr kumimoji="1" lang="zh-CN" altLang="en-US" dirty="0"/>
              <a:t>导航：</a:t>
            </a:r>
            <a:r>
              <a:rPr kumimoji="1" lang="en-US" altLang="zh-CN" dirty="0"/>
              <a:t>A</a:t>
            </a:r>
            <a:r>
              <a:rPr kumimoji="1" lang="en-US" altLang="en-US" dirty="0"/>
              <a:t>PP</a:t>
            </a:r>
            <a:r>
              <a:rPr kumimoji="1" lang="zh-CN" altLang="en-US" dirty="0"/>
              <a:t>中常见的</a:t>
            </a:r>
            <a:r>
              <a:rPr kumimoji="1" lang="en-US" altLang="zh-CN" dirty="0"/>
              <a:t>U</a:t>
            </a:r>
            <a:r>
              <a:rPr kumimoji="1" lang="en-US" altLang="en-US" dirty="0"/>
              <a:t>I</a:t>
            </a:r>
            <a:r>
              <a:rPr kumimoji="1" lang="zh-CN" altLang="en-US" dirty="0"/>
              <a:t>组件，提供一个往详情页</a:t>
            </a:r>
            <a:r>
              <a:rPr kumimoji="1" lang="en-US" altLang="zh-CN" dirty="0"/>
              <a:t>/</a:t>
            </a:r>
            <a:r>
              <a:rPr kumimoji="1" lang="zh-CN" altLang="en-US" dirty="0"/>
              <a:t>下级页等的路径，从而把一组视图有机连接起来。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导航方式：把一个视图叠在另一个之上，加上返回按钮，这种层次结构叫</a:t>
            </a:r>
            <a:r>
              <a:rPr kumimoji="1" lang="en-US" altLang="en-US" dirty="0"/>
              <a:t> </a:t>
            </a:r>
            <a:r>
              <a:rPr kumimoji="1" lang="zh-CN" altLang="en-US" dirty="0"/>
              <a:t>导航栈（</a:t>
            </a:r>
            <a:r>
              <a:rPr kumimoji="1" lang="en-US" altLang="zh-CN" dirty="0"/>
              <a:t>Stack</a:t>
            </a:r>
            <a:r>
              <a:rPr kumimoji="1" lang="zh-CN" altLang="en-US" dirty="0"/>
              <a:t>）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场景和转场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可以在</a:t>
            </a:r>
            <a:r>
              <a:rPr kumimoji="1" lang="en-US" altLang="zh-CN" dirty="0"/>
              <a:t>Storyboard</a:t>
            </a:r>
            <a:r>
              <a:rPr kumimoji="1" lang="zh-CN" altLang="en-US" dirty="0"/>
              <a:t>中添加多个控制器并相连，规定相互如何过渡，无需写任何代码。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场景：通常指屏幕上的内容，比如一个视图控制器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转场：描述在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个场景之间的过渡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Push</a:t>
            </a:r>
            <a:r>
              <a:rPr kumimoji="1" lang="en-US" altLang="en-US" dirty="0"/>
              <a:t>（</a:t>
            </a:r>
            <a:r>
              <a:rPr kumimoji="1" lang="zh-CN" altLang="en-US" dirty="0"/>
              <a:t>压入</a:t>
            </a:r>
            <a:r>
              <a:rPr kumimoji="1" lang="en-US" altLang="en-US" dirty="0"/>
              <a:t>）</a:t>
            </a:r>
            <a:r>
              <a:rPr kumimoji="1" lang="zh-CN" altLang="en-US" dirty="0"/>
              <a:t>和</a:t>
            </a:r>
            <a:r>
              <a:rPr kumimoji="1" lang="en-US" altLang="zh-CN" dirty="0"/>
              <a:t>Model</a:t>
            </a:r>
            <a:r>
              <a:rPr kumimoji="1" lang="en-US" altLang="en-US" dirty="0"/>
              <a:t>（</a:t>
            </a:r>
            <a:r>
              <a:rPr kumimoji="1" lang="zh-CN" altLang="en-US" dirty="0"/>
              <a:t>模态</a:t>
            </a:r>
            <a:r>
              <a:rPr kumimoji="1" lang="en-US" altLang="en-US" dirty="0"/>
              <a:t>）</a:t>
            </a:r>
            <a:r>
              <a:rPr kumimoji="1" lang="zh-CN" altLang="en-US" dirty="0"/>
              <a:t>是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个常见的过渡类型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创建导航控制器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目标：给</a:t>
            </a:r>
            <a:r>
              <a:rPr kumimoji="1" lang="en-US" altLang="zh-CN" dirty="0"/>
              <a:t>Areas</a:t>
            </a:r>
            <a:r>
              <a:rPr kumimoji="1" lang="zh-CN" altLang="en-US" dirty="0"/>
              <a:t>控制器嵌入一个导航控制器，点后浏览下一页显示区域详情。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2937" y="137786"/>
            <a:ext cx="10623115" cy="103966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选中</a:t>
            </a:r>
            <a:r>
              <a:rPr kumimoji="1" lang="en-US" altLang="zh-CN" dirty="0" err="1"/>
              <a:t>Main</a:t>
            </a:r>
            <a:r>
              <a:rPr kumimoji="1" lang="en-US" altLang="en-US" dirty="0" err="1"/>
              <a:t>.storyboard</a:t>
            </a:r>
            <a:r>
              <a:rPr kumimoji="1" lang="zh-CN" altLang="en-US" dirty="0"/>
              <a:t>上的黄色控制器</a:t>
            </a:r>
            <a:endParaRPr kumimoji="1" lang="en-US" altLang="zh-CN" dirty="0"/>
          </a:p>
          <a:p>
            <a:r>
              <a:rPr kumimoji="1" lang="en-US" altLang="zh-CN" dirty="0"/>
              <a:t>Editor</a:t>
            </a:r>
            <a:r>
              <a:rPr kumimoji="1" lang="en-US" altLang="en-US" dirty="0"/>
              <a:t>-&gt;Embed In-&gt;Navigation Controller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457" y="1365337"/>
            <a:ext cx="9624077" cy="53057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9015" y="408380"/>
            <a:ext cx="9484223" cy="62697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1713</Words>
  <Application>WPS 表格</Application>
  <PresentationFormat>宽屏</PresentationFormat>
  <Paragraphs>116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方正书宋_GBK</vt:lpstr>
      <vt:lpstr>Wingdings</vt:lpstr>
      <vt:lpstr>等线 Light</vt:lpstr>
      <vt:lpstr>汉仪中等线KW</vt:lpstr>
      <vt:lpstr>等线</vt:lpstr>
      <vt:lpstr>微软雅黑</vt:lpstr>
      <vt:lpstr>汉仪旗黑</vt:lpstr>
      <vt:lpstr>宋体</vt:lpstr>
      <vt:lpstr>Arial Unicode MS</vt:lpstr>
      <vt:lpstr>汉仪书宋二KW</vt:lpstr>
      <vt:lpstr>Office 主题​​</vt:lpstr>
      <vt:lpstr>更多滑动菜单</vt:lpstr>
      <vt:lpstr>增加分享子菜单</vt:lpstr>
      <vt:lpstr>菜单项颜色配置</vt:lpstr>
      <vt:lpstr>菜单项颜色配置</vt:lpstr>
      <vt:lpstr>导航</vt:lpstr>
      <vt:lpstr>场景和转场</vt:lpstr>
      <vt:lpstr>创建导航控制器</vt:lpstr>
      <vt:lpstr>PowerPoint 演示文稿</vt:lpstr>
      <vt:lpstr>PowerPoint 演示文稿</vt:lpstr>
      <vt:lpstr>设置导航标题</vt:lpstr>
      <vt:lpstr>添加一个场景</vt:lpstr>
      <vt:lpstr>连接视图</vt:lpstr>
      <vt:lpstr>PowerPoint 演示文稿</vt:lpstr>
      <vt:lpstr>转场类型</vt:lpstr>
      <vt:lpstr>运行</vt:lpstr>
      <vt:lpstr>PowerPoint 演示文稿</vt:lpstr>
      <vt:lpstr>场景间如何传递数据</vt:lpstr>
      <vt:lpstr>为定制类添加变量</vt:lpstr>
      <vt:lpstr>使用转场来传值</vt:lpstr>
      <vt:lpstr>标识转场</vt:lpstr>
      <vt:lpstr>定制prepare(for segue)方法</vt:lpstr>
      <vt:lpstr>运行</vt:lpstr>
      <vt:lpstr>面向对象编程的升级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自动布局</dc:title>
  <dc:creator>Microsoft Office 用户</dc:creator>
  <cp:lastModifiedBy>xuhui</cp:lastModifiedBy>
  <cp:revision>190</cp:revision>
  <dcterms:created xsi:type="dcterms:W3CDTF">2022-06-01T11:37:20Z</dcterms:created>
  <dcterms:modified xsi:type="dcterms:W3CDTF">2022-06-01T11:37:20Z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