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387" r:id="rId3"/>
    <p:sldId id="388" r:id="rId4"/>
    <p:sldId id="389" r:id="rId5"/>
    <p:sldId id="390" r:id="rId6"/>
    <p:sldId id="391" r:id="rId7"/>
    <p:sldId id="39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3241"/>
  </p:normalViewPr>
  <p:slideViewPr>
    <p:cSldViewPr snapToGrid="0" snapToObjects="1">
      <p:cViewPr varScale="1">
        <p:scale>
          <a:sx n="102" d="100"/>
          <a:sy n="102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AA308-0253-0F41-B78B-1B4850393AD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C3871-95F8-9046-87BD-DB83A57D155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反向转场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点击评价按钮，把评价回传，让详情页更新评价图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、在评论视图中加一个</a:t>
            </a:r>
            <a:r>
              <a:rPr kumimoji="1" lang="en-US" altLang="zh-CN" dirty="0"/>
              <a:t>action</a:t>
            </a:r>
            <a:r>
              <a:rPr kumimoji="1" lang="zh-CN" altLang="en-US" dirty="0"/>
              <a:t>方法，任一个评价按钮点击时会触发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</a:t>
            </a:r>
            <a:r>
              <a:rPr kumimoji="1" lang="zh-CN" altLang="en-US" dirty="0"/>
              <a:t>、在这个方法中，检测是哪一个按钮的点击，保存相应的评价到属性中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3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close</a:t>
            </a:r>
            <a:r>
              <a:rPr kumimoji="1" lang="zh-CN" altLang="en-US" dirty="0"/>
              <a:t>关闭按钮</a:t>
            </a:r>
            <a:r>
              <a:rPr kumimoji="1" lang="en-US" altLang="zh-CN" dirty="0"/>
              <a:t>action</a:t>
            </a:r>
            <a:r>
              <a:rPr kumimoji="1" lang="zh-CN" altLang="en-US" dirty="0"/>
              <a:t>方法会被触发，通过转场参数</a:t>
            </a:r>
            <a:r>
              <a:rPr kumimoji="1" lang="en-US" altLang="zh-CN" dirty="0" err="1"/>
              <a:t>UIStoryboardSegue</a:t>
            </a:r>
            <a:r>
              <a:rPr kumimoji="1" lang="zh-CN" altLang="en-US" dirty="0"/>
              <a:t>对象获取源控制器，返回评价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4</a:t>
            </a:r>
            <a:r>
              <a:rPr kumimoji="1" lang="zh-CN" altLang="en-US" dirty="0"/>
              <a:t>、更新详情页的评价按钮图片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模型更新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946742" cy="4351338"/>
          </a:xfrm>
        </p:spPr>
        <p:txBody>
          <a:bodyPr/>
          <a:lstStyle/>
          <a:p>
            <a:r>
              <a:rPr kumimoji="1" lang="zh-CN" altLang="en-US" dirty="0"/>
              <a:t>增加了评价图的属性，先变更</a:t>
            </a:r>
            <a:r>
              <a:rPr kumimoji="1" lang="en-US" altLang="zh-CN" dirty="0"/>
              <a:t>Model</a:t>
            </a:r>
            <a:endParaRPr kumimoji="1" lang="en-US" altLang="zh-CN" dirty="0"/>
          </a:p>
          <a:p>
            <a:r>
              <a:rPr kumimoji="1" lang="zh-CN" altLang="en-US" dirty="0"/>
              <a:t>在</a:t>
            </a:r>
            <a:r>
              <a:rPr kumimoji="1" lang="en-US" altLang="en-US" dirty="0" err="1"/>
              <a:t>Area.swift</a:t>
            </a:r>
            <a:r>
              <a:rPr kumimoji="1" lang="zh-CN" altLang="en-US" dirty="0"/>
              <a:t>中加入：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5280" y="763278"/>
            <a:ext cx="6512556" cy="42604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评价按钮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给每个按钮设置</a:t>
            </a:r>
            <a:r>
              <a:rPr kumimoji="1" lang="en-US" altLang="zh-CN" dirty="0"/>
              <a:t>tag</a:t>
            </a:r>
            <a:r>
              <a:rPr kumimoji="1" lang="zh-CN" altLang="en-US" dirty="0"/>
              <a:t>值</a:t>
            </a:r>
            <a:endParaRPr kumimoji="1" lang="en-US" altLang="zh-CN" dirty="0"/>
          </a:p>
          <a:p>
            <a:r>
              <a:rPr kumimoji="1" lang="zh-CN" altLang="en-US" dirty="0"/>
              <a:t>定义反向转场</a:t>
            </a:r>
            <a:r>
              <a:rPr kumimoji="1" lang="en-US" altLang="zh-CN" dirty="0"/>
              <a:t>id</a:t>
            </a:r>
            <a:r>
              <a:rPr kumimoji="1" lang="en-US" altLang="en-US" dirty="0"/>
              <a:t>，</a:t>
            </a:r>
            <a:r>
              <a:rPr kumimoji="1" lang="zh-CN" altLang="en-US" dirty="0"/>
              <a:t>将反向转场的</a:t>
            </a:r>
            <a:r>
              <a:rPr kumimoji="1" lang="en-US" altLang="zh-CN" dirty="0"/>
              <a:t>identifier</a:t>
            </a:r>
            <a:r>
              <a:rPr kumimoji="1" lang="zh-CN" altLang="en-US" dirty="0"/>
              <a:t>命名为</a:t>
            </a:r>
            <a:r>
              <a:rPr kumimoji="1" lang="en-US" altLang="zh-CN" dirty="0" err="1"/>
              <a:t>unwindToDetailView</a:t>
            </a:r>
            <a:r>
              <a:rPr kumimoji="1" lang="en-US" altLang="en-US" dirty="0"/>
              <a:t>，</a:t>
            </a:r>
            <a:r>
              <a:rPr kumimoji="1" lang="zh-CN" altLang="en-US" dirty="0"/>
              <a:t>在代码中使用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799" y="3444169"/>
            <a:ext cx="7895572" cy="28677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04755" y="3745282"/>
            <a:ext cx="1419615" cy="205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16067" y="5773679"/>
            <a:ext cx="2505204" cy="238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保存评价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在评价控制器</a:t>
            </a:r>
            <a:r>
              <a:rPr kumimoji="1" lang="en-US" altLang="zh-CN" dirty="0" err="1"/>
              <a:t>ReviewViewController</a:t>
            </a:r>
            <a:r>
              <a:rPr kumimoji="1" lang="zh-CN" altLang="en-US" dirty="0"/>
              <a:t>中添加一个评价变量：</a:t>
            </a:r>
            <a:endParaRPr kumimoji="1" lang="en-US" altLang="zh-CN" dirty="0"/>
          </a:p>
          <a:p>
            <a:r>
              <a:rPr kumimoji="1" lang="en-US" altLang="zh-CN" dirty="0" err="1"/>
              <a:t>var</a:t>
            </a:r>
            <a:r>
              <a:rPr kumimoji="1" lang="en-US" altLang="en-US" dirty="0"/>
              <a:t> rating: String?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1688" y="2461758"/>
            <a:ext cx="6475838" cy="41582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引用评价按钮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将评价按钮与控制器关联，以便代码更新评价图片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7655" y="2473019"/>
            <a:ext cx="5921784" cy="42096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en-US" altLang="en-US" dirty="0"/>
              <a:t>lose</a:t>
            </a:r>
            <a:r>
              <a:rPr kumimoji="1" lang="zh-CN" altLang="en-US" dirty="0"/>
              <a:t>方法取回评价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从</a:t>
            </a:r>
            <a:r>
              <a:rPr kumimoji="1" lang="en-US" altLang="zh-CN" dirty="0"/>
              <a:t>segue</a:t>
            </a:r>
            <a:r>
              <a:rPr kumimoji="1" lang="zh-CN" altLang="en-US" dirty="0"/>
              <a:t>参数中获得来源控制器，如有评价，则保存到当前</a:t>
            </a:r>
            <a:r>
              <a:rPr kumimoji="1" lang="en-US" altLang="zh-CN" dirty="0"/>
              <a:t>area</a:t>
            </a:r>
            <a:r>
              <a:rPr kumimoji="1" lang="zh-CN" altLang="en-US" dirty="0"/>
              <a:t>实例中更新评价按钮图片。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571" y="2812273"/>
            <a:ext cx="10449229" cy="39079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WPS 演示</Application>
  <PresentationFormat>宽屏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方正书宋_GBK</vt:lpstr>
      <vt:lpstr>Wingdings</vt:lpstr>
      <vt:lpstr>等线 Light</vt:lpstr>
      <vt:lpstr>汉仪中等线KW</vt:lpstr>
      <vt:lpstr>等线</vt:lpstr>
      <vt:lpstr>微软雅黑</vt:lpstr>
      <vt:lpstr>汉仪旗黑</vt:lpstr>
      <vt:lpstr>宋体</vt:lpstr>
      <vt:lpstr>Arial Unicode MS</vt:lpstr>
      <vt:lpstr>汉仪书宋二KW</vt:lpstr>
      <vt:lpstr>Office 主题​​</vt:lpstr>
      <vt:lpstr>反向转场</vt:lpstr>
      <vt:lpstr>模型更新</vt:lpstr>
      <vt:lpstr>评价按钮</vt:lpstr>
      <vt:lpstr>保存评价</vt:lpstr>
      <vt:lpstr>引用评价按钮</vt:lpstr>
      <vt:lpstr>close方法取回评价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自动布局</dc:title>
  <dc:creator>Microsoft Office 用户</dc:creator>
  <cp:lastModifiedBy>xuhui</cp:lastModifiedBy>
  <cp:revision>345</cp:revision>
  <dcterms:created xsi:type="dcterms:W3CDTF">2022-06-09T01:45:25Z</dcterms:created>
  <dcterms:modified xsi:type="dcterms:W3CDTF">2022-06-09T01:45:25Z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