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445" r:id="rId3"/>
    <p:sldId id="464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3241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更高效的数据</a:t>
            </a:r>
            <a:r>
              <a:rPr kumimoji="1" lang="en-US" altLang="en-US" dirty="0"/>
              <a:t> </a:t>
            </a:r>
            <a:r>
              <a:rPr kumimoji="1" lang="zh-CN" altLang="en-US" dirty="0"/>
              <a:t>获取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每次全部更新</a:t>
            </a:r>
            <a:r>
              <a:rPr kumimoji="1" lang="en-US" altLang="zh-CN" dirty="0"/>
              <a:t>table</a:t>
            </a:r>
            <a:r>
              <a:rPr kumimoji="1" lang="en-US" altLang="en-US" dirty="0"/>
              <a:t> view</a:t>
            </a:r>
            <a:r>
              <a:rPr kumimoji="1" lang="zh-CN" altLang="en-US" dirty="0"/>
              <a:t>性能上是较低的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en-US" altLang="en-US" dirty="0"/>
              <a:t>、</a:t>
            </a:r>
            <a:r>
              <a:rPr kumimoji="1" lang="zh-CN" altLang="en-US" dirty="0"/>
              <a:t>在</a:t>
            </a:r>
            <a:r>
              <a:rPr lang="en-US" altLang="zh-CN" dirty="0" err="1"/>
              <a:t>AreaTableViewController</a:t>
            </a:r>
            <a:r>
              <a:rPr kumimoji="1" lang="zh-CN" altLang="en-US" dirty="0"/>
              <a:t>中</a:t>
            </a:r>
            <a:r>
              <a:rPr kumimoji="1" lang="en-US" altLang="en-US" dirty="0"/>
              <a:t> </a:t>
            </a:r>
            <a:r>
              <a:rPr lang="en-US" altLang="zh-CN" dirty="0"/>
              <a:t>import </a:t>
            </a:r>
            <a:r>
              <a:rPr lang="en-US" altLang="zh-CN" dirty="0" err="1"/>
              <a:t>CoreData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2、</a:t>
            </a:r>
            <a:r>
              <a:rPr lang="zh-CN" altLang="en-US" dirty="0"/>
              <a:t>遵从</a:t>
            </a:r>
            <a:r>
              <a:rPr lang="en-US" altLang="zh-CN" dirty="0" err="1"/>
              <a:t>NSFetchedResultsControllerDelegate</a:t>
            </a:r>
            <a:r>
              <a:rPr lang="en-US" altLang="en-US" dirty="0"/>
              <a:t>，</a:t>
            </a:r>
            <a:r>
              <a:rPr lang="zh-CN" altLang="en-US" dirty="0"/>
              <a:t>此协议提供数据变化时提供其代理的方法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点击搜索条，搜索条可能被顶到状态栏之上，不可见，因为取消了导航条的半透明属性</a:t>
            </a:r>
            <a:endParaRPr kumimoji="1" lang="en-US" altLang="zh-CN" dirty="0"/>
          </a:p>
          <a:p>
            <a:r>
              <a:rPr kumimoji="1" lang="zh-CN" altLang="en-US" dirty="0"/>
              <a:t>解决方案：选择导航控制器的扩展边缘属性</a:t>
            </a:r>
            <a:endParaRPr kumimoji="1" lang="en-US" altLang="zh-CN" dirty="0"/>
          </a:p>
          <a:p>
            <a:r>
              <a:rPr kumimoji="1" lang="zh-CN" altLang="en-US" dirty="0"/>
              <a:t>属性设置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200" y="3793852"/>
            <a:ext cx="10831033" cy="1817796"/>
            <a:chOff x="838200" y="2979660"/>
            <a:chExt cx="10831033" cy="18177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8200" y="2979660"/>
              <a:ext cx="10831033" cy="181779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 flipV="1">
              <a:off x="9920614" y="4289391"/>
              <a:ext cx="1466663" cy="2700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筛选器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搜索控制器没有现成的筛选功能，需要手工加筛选规则</a:t>
            </a:r>
            <a:endParaRPr kumimoji="1" lang="en-US" altLang="zh-CN" dirty="0"/>
          </a:p>
          <a:p>
            <a:r>
              <a:rPr kumimoji="1" lang="zh-CN" altLang="en-US" dirty="0"/>
              <a:t>添加一个按地区名称匹配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、定义一个空数组保存搜索结果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en-US" dirty="0"/>
              <a:t>2、</a:t>
            </a:r>
            <a:r>
              <a:rPr kumimoji="1" lang="zh-CN" altLang="en-US" dirty="0"/>
              <a:t>添加一个筛选器方法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78264"/>
            <a:ext cx="4711700" cy="66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15344"/>
            <a:ext cx="10748375" cy="21519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更新搜索结果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首先需要遵从</a:t>
            </a:r>
            <a:r>
              <a:rPr kumimoji="1" lang="en-US" altLang="zh-CN" dirty="0" err="1"/>
              <a:t>UISearchResultsUpdating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r>
              <a:rPr kumimoji="1" lang="zh-CN" altLang="en-US" dirty="0"/>
              <a:t>实现协议中的</a:t>
            </a:r>
            <a:r>
              <a:rPr kumimoji="1" lang="en-US" altLang="zh-CN" dirty="0" err="1"/>
              <a:t>u</a:t>
            </a:r>
            <a:r>
              <a:rPr kumimoji="1" lang="en-US" altLang="en-US" dirty="0" err="1"/>
              <a:t>pdateSearchResults</a:t>
            </a:r>
            <a:r>
              <a:rPr kumimoji="1" lang="zh-CN" altLang="en-US" dirty="0"/>
              <a:t>方法，当用户点搜索条，或者更改搜索文字，这个方法被调用，让搜索控制器显示搜索结果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04383"/>
            <a:ext cx="10185400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搜索与列表互动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当搜索条在使用时，</a:t>
            </a:r>
            <a:r>
              <a:rPr kumimoji="1" lang="en-US" altLang="zh-CN" dirty="0" err="1"/>
              <a:t>isActive</a:t>
            </a:r>
            <a:r>
              <a:rPr kumimoji="1" lang="zh-CN" altLang="en-US" dirty="0"/>
              <a:t>属性为</a:t>
            </a:r>
            <a:r>
              <a:rPr kumimoji="1" lang="en-US" altLang="zh-CN" dirty="0"/>
              <a:t>true</a:t>
            </a:r>
            <a:endParaRPr kumimoji="1" lang="en-US" altLang="zh-CN" dirty="0"/>
          </a:p>
          <a:p>
            <a:r>
              <a:rPr kumimoji="1" lang="zh-CN" altLang="en-US" dirty="0"/>
              <a:t>更新列表的数据源方法：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、行数：搜索条活动时，数据源为搜索结果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780" y="3386370"/>
            <a:ext cx="11653381" cy="7276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搜索与列表互动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en-US" altLang="en-US" dirty="0"/>
              <a:t>、</a:t>
            </a:r>
            <a:r>
              <a:rPr kumimoji="1" lang="zh-CN" altLang="en-US" dirty="0"/>
              <a:t>单元格内容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035" y="2178148"/>
            <a:ext cx="8843376" cy="43833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flipV="1">
            <a:off x="1174271" y="2485643"/>
            <a:ext cx="591900" cy="19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3092841" y="2926142"/>
            <a:ext cx="591900" cy="19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5259844" y="3377079"/>
            <a:ext cx="591900" cy="19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3531252" y="3806367"/>
            <a:ext cx="591900" cy="19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3067790" y="4247292"/>
            <a:ext cx="591900" cy="19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 flipV="1">
            <a:off x="1063624" y="5569134"/>
            <a:ext cx="591900" cy="19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搜索与列表互动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en-US" altLang="en-US" dirty="0"/>
              <a:t>、</a:t>
            </a:r>
            <a:r>
              <a:rPr kumimoji="1" lang="zh-CN" altLang="en-US" dirty="0"/>
              <a:t>搜索时单元格不可编辑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、当用户点击搜索结果的单元格时，转场代码要修改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28" y="2377967"/>
            <a:ext cx="11353800" cy="10253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5676"/>
            <a:ext cx="12192000" cy="768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搜索与列表互动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搜索框可以去除输入时的空格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36085"/>
            <a:ext cx="1017270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定制搜索条外观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搜索条背景不变暗，可以实现点击进入详情页。</a:t>
            </a:r>
            <a:endParaRPr kumimoji="1" lang="zh-CN" altLang="en-US" dirty="0"/>
          </a:p>
          <a:p>
            <a:r>
              <a:rPr kumimoji="1" lang="zh-CN" altLang="en-US" dirty="0"/>
              <a:t>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中加入</a:t>
            </a:r>
            <a:r>
              <a:rPr kumimoji="1" lang="en-US" altLang="zh-CN" dirty="0"/>
              <a:t>,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可对外观进行定制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2863485"/>
            <a:ext cx="6858000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3606"/>
            <a:ext cx="9766300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转场后搜索条仍然存在，实现该方法可以在新页面取消搜索条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 descr="截屏2022-06-22 下午4.08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06065"/>
            <a:ext cx="10058400" cy="2390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更高效的数据获取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NSFetchedResultsController</a:t>
            </a:r>
            <a:r>
              <a:rPr lang="zh-CN" altLang="en-US" dirty="0"/>
              <a:t>的设计初衷是为了在</a:t>
            </a:r>
            <a:r>
              <a:rPr lang="en-US" altLang="zh-CN" dirty="0" err="1"/>
              <a:t>UITableview</a:t>
            </a:r>
            <a:r>
              <a:rPr lang="zh-CN" altLang="en-US" dirty="0"/>
              <a:t>中高效地管理那些从</a:t>
            </a:r>
            <a:r>
              <a:rPr lang="en-US" altLang="zh-CN" dirty="0"/>
              <a:t>Core Data</a:t>
            </a:r>
            <a:r>
              <a:rPr lang="zh-CN" altLang="en-US" dirty="0"/>
              <a:t>中</a:t>
            </a:r>
            <a:r>
              <a:rPr lang="en-US" altLang="zh-CN" dirty="0"/>
              <a:t>fetch</a:t>
            </a:r>
            <a:r>
              <a:rPr lang="zh-CN" altLang="en-US" dirty="0"/>
              <a:t>得到的数据。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UITableView</a:t>
            </a:r>
            <a:r>
              <a:rPr lang="zh-CN" altLang="en-US" dirty="0"/>
              <a:t>使用</a:t>
            </a:r>
            <a:r>
              <a:rPr lang="en-US" altLang="zh-CN" dirty="0"/>
              <a:t>fetch request</a:t>
            </a:r>
            <a:r>
              <a:rPr lang="zh-CN" altLang="en-US" dirty="0"/>
              <a:t>得到的数据来配置</a:t>
            </a:r>
            <a:r>
              <a:rPr lang="en-US" altLang="zh-CN" dirty="0"/>
              <a:t>table cell</a:t>
            </a:r>
            <a:r>
              <a:rPr lang="zh-CN" altLang="en-US" dirty="0"/>
              <a:t>，当</a:t>
            </a:r>
            <a:r>
              <a:rPr lang="en-US" altLang="zh-CN" dirty="0"/>
              <a:t>Core Data</a:t>
            </a:r>
            <a:r>
              <a:rPr lang="zh-CN" altLang="en-US" dirty="0"/>
              <a:t>中的数据产生变化时，</a:t>
            </a:r>
            <a:r>
              <a:rPr lang="en-US" altLang="zh-CN" dirty="0" err="1"/>
              <a:t>NSFetchedResultsController</a:t>
            </a:r>
            <a:r>
              <a:rPr lang="zh-CN" altLang="en-US" dirty="0"/>
              <a:t>能够有效地对得到的结果进行分析，并对</a:t>
            </a:r>
            <a:r>
              <a:rPr lang="en-US" altLang="zh-CN" dirty="0" err="1"/>
              <a:t>UITableView</a:t>
            </a:r>
            <a:r>
              <a:rPr lang="zh-CN" altLang="en-US" dirty="0"/>
              <a:t>进行调整。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定义一个</a:t>
            </a:r>
            <a:r>
              <a:rPr lang="en-US" altLang="zh-CN" dirty="0" err="1"/>
              <a:t>NSFetchedResultsController</a:t>
            </a:r>
            <a:r>
              <a:rPr lang="zh-CN" altLang="en-US" dirty="0"/>
              <a:t>变量：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205087"/>
            <a:ext cx="62992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添加初始化代码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中添加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56723"/>
            <a:ext cx="7820416" cy="41812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89523" y="365125"/>
            <a:ext cx="445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如果执行，会显示上一次保存的数据，但新增数据后，表格不会更新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08" y="1785223"/>
            <a:ext cx="26035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代理方法详解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4792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当数据内容发生变化时</a:t>
            </a:r>
            <a:r>
              <a:rPr lang="en-US" altLang="zh-CN" dirty="0" err="1"/>
              <a:t>NSFetchedResultsControllerDelegate</a:t>
            </a:r>
            <a:r>
              <a:rPr lang="zh-CN" altLang="en-US" dirty="0"/>
              <a:t>协议的以下方法会被调用：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82873"/>
            <a:ext cx="8656529" cy="4391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删除数据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10147300" cy="584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7348"/>
            <a:ext cx="9125472" cy="43231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更新托管对象的属性，调用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save</a:t>
            </a:r>
            <a:r>
              <a:rPr kumimoji="1" lang="zh-CN" altLang="en-US" dirty="0"/>
              <a:t>方法即可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要保存评价，可在</a:t>
            </a:r>
            <a:r>
              <a:rPr kumimoji="1" lang="en-US" altLang="zh-CN" dirty="0" err="1"/>
              <a:t>DetailTableViewController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方法中加入</a:t>
            </a:r>
            <a:r>
              <a:rPr kumimoji="1" lang="en-US" altLang="zh-CN" dirty="0"/>
              <a:t>save</a:t>
            </a:r>
            <a:r>
              <a:rPr kumimoji="1" lang="zh-CN" altLang="en-US" dirty="0"/>
              <a:t>语句即可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789" y="4001294"/>
            <a:ext cx="100076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3099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为了能够正常显示，在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方法中添加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03901"/>
            <a:ext cx="9601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UISearchController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AreaTableViewController</a:t>
            </a:r>
            <a:r>
              <a:rPr kumimoji="1" lang="zh-CN" altLang="en-US" dirty="0"/>
              <a:t>中定义一个搜索控制器变量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viewDidLoad</a:t>
            </a:r>
            <a:r>
              <a:rPr kumimoji="1" lang="zh-CN" altLang="en-US" dirty="0"/>
              <a:t>中加入：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05936"/>
            <a:ext cx="452120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8232"/>
            <a:ext cx="10712885" cy="22687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遵从代理相关协议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遵从代理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实现协议中必须要实现的方法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35446"/>
            <a:ext cx="9321800" cy="71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83067"/>
            <a:ext cx="10058400" cy="102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表格</Application>
  <PresentationFormat>宽屏</PresentationFormat>
  <Paragraphs>109</Paragraphs>
  <Slides>18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更高效的数据 获取</vt:lpstr>
      <vt:lpstr>更高效的数据获取</vt:lpstr>
      <vt:lpstr>添加初始化代码</vt:lpstr>
      <vt:lpstr>代理方法详解</vt:lpstr>
      <vt:lpstr>删除数据</vt:lpstr>
      <vt:lpstr>更新</vt:lpstr>
      <vt:lpstr>更新</vt:lpstr>
      <vt:lpstr>UISearchController</vt:lpstr>
      <vt:lpstr>遵从代理相关协议</vt:lpstr>
      <vt:lpstr>PowerPoint 演示文稿</vt:lpstr>
      <vt:lpstr>筛选器</vt:lpstr>
      <vt:lpstr>更新搜索结果</vt:lpstr>
      <vt:lpstr>搜索与列表互动</vt:lpstr>
      <vt:lpstr>搜索与列表互动</vt:lpstr>
      <vt:lpstr>搜索与列表互动</vt:lpstr>
      <vt:lpstr>搜索与列表互动</vt:lpstr>
      <vt:lpstr>定制搜索条外观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xuhui</cp:lastModifiedBy>
  <cp:revision>403</cp:revision>
  <dcterms:created xsi:type="dcterms:W3CDTF">2022-06-27T07:22:20Z</dcterms:created>
  <dcterms:modified xsi:type="dcterms:W3CDTF">2022-06-27T07:22:20Z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