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96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4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66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1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5291-A15F-8847-B1D9-5E79EB91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6C3A4-E096-7749-B125-3F63A26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建立一个列表</a:t>
            </a:r>
            <a:r>
              <a:rPr kumimoji="1" lang="en-US" altLang="zh-CN" dirty="0"/>
              <a:t>A</a:t>
            </a:r>
            <a:r>
              <a:rPr kumimoji="1" lang="en-US" altLang="zh-Hans" dirty="0"/>
              <a:t>PP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最普遍的</a:t>
            </a:r>
            <a:r>
              <a:rPr kumimoji="1" lang="en-US" altLang="zh-CN" dirty="0"/>
              <a:t>U</a:t>
            </a:r>
            <a:r>
              <a:rPr kumimoji="1" lang="en-US" altLang="zh-Hans" dirty="0"/>
              <a:t>I</a:t>
            </a:r>
            <a:r>
              <a:rPr kumimoji="1" lang="zh-CN" altLang="en-US" dirty="0"/>
              <a:t>元素，显示不断重复的图文项</a:t>
            </a:r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Q</a:t>
            </a:r>
            <a:r>
              <a:rPr kumimoji="1" lang="en-US" altLang="zh-Hans" dirty="0"/>
              <a:t>Q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微信、联系人等</a:t>
            </a:r>
          </a:p>
        </p:txBody>
      </p:sp>
    </p:spTree>
    <p:extLst>
      <p:ext uri="{BB962C8B-B14F-4D97-AF65-F5344CB8AC3E}">
        <p14:creationId xmlns:p14="http://schemas.microsoft.com/office/powerpoint/2010/main" val="31071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F4B18-1948-2845-96E2-C08AA13D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UITableViewController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DC89F-A358-D040-9D38-2A477D46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删除默认</a:t>
            </a:r>
            <a:r>
              <a:rPr kumimoji="1" lang="en-US" altLang="zh-Hans" dirty="0" err="1"/>
              <a:t>ViewC</a:t>
            </a:r>
            <a:r>
              <a:rPr kumimoji="1" lang="en-US" altLang="zh-CN" dirty="0" err="1"/>
              <a:t>ontroller</a:t>
            </a:r>
            <a:r>
              <a:rPr kumimoji="1" lang="en-US" altLang="zh-Hans" dirty="0" err="1"/>
              <a:t>.swift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拖一个</a:t>
            </a:r>
            <a:r>
              <a:rPr kumimoji="1" lang="en-US" altLang="zh-CN" dirty="0" err="1"/>
              <a:t>TableView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strory</a:t>
            </a:r>
            <a:r>
              <a:rPr kumimoji="1" lang="en-US" altLang="zh-Hans" dirty="0" err="1"/>
              <a:t>board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、初始箭头拖到</a:t>
            </a:r>
            <a:r>
              <a:rPr kumimoji="1" lang="en-US" altLang="zh-CN" dirty="0" err="1"/>
              <a:t>TableView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删除</a:t>
            </a:r>
            <a:r>
              <a:rPr kumimoji="1" lang="en-US" altLang="zh-CN" dirty="0"/>
              <a:t>view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64831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6BC92-A8E8-3144-9B99-F5549BC3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自定义表格控制器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55D04-C9FF-EE45-B740-8AC2C639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新建</a:t>
            </a:r>
            <a:r>
              <a:rPr kumimoji="1" lang="en-US" altLang="zh-CN" dirty="0"/>
              <a:t>Cocoa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2FC8-3596-EC43-810D-7267FE87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11" y="1535906"/>
            <a:ext cx="6897439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F3CBC-CA5B-C049-B117-701F127D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控制器与视图关联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0E6C1-B693-B440-9AF9-7E908D18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450" y="1514225"/>
            <a:ext cx="812582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EB51D-806B-8641-B9E8-FCFE40D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BD400B-EE4D-F342-AA05-144E2667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2364038"/>
            <a:ext cx="11662611" cy="2264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9FC0F9-5FF3-1E4E-B9FF-68ABC558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192"/>
            <a:ext cx="12192000" cy="23676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718B28-34B9-CD49-9757-31004EA4D12B}"/>
              </a:ext>
            </a:extLst>
          </p:cNvPr>
          <p:cNvSpPr/>
          <p:nvPr/>
        </p:nvSpPr>
        <p:spPr>
          <a:xfrm>
            <a:off x="9336505" y="2528638"/>
            <a:ext cx="2855494" cy="904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39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35CB-3128-174C-8658-3815654F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完成协议必须要实现的方法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5E4E6-8175-EA44-A19A-577A4EB3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override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tableView</a:t>
            </a:r>
            <a:r>
              <a:rPr lang="en-US" altLang="zh-CN" dirty="0"/>
              <a:t>(_ </a:t>
            </a:r>
            <a:r>
              <a:rPr lang="en-US" altLang="zh-CN" dirty="0" err="1"/>
              <a:t>tableView</a:t>
            </a:r>
            <a:r>
              <a:rPr lang="en-US" altLang="zh-CN" dirty="0"/>
              <a:t>: </a:t>
            </a:r>
            <a:r>
              <a:rPr lang="en-US" altLang="zh-CN" dirty="0" err="1"/>
              <a:t>UITableView</a:t>
            </a:r>
            <a:r>
              <a:rPr lang="en-US" altLang="zh-CN" dirty="0"/>
              <a:t>, </a:t>
            </a:r>
            <a:r>
              <a:rPr lang="en-US" altLang="zh-CN" dirty="0" err="1"/>
              <a:t>numberOfRowsInSection</a:t>
            </a:r>
            <a:r>
              <a:rPr lang="en-US" altLang="zh-CN" dirty="0"/>
              <a:t> section: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override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tableView</a:t>
            </a:r>
            <a:r>
              <a:rPr lang="en-US" altLang="zh-CN" dirty="0"/>
              <a:t>(_ </a:t>
            </a:r>
            <a:r>
              <a:rPr lang="en-US" altLang="zh-CN" dirty="0" err="1"/>
              <a:t>tableView</a:t>
            </a:r>
            <a:r>
              <a:rPr lang="en-US" altLang="zh-CN" dirty="0"/>
              <a:t>: </a:t>
            </a:r>
            <a:r>
              <a:rPr lang="en-US" altLang="zh-CN" dirty="0" err="1"/>
              <a:t>UITableView</a:t>
            </a:r>
            <a:r>
              <a:rPr lang="en-US" altLang="zh-CN" dirty="0"/>
              <a:t>, </a:t>
            </a:r>
            <a:r>
              <a:rPr lang="en-US" altLang="zh-CN" dirty="0" err="1"/>
              <a:t>cellForRowAt</a:t>
            </a:r>
            <a:r>
              <a:rPr lang="en-US" altLang="zh-CN" dirty="0"/>
              <a:t> </a:t>
            </a:r>
            <a:r>
              <a:rPr lang="en-US" altLang="zh-CN" dirty="0" err="1"/>
              <a:t>indexPath</a:t>
            </a:r>
            <a:r>
              <a:rPr lang="en-US" altLang="zh-CN" dirty="0"/>
              <a:t>: </a:t>
            </a:r>
            <a:r>
              <a:rPr lang="en-US" altLang="zh-CN" dirty="0" err="1"/>
              <a:t>IndexPath</a:t>
            </a:r>
            <a:r>
              <a:rPr lang="en-US" altLang="zh-CN" dirty="0"/>
              <a:t>) -&gt; </a:t>
            </a:r>
            <a:r>
              <a:rPr lang="en-US" altLang="zh-CN" dirty="0" err="1"/>
              <a:t>UITableViewCell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2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F7EB9-2B7B-E143-BD57-2A6888C1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UITableViewController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19143-6375-0B41-A189-2145A4F9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专门针对</a:t>
            </a:r>
            <a:r>
              <a:rPr kumimoji="1" lang="en-US" altLang="zh-CN" dirty="0" err="1"/>
              <a:t>UITableView</a:t>
            </a:r>
            <a:r>
              <a:rPr kumimoji="1" lang="zh-CN" altLang="en-US" dirty="0"/>
              <a:t>的控制器</a:t>
            </a:r>
            <a:endParaRPr kumimoji="1" lang="en-US" altLang="zh-CN" dirty="0"/>
          </a:p>
          <a:p>
            <a:r>
              <a:rPr kumimoji="1" lang="zh-CN" altLang="en-US" dirty="0"/>
              <a:t>创建好控制器，已经有</a:t>
            </a:r>
            <a:r>
              <a:rPr kumimoji="1" lang="en-US" altLang="zh-CN" dirty="0" err="1"/>
              <a:t>UITableView</a:t>
            </a:r>
            <a:r>
              <a:rPr kumimoji="1" lang="zh-CN" altLang="en-US" dirty="0"/>
              <a:t>控件</a:t>
            </a:r>
            <a:endParaRPr kumimoji="1" lang="en-US" altLang="zh-CN" dirty="0"/>
          </a:p>
          <a:p>
            <a:r>
              <a:rPr kumimoji="1" lang="en-US" altLang="zh-CN" dirty="0"/>
              <a:t>Controller</a:t>
            </a:r>
            <a:r>
              <a:rPr kumimoji="1" lang="zh-CN" altLang="en-US" dirty="0"/>
              <a:t>文件中已经包含了相关的方法</a:t>
            </a:r>
            <a:endParaRPr kumimoji="1" lang="en-US" altLang="zh-CN" dirty="0"/>
          </a:p>
          <a:p>
            <a:r>
              <a:rPr kumimoji="1" lang="zh-CN" altLang="en-US" dirty="0"/>
              <a:t>不需要再单独设置数据源和代理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2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8803C-D58F-B44D-A07D-F93EC935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B3DE-2C1B-734B-A40F-9C8FA046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定制单元格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Cell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默认样式、缩略图位置和尺寸固定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优化项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更改高度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缩略图更大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显示更多区域信息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更改字体类型和尺寸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把图片显示成圆形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64BC6-B65E-1D4B-B905-E7CB5B8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1291833"/>
            <a:ext cx="3784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EFD7-A88D-F74F-B4E2-589CA3A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C8D87-8204-3D43-A21D-7FAAF8BD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1823752"/>
            <a:ext cx="11518232" cy="3538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0E5D5A-4A77-8840-B296-12CDA3EA76A3}"/>
              </a:ext>
            </a:extLst>
          </p:cNvPr>
          <p:cNvSpPr/>
          <p:nvPr/>
        </p:nvSpPr>
        <p:spPr>
          <a:xfrm>
            <a:off x="9111916" y="2111545"/>
            <a:ext cx="2855494" cy="88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3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06AB-F7BB-884E-96F4-F63AD538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3FAFB-CC88-CD4B-8290-EDDD8AFC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249"/>
            <a:ext cx="10515600" cy="676943"/>
          </a:xfrm>
        </p:spPr>
        <p:txBody>
          <a:bodyPr/>
          <a:lstStyle/>
          <a:p>
            <a:r>
              <a:rPr kumimoji="1" lang="zh-CN" altLang="en-US" dirty="0"/>
              <a:t>表格行高和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行高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D4F8E-7D53-D94A-BC37-D9CFBAA1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5547"/>
            <a:ext cx="10892589" cy="2038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04451D-02B3-774B-9F56-A9583EEE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40308"/>
            <a:ext cx="10893226" cy="15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E19F0-FADF-744D-9FE8-5795A9C6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0FFC1-C4A1-4A46-8B47-DD139BCE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5912"/>
          </a:xfrm>
        </p:spPr>
        <p:txBody>
          <a:bodyPr/>
          <a:lstStyle/>
          <a:p>
            <a:r>
              <a:rPr kumimoji="1" lang="zh-CN" altLang="en-US" dirty="0"/>
              <a:t>添加图片组件设定位置尺寸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手动拖一个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控件到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上，然后设置位置尺寸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AF77FB-301E-324D-8CCC-B9C5DC1A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3273664"/>
            <a:ext cx="10635916" cy="1586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C750BD-EDA8-5149-9DFA-68225632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5262306"/>
            <a:ext cx="3327400" cy="12954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8E30F9-E2B5-324F-909D-6688AAD31585}"/>
              </a:ext>
            </a:extLst>
          </p:cNvPr>
          <p:cNvSpPr txBox="1">
            <a:spLocks/>
          </p:cNvSpPr>
          <p:nvPr/>
        </p:nvSpPr>
        <p:spPr>
          <a:xfrm>
            <a:off x="838200" y="5555492"/>
            <a:ext cx="3195181" cy="70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设置三个标签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83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B7643A-5059-D741-BF0F-DDD7B5B0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90" y="250659"/>
            <a:ext cx="8473065" cy="66073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CD3D01-A47E-8B43-986F-4585083082FE}"/>
              </a:ext>
            </a:extLst>
          </p:cNvPr>
          <p:cNvSpPr/>
          <p:nvPr/>
        </p:nvSpPr>
        <p:spPr>
          <a:xfrm>
            <a:off x="7719237" y="4316819"/>
            <a:ext cx="2531668" cy="2541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0FFF00-7E85-3042-B4F3-1754EDE3869B}"/>
              </a:ext>
            </a:extLst>
          </p:cNvPr>
          <p:cNvSpPr/>
          <p:nvPr/>
        </p:nvSpPr>
        <p:spPr>
          <a:xfrm>
            <a:off x="7719237" y="250659"/>
            <a:ext cx="2531668" cy="71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38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A5A4-BA38-6744-A17D-D90CA60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定制一个自定义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98841-8956-1F4D-A528-BB3DB35E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4649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类，用于控制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内容的展现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BE3A69-A4F3-2B4E-8657-22B4AB70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71" y="299800"/>
            <a:ext cx="4246781" cy="3051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BB5560-63D4-164D-BF2A-429EAA33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3782982"/>
            <a:ext cx="11652584" cy="24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66F95-34B6-674E-B153-CC727696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654551"/>
            <a:ext cx="10515600" cy="628817"/>
          </a:xfrm>
        </p:spPr>
        <p:txBody>
          <a:bodyPr/>
          <a:lstStyle/>
          <a:p>
            <a:r>
              <a:rPr kumimoji="1" lang="zh-CN" altLang="en-US" dirty="0"/>
              <a:t>将所有控件与代码做连接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07A93-0FF2-8846-A006-77B06458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1" y="1551847"/>
            <a:ext cx="9545053" cy="48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D710D-F8F2-1B4B-B4A8-65C99C05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provinces = ["</a:t>
            </a:r>
            <a:r>
              <a:rPr lang="zh-CN" altLang="en-US" dirty="0"/>
              <a:t>江苏省</a:t>
            </a:r>
            <a:r>
              <a:rPr lang="en-US" altLang="zh-CN" dirty="0"/>
              <a:t>","</a:t>
            </a:r>
            <a:r>
              <a:rPr lang="zh-CN" altLang="en-US" dirty="0"/>
              <a:t>山东省</a:t>
            </a:r>
            <a:r>
              <a:rPr lang="en-US" altLang="zh-CN" dirty="0"/>
              <a:t>","</a:t>
            </a:r>
            <a:r>
              <a:rPr lang="zh-CN" altLang="en-US" dirty="0"/>
              <a:t>河北省</a:t>
            </a:r>
            <a:r>
              <a:rPr lang="en-US" altLang="zh-CN" dirty="0"/>
              <a:t>","</a:t>
            </a:r>
            <a:r>
              <a:rPr lang="zh-CN" altLang="en-US" dirty="0"/>
              <a:t>湖北省</a:t>
            </a:r>
            <a:r>
              <a:rPr lang="en-US" altLang="zh-CN" dirty="0"/>
              <a:t>","</a:t>
            </a:r>
            <a:r>
              <a:rPr lang="zh-CN" altLang="en-US" dirty="0"/>
              <a:t>湖南省</a:t>
            </a:r>
            <a:r>
              <a:rPr lang="en-US" altLang="zh-CN" dirty="0"/>
              <a:t>","</a:t>
            </a:r>
            <a:r>
              <a:rPr lang="zh-CN" altLang="en-US" dirty="0"/>
              <a:t>海南省</a:t>
            </a:r>
            <a:r>
              <a:rPr lang="en-US" altLang="zh-CN" dirty="0"/>
              <a:t>","</a:t>
            </a:r>
            <a:r>
              <a:rPr lang="zh-CN" altLang="en-US" dirty="0"/>
              <a:t>浙江省</a:t>
            </a:r>
            <a:r>
              <a:rPr lang="en-US" altLang="zh-CN" dirty="0"/>
              <a:t>","</a:t>
            </a:r>
            <a:r>
              <a:rPr lang="zh-CN" altLang="en-US" dirty="0"/>
              <a:t>安徽省</a:t>
            </a:r>
            <a:r>
              <a:rPr lang="en-US" altLang="zh-CN" dirty="0"/>
              <a:t>","</a:t>
            </a:r>
            <a:r>
              <a:rPr lang="zh-CN" altLang="en-US" dirty="0"/>
              <a:t>广西省</a:t>
            </a:r>
            <a:r>
              <a:rPr lang="en-US" altLang="zh-CN" dirty="0"/>
              <a:t>","</a:t>
            </a:r>
            <a:r>
              <a:rPr lang="zh-CN" altLang="en-US" dirty="0"/>
              <a:t>广东省</a:t>
            </a:r>
            <a:r>
              <a:rPr lang="en-US" altLang="zh-CN" dirty="0"/>
              <a:t>"]</a:t>
            </a:r>
            <a:endParaRPr lang="zh-CN" altLang="en-US" dirty="0"/>
          </a:p>
          <a:p>
            <a:r>
              <a:rPr lang="zh-CN" altLang="en-US" dirty="0"/>
              <a:t>    </a:t>
            </a:r>
            <a:r>
              <a:rPr lang="en-US" altLang="zh-CN" dirty="0" err="1"/>
              <a:t>var</a:t>
            </a:r>
            <a:r>
              <a:rPr lang="en-US" altLang="zh-CN" dirty="0"/>
              <a:t> parts = ["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华北</a:t>
            </a:r>
            <a:r>
              <a:rPr lang="en-US" altLang="zh-CN" dirty="0"/>
              <a:t>","</a:t>
            </a:r>
            <a:r>
              <a:rPr lang="zh-CN" altLang="en-US" dirty="0"/>
              <a:t>华中</a:t>
            </a:r>
            <a:r>
              <a:rPr lang="en-US" altLang="zh-CN" dirty="0"/>
              <a:t>","</a:t>
            </a:r>
            <a:r>
              <a:rPr lang="zh-CN" altLang="en-US" dirty="0"/>
              <a:t>华中</a:t>
            </a:r>
            <a:r>
              <a:rPr lang="en-US" altLang="zh-CN" dirty="0"/>
              <a:t>","</a:t>
            </a:r>
            <a:r>
              <a:rPr lang="zh-CN" altLang="en-US" dirty="0"/>
              <a:t>华南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广西</a:t>
            </a:r>
            <a:r>
              <a:rPr lang="en-US" altLang="zh-CN" dirty="0"/>
              <a:t>","</a:t>
            </a:r>
            <a:r>
              <a:rPr lang="zh-CN" altLang="en-US" dirty="0"/>
              <a:t>华南</a:t>
            </a:r>
            <a:r>
              <a:rPr lang="en-US" altLang="zh-CN" dirty="0"/>
              <a:t>"]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6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D297-4844-E94A-B984-E7FDD9CA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单元格控制器代码编写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2CE9D-17A5-F949-8453-639EBF8A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重用为自定义的单元格</a:t>
            </a:r>
            <a:endParaRPr kumimoji="1"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 err="1"/>
              <a:t>UITableViewCell</a:t>
            </a:r>
            <a:r>
              <a:rPr lang="en-US" altLang="zh-CN" dirty="0"/>
              <a:t> </a:t>
            </a:r>
            <a:r>
              <a:rPr lang="zh-CN" altLang="en-US" dirty="0"/>
              <a:t>转换成 </a:t>
            </a:r>
            <a:r>
              <a:rPr lang="en-US" altLang="zh-CN" dirty="0" err="1"/>
              <a:t>CumtomTableViewCell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let cell = </a:t>
            </a:r>
            <a:r>
              <a:rPr lang="en-US" altLang="zh-CN" dirty="0" err="1"/>
              <a:t>tableView.dequeueReusableCell</a:t>
            </a:r>
            <a:r>
              <a:rPr lang="en-US" altLang="zh-CN" dirty="0"/>
              <a:t>(</a:t>
            </a:r>
            <a:r>
              <a:rPr lang="en-US" altLang="zh-CN" dirty="0" err="1"/>
              <a:t>withIdentifier</a:t>
            </a:r>
            <a:r>
              <a:rPr lang="en-US" altLang="zh-CN" dirty="0"/>
              <a:t>: “cell”, for: </a:t>
            </a:r>
            <a:r>
              <a:rPr lang="en-US" altLang="zh-CN" dirty="0" err="1"/>
              <a:t>indexPath</a:t>
            </a:r>
            <a:r>
              <a:rPr lang="en-US" altLang="zh-CN" dirty="0"/>
              <a:t>)</a:t>
            </a:r>
            <a:r>
              <a:rPr lang="zh-Hans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as! </a:t>
            </a:r>
            <a:r>
              <a:rPr lang="en-US" altLang="zh-CN" b="1" dirty="0" err="1">
                <a:solidFill>
                  <a:srgbClr val="FF0000"/>
                </a:solidFill>
              </a:rPr>
              <a:t>CumtomTableViewCell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as</a:t>
            </a:r>
            <a:r>
              <a:rPr kumimoji="1" lang="zh-CN" altLang="en-US" dirty="0"/>
              <a:t>做类型转换，从一个类型转换到另一个类型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as! </a:t>
            </a:r>
            <a:r>
              <a:rPr lang="zh-CN" altLang="en-US" dirty="0"/>
              <a:t>强制转换（失败</a:t>
            </a:r>
            <a:r>
              <a:rPr lang="en-US" altLang="zh-CN" dirty="0"/>
              <a:t>app</a:t>
            </a:r>
            <a:r>
              <a:rPr lang="zh-CN" altLang="en-US" dirty="0"/>
              <a:t>会崩溃）</a:t>
            </a:r>
          </a:p>
          <a:p>
            <a:pPr marL="0" indent="0">
              <a:buNone/>
            </a:pPr>
            <a:r>
              <a:rPr lang="en-US" altLang="zh-CN" dirty="0"/>
              <a:t>as</a:t>
            </a:r>
            <a:r>
              <a:rPr lang="zh-CN" altLang="en-US" dirty="0"/>
              <a:t>？安全转换（失败不会崩溃）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52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7A5D0C-8350-1E44-A30C-239EDB78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4" y="264551"/>
            <a:ext cx="10044318" cy="65934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70DA43-A51B-1F43-ACA0-729A09B048DF}"/>
              </a:ext>
            </a:extLst>
          </p:cNvPr>
          <p:cNvSpPr/>
          <p:nvPr/>
        </p:nvSpPr>
        <p:spPr>
          <a:xfrm>
            <a:off x="8691744" y="563480"/>
            <a:ext cx="2531668" cy="97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98EB4-B728-234E-A902-F03194348038}"/>
              </a:ext>
            </a:extLst>
          </p:cNvPr>
          <p:cNvSpPr/>
          <p:nvPr/>
        </p:nvSpPr>
        <p:spPr>
          <a:xfrm>
            <a:off x="1179094" y="1357565"/>
            <a:ext cx="1973180" cy="711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39B88-61B1-0149-A3DC-725433B8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FA47-9807-944B-98B5-423F21C9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/>
              <a:t>UITableView</a:t>
            </a:r>
            <a:r>
              <a:rPr kumimoji="1" lang="zh-CN" altLang="en-US" dirty="0"/>
              <a:t>是列表的类，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）可以显示多行但仅一列的重复数据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）不同类型的数据可以分组隔开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）表头、表尾可选显示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定制这些</a:t>
            </a:r>
            <a:r>
              <a:rPr kumimoji="1" lang="en-US" altLang="zh-CN" dirty="0">
                <a:solidFill>
                  <a:srgbClr val="FF0000"/>
                </a:solidFill>
              </a:rPr>
              <a:t>U</a:t>
            </a:r>
            <a:r>
              <a:rPr kumimoji="1" lang="en-US" altLang="zh-Hans" dirty="0">
                <a:solidFill>
                  <a:srgbClr val="FF0000"/>
                </a:solidFill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</a:rPr>
              <a:t>类，以及控制相应的交互行为，需要遵守与其相关联的各种协议</a:t>
            </a:r>
          </a:p>
        </p:txBody>
      </p:sp>
    </p:spTree>
    <p:extLst>
      <p:ext uri="{BB962C8B-B14F-4D97-AF65-F5344CB8AC3E}">
        <p14:creationId xmlns:p14="http://schemas.microsoft.com/office/powerpoint/2010/main" val="275592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FBD1-F684-5345-A249-BAE07A36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列表相关协议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73618-CDDA-E540-870E-022D0DB8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</a:t>
            </a:r>
            <a:r>
              <a:rPr kumimoji="1" lang="en-US" altLang="zh-Hans" dirty="0" err="1"/>
              <a:t>ITableViewDelegate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UITableViewDataSource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中的协议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要让列表视图显示数据，必须遵从一组预定义的协议和提供一个对象（这里是</a:t>
            </a:r>
            <a:r>
              <a:rPr kumimoji="1" lang="en-US" altLang="zh-CN" dirty="0" err="1"/>
              <a:t>ViewController</a:t>
            </a:r>
            <a:r>
              <a:rPr kumimoji="1" lang="zh-CN" altLang="en-US" dirty="0"/>
              <a:t>）去实现所有要显示的显示数据方法。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2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977DE-4D2D-9A40-B4B8-036E1355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UITableViewDataSource</a:t>
            </a:r>
            <a:r>
              <a:rPr kumimoji="1"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96619-E6C1-2543-8F51-99C770D4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037"/>
            <a:ext cx="10515600" cy="46863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必须要实现的方法：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Hans" altLang="en-US" dirty="0"/>
              <a:t>（</a:t>
            </a:r>
            <a:r>
              <a:rPr kumimoji="1" lang="en-US" altLang="zh-Hans" dirty="0"/>
              <a:t>1</a:t>
            </a:r>
            <a:r>
              <a:rPr kumimoji="1" lang="zh-Hans" altLang="en-US" dirty="0"/>
              <a:t>）</a:t>
            </a:r>
            <a:r>
              <a:rPr kumimoji="1" lang="en-US" altLang="zh-CN" dirty="0" err="1"/>
              <a:t>tableView</a:t>
            </a:r>
            <a:r>
              <a:rPr kumimoji="1" lang="en-US" altLang="zh-CN" dirty="0"/>
              <a:t>(</a:t>
            </a:r>
            <a:r>
              <a:rPr kumimoji="1" lang="en-US" altLang="zh-Hans" dirty="0"/>
              <a:t>_: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numberOfRows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Insection</a:t>
            </a:r>
            <a:r>
              <a:rPr kumimoji="1" lang="en-US" altLang="zh-Hans" dirty="0"/>
              <a:t>:</a:t>
            </a:r>
            <a:r>
              <a:rPr kumimoji="1" lang="en-US" altLang="zh-CN" dirty="0"/>
              <a:t>)</a:t>
            </a:r>
            <a:r>
              <a:rPr kumimoji="1" lang="zh-CN" altLang="en-US" dirty="0"/>
              <a:t>每一组具有的行数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tableView</a:t>
            </a:r>
            <a:r>
              <a:rPr kumimoji="1" lang="en-US" altLang="zh-Hans" dirty="0"/>
              <a:t>(_: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cellForRowAtIndexPath</a:t>
            </a:r>
            <a:r>
              <a:rPr kumimoji="1" lang="en-US" altLang="zh-Hans" dirty="0"/>
              <a:t>:)</a:t>
            </a:r>
            <a:r>
              <a:rPr kumimoji="1" lang="zh-CN" altLang="en-US" dirty="0"/>
              <a:t>每一行显示的单元格内容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let cities = [["</a:t>
            </a:r>
            <a:r>
              <a:rPr lang="zh-CN" altLang="en-US" dirty="0"/>
              <a:t>广州</a:t>
            </a:r>
            <a:r>
              <a:rPr lang="en-US" altLang="zh-CN" dirty="0"/>
              <a:t>","</a:t>
            </a:r>
            <a:r>
              <a:rPr lang="zh-CN" altLang="en-US" dirty="0"/>
              <a:t>深圳</a:t>
            </a:r>
            <a:r>
              <a:rPr lang="en-US" altLang="zh-CN" dirty="0"/>
              <a:t>"],["</a:t>
            </a:r>
            <a:r>
              <a:rPr lang="zh-CN" altLang="en-US" dirty="0"/>
              <a:t>南京</a:t>
            </a:r>
            <a:r>
              <a:rPr lang="en-US" altLang="zh-CN" dirty="0"/>
              <a:t>","</a:t>
            </a:r>
            <a:r>
              <a:rPr lang="zh-CN" altLang="en-US" dirty="0"/>
              <a:t>苏州</a:t>
            </a:r>
            <a:r>
              <a:rPr lang="en-US" altLang="zh-CN" dirty="0"/>
              <a:t>","</a:t>
            </a:r>
            <a:r>
              <a:rPr lang="zh-CN" altLang="en-US" dirty="0"/>
              <a:t>徐州</a:t>
            </a:r>
            <a:r>
              <a:rPr lang="en-US" altLang="zh-CN" dirty="0"/>
              <a:t>"],["</a:t>
            </a:r>
            <a:r>
              <a:rPr lang="zh-CN" altLang="en-US" dirty="0"/>
              <a:t>杭州</a:t>
            </a:r>
            <a:r>
              <a:rPr lang="en-US" altLang="zh-CN" dirty="0"/>
              <a:t>","</a:t>
            </a:r>
            <a:r>
              <a:rPr lang="zh-CN" altLang="en-US" dirty="0"/>
              <a:t>温州</a:t>
            </a:r>
            <a:r>
              <a:rPr lang="en-US" altLang="zh-CN" dirty="0"/>
              <a:t>","</a:t>
            </a:r>
            <a:r>
              <a:rPr lang="zh-CN" altLang="en-US" dirty="0"/>
              <a:t>义乌</a:t>
            </a:r>
            <a:r>
              <a:rPr lang="en-US" altLang="zh-CN" dirty="0"/>
              <a:t>","</a:t>
            </a:r>
            <a:r>
              <a:rPr lang="zh-CN" altLang="en-US" dirty="0"/>
              <a:t>绍兴</a:t>
            </a:r>
            <a:r>
              <a:rPr lang="en-US" altLang="zh-CN" dirty="0"/>
              <a:t>"]]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2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1127-35F9-4747-A54F-A8607A60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</a:t>
            </a:r>
            <a:r>
              <a:rPr kumimoji="1" lang="en-US" altLang="zh-Hans" dirty="0" err="1"/>
              <a:t>ITableViewDelegate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EB8A8-3EC4-3D4F-970C-DB17CAED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处理列表视图的外观，没有强制要实现的方法</a:t>
            </a:r>
            <a:endParaRPr kumimoji="1" lang="en-US" altLang="zh-CN" dirty="0"/>
          </a:p>
          <a:p>
            <a:r>
              <a:rPr kumimoji="1" lang="zh-CN" altLang="en-US" dirty="0"/>
              <a:t>可以管理行高、表格每个组的表头、表尾，单元格排序等等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dequeueReusableCell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用来从被回收的单元格队列中，取回一个有标识的单元格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13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EB12F-211E-874C-AC8C-FF84E3CB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连接数据源和代理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C9A0BA-A330-C944-8D5F-DEFFFE2A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21" y="1690688"/>
            <a:ext cx="8839200" cy="4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7C6E33F-B7E5-4F40-AD2E-6A112873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导入城市图片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45F9841-D526-9749-B0A6-F9931A12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825625"/>
            <a:ext cx="1153427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新建区域图片数组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数组元素名称与图片名称对应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areas = ["</a:t>
            </a:r>
            <a:r>
              <a:rPr lang="zh-CN" altLang="en-US" dirty="0"/>
              <a:t>徐州</a:t>
            </a:r>
            <a:r>
              <a:rPr lang="en-US" altLang="zh-CN" dirty="0"/>
              <a:t>","</a:t>
            </a:r>
            <a:r>
              <a:rPr lang="zh-CN" altLang="en-US" dirty="0"/>
              <a:t>济南</a:t>
            </a:r>
            <a:r>
              <a:rPr lang="en-US" altLang="zh-CN" dirty="0"/>
              <a:t>","</a:t>
            </a:r>
            <a:r>
              <a:rPr lang="zh-CN" altLang="en-US" dirty="0"/>
              <a:t>石家庄</a:t>
            </a:r>
            <a:r>
              <a:rPr lang="en-US" altLang="zh-CN" dirty="0"/>
              <a:t>","</a:t>
            </a:r>
            <a:r>
              <a:rPr lang="zh-CN" altLang="en-US" dirty="0"/>
              <a:t>武汉</a:t>
            </a:r>
            <a:r>
              <a:rPr lang="en-US" altLang="zh-CN" dirty="0"/>
              <a:t>","</a:t>
            </a:r>
            <a:r>
              <a:rPr lang="zh-CN" altLang="en-US" dirty="0"/>
              <a:t>长沙</a:t>
            </a:r>
            <a:r>
              <a:rPr lang="en-US" altLang="zh-CN" dirty="0"/>
              <a:t>","</a:t>
            </a:r>
            <a:r>
              <a:rPr lang="zh-CN" altLang="en-US" dirty="0"/>
              <a:t>三亚</a:t>
            </a:r>
            <a:r>
              <a:rPr lang="en-US" altLang="zh-CN" dirty="0"/>
              <a:t>","</a:t>
            </a:r>
            <a:r>
              <a:rPr lang="zh-CN" altLang="en-US" dirty="0"/>
              <a:t>杭州</a:t>
            </a:r>
            <a:r>
              <a:rPr lang="en-US" altLang="zh-CN" dirty="0"/>
              <a:t>","</a:t>
            </a:r>
            <a:r>
              <a:rPr lang="zh-CN" altLang="en-US" dirty="0"/>
              <a:t>合肥</a:t>
            </a:r>
            <a:r>
              <a:rPr lang="en-US" altLang="zh-CN" dirty="0"/>
              <a:t>","</a:t>
            </a:r>
            <a:r>
              <a:rPr lang="zh-CN" altLang="en-US" dirty="0"/>
              <a:t>桂林</a:t>
            </a:r>
            <a:r>
              <a:rPr lang="en-US" altLang="zh-CN" dirty="0"/>
              <a:t>","</a:t>
            </a:r>
            <a:r>
              <a:rPr lang="zh-CN" altLang="en-US" dirty="0"/>
              <a:t>广州</a:t>
            </a:r>
            <a:r>
              <a:rPr lang="en-US" altLang="zh-CN" dirty="0"/>
              <a:t>"]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areaImages</a:t>
            </a:r>
            <a:r>
              <a:rPr lang="en-US" altLang="zh-CN" dirty="0"/>
              <a:t> = ["xuzhou","jinan","shijiazhuang","wuhan","changsha","sanya","hangzhou","hefei","guilin","guangzhou"]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71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637</Words>
  <Application>Microsoft Macintosh PowerPoint</Application>
  <PresentationFormat>宽屏</PresentationFormat>
  <Paragraphs>81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UITableView简介</vt:lpstr>
      <vt:lpstr>PowerPoint 演示文稿</vt:lpstr>
      <vt:lpstr>PowerPoint 演示文稿</vt:lpstr>
      <vt:lpstr>UITableView</vt:lpstr>
      <vt:lpstr>列表相关协议</vt:lpstr>
      <vt:lpstr>UITableViewDataSource协议</vt:lpstr>
      <vt:lpstr>UITableViewDelegate</vt:lpstr>
      <vt:lpstr>连接数据源和代理</vt:lpstr>
      <vt:lpstr>导入城市图片</vt:lpstr>
      <vt:lpstr>使用UITableViewController</vt:lpstr>
      <vt:lpstr>自定义表格控制器</vt:lpstr>
      <vt:lpstr>控制器与视图关联</vt:lpstr>
      <vt:lpstr>设置cell</vt:lpstr>
      <vt:lpstr>完成协议必须要实现的方法</vt:lpstr>
      <vt:lpstr>使用UITableViewController优点</vt:lpstr>
      <vt:lpstr>自定义cell</vt:lpstr>
      <vt:lpstr>设计原型单元格</vt:lpstr>
      <vt:lpstr>设计原型单元格</vt:lpstr>
      <vt:lpstr>设计原型单元格</vt:lpstr>
      <vt:lpstr>定制一个自定义cell</vt:lpstr>
      <vt:lpstr>PowerPoint 演示文稿</vt:lpstr>
      <vt:lpstr>PowerPoint 演示文稿</vt:lpstr>
      <vt:lpstr>单元格控制器代码编写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用户</cp:lastModifiedBy>
  <cp:revision>99</cp:revision>
  <dcterms:created xsi:type="dcterms:W3CDTF">2018-05-23T00:34:07Z</dcterms:created>
  <dcterms:modified xsi:type="dcterms:W3CDTF">2019-05-28T14:40:07Z</dcterms:modified>
</cp:coreProperties>
</file>