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0" r:id="rId2"/>
    <p:sldId id="282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3" r:id="rId16"/>
    <p:sldId id="29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3241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59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9BD9-85D3-CB4C-994E-2EA736F5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05293-4FFF-5741-B9FD-11B5E178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7748A-0368-F94B-A248-85CEC02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99B1-D29C-D946-B0DE-CD978D0F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7AFE0F-8AD0-944F-942E-3C194CD8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EB25-04A7-0643-B9C7-16064E0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4C1DCED-C976-0B4B-A928-D67FB577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7B4D3-D8EA-F540-B44D-C71C5AC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2B92-4015-D64A-89A8-FD6B1E92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6E0ACC-D6C9-D345-9D17-4D372D4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3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EAA9F-C955-B345-8D9F-254AD008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7267BFF-6211-BD40-875A-617CA2A7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A9FA-14CF-F941-87CD-DDFC1E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8CBE5-FF66-1440-A993-9FC16BD0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3C0F5-2925-D045-834B-1076FED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6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84E2-6A62-C348-BCC9-9E137DB3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2B5AC-06AE-CA42-84B5-091C1858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D566E-3D40-A944-85D1-74364CCF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5A6AF-BA3A-F142-98E8-404DCE5A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9CBDD5-EA15-FD4C-B7EF-0731F27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6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FE941-B3EE-7A48-A69D-6A1CC9E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5D9F6-300E-1941-ADA8-7F58CBB5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30AA0-BE39-FD4E-A01E-B5A05849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CFFB-3C7C-F746-B17C-A674F983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5A8EE-5497-684C-A55D-D5DAAB9C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4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91DF0-F86D-E44F-92C7-A0F3F99A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8E78-7D05-654C-87FC-2B2A7B97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55067-E974-D04C-8C33-376AE3D3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39CC7-D46D-6E4F-9D08-7EF764A1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9782B-F098-F24F-B80E-F0AB53C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F29C23C-112A-FB48-B603-F54B9C2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11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3963-1696-7949-BA47-3E647803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82F50-B0CF-CB4D-9784-7BC39A98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BFEF3-F191-314D-9107-2DA1168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57FCE-A2D4-8E4A-AE94-0C65F8144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2ED80-5724-9C4E-8143-A1B5E77DB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C9DCF-DE51-974E-AD08-1B870F7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FD60B4-D31B-4344-BAD3-7122D7A2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4B831C31-BB1B-BB46-A576-76E32A03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9F33-01C4-2C42-8719-192CBD9A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CDC7FA-824F-FE41-A6EE-739D63D5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FB850-EC5B-4B4E-B963-2D9A999A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1C451345-AF17-7F42-A43F-F390174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0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9A12A-3D0F-9842-9A1C-EF34C984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C78BC-CD3C-9A41-A128-33BAF7B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3FB2099-1A47-B84C-B5AC-EF376D3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0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CF0-4E5B-FB43-A4AD-B9B34EE3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C66EE-36B3-ED49-AC34-11ECE550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3D33B-0F8B-BC4F-A2AF-489298702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12CE0-F845-434A-A0F9-07A58FF8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5ABDD-409B-2242-B4CD-1DD5496E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1E85B4A-4648-1B49-9B06-EEE0E198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6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97129-74BF-724F-A1A0-CD9A93C5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B534D-817C-2844-813F-445584E74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0208B-EC35-F141-AFA3-DFE9DBDB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53995-7C99-CC47-A2B5-DDCFD2A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0F4CE-87DC-E641-BCA1-6D49192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4947A47-324C-264A-AEF7-82435DE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C3BEA-A093-7548-94AA-800B695B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F2021-D786-1E4D-B0C8-80C7CFC7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75F65-4637-FD43-98DB-E0474BACD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7C0BC-785E-0041-A1FC-6491A3BDF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59EC1A7-E6D3-5F40-B27A-B85FB3F1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8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E2669-01C1-F848-9E47-58E6469F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视图处理类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31D12-562B-3046-9C13-D8495C9E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Hans" dirty="0" err="1"/>
              <a:t>ALayer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Layer</a:t>
            </a:r>
            <a:r>
              <a:rPr kumimoji="1" lang="zh-CN" altLang="en-US" dirty="0"/>
              <a:t>层：用于管理视图和处理视图相关动画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可调节的属性如：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）背景色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）边框及宽度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）阴影色及宽度等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）透明度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）边角半径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31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42EDB-FC8B-584D-91F2-562A0F70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</a:t>
            </a:r>
            <a:r>
              <a:rPr kumimoji="1" lang="en-US" altLang="zh-Hans" dirty="0"/>
              <a:t>BUG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6383F-2BFE-B84E-8715-42A3C014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重用</a:t>
            </a:r>
            <a:r>
              <a:rPr kumimoji="1" lang="en-US" altLang="zh-Hans" dirty="0"/>
              <a:t>cell</a:t>
            </a:r>
            <a:r>
              <a:rPr kumimoji="1" lang="zh-CN" altLang="en-US" dirty="0"/>
              <a:t>时读取状态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801686-1AE5-574D-B50C-3BDE8B1B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33" y="2521744"/>
            <a:ext cx="8737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7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D1880-DF27-3B4A-85AE-F46FD304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en-US" altLang="zh-Hans" dirty="0"/>
              <a:t>VC</a:t>
            </a:r>
            <a:r>
              <a:rPr kumimoji="1"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6A893-D1F1-F142-A986-2F059272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en-US" altLang="zh-Hans" dirty="0"/>
              <a:t>VC(Model-View-Controller)</a:t>
            </a:r>
          </a:p>
          <a:p>
            <a:r>
              <a:rPr kumimoji="1" lang="zh-CN" altLang="en-US" dirty="0"/>
              <a:t>核心思想：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Model</a:t>
            </a:r>
            <a:r>
              <a:rPr kumimoji="1" lang="en-US" altLang="zh-Hans" dirty="0"/>
              <a:t>-</a:t>
            </a:r>
            <a:r>
              <a:rPr kumimoji="1" lang="zh-CN" altLang="en-US" dirty="0"/>
              <a:t>模型负责保持数据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View</a:t>
            </a:r>
            <a:r>
              <a:rPr kumimoji="1" lang="en-US" altLang="zh-Hans" dirty="0"/>
              <a:t>-</a:t>
            </a:r>
            <a:r>
              <a:rPr kumimoji="1" lang="zh-CN" altLang="en-US" dirty="0"/>
              <a:t>视图管理可视化的信息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Hans" altLang="en-US" dirty="0"/>
              <a:t>（</a:t>
            </a:r>
            <a:r>
              <a:rPr kumimoji="1" lang="en-US" altLang="zh-Hans" dirty="0"/>
              <a:t>3</a:t>
            </a:r>
            <a:r>
              <a:rPr kumimoji="1" lang="zh-Hans" altLang="en-US" dirty="0"/>
              <a:t>）</a:t>
            </a:r>
            <a:r>
              <a:rPr kumimoji="1" lang="en-US" altLang="zh-Hans" dirty="0"/>
              <a:t>Controller-Model</a:t>
            </a:r>
            <a:r>
              <a:rPr kumimoji="1" lang="zh-CN" altLang="en-US" dirty="0"/>
              <a:t>与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的桥梁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例如：用户点击了视图上的一个删除按钮，控制器触发对模型的一个删除操作，模型更新自己，以反映出对数据的更改。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083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E8D9-9BD8-D44D-880D-E7CEE1D7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FC014-6BE4-4540-9709-46A670B9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3200" dirty="0"/>
              <a:t>删除一行，需要完成以下任务：</a:t>
            </a: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（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）删除动作的用户交互</a:t>
            </a: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（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）删除行对应的数据</a:t>
            </a: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（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）相应行从列表上界面消失</a:t>
            </a:r>
            <a:endParaRPr kumimoji="1" lang="en-US" altLang="zh-CN" sz="3200" dirty="0"/>
          </a:p>
          <a:p>
            <a:pPr marL="0" indent="0">
              <a:buNone/>
            </a:pP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803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E569F-24E9-4843-B969-F66530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启用表格的滑动删除功能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8816E-2D41-064C-B931-21DAE0CB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通常用户在一行上往左滑动手势出现删除菜单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AD457D-8A84-3445-916F-C0095E6E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27" y="2702294"/>
            <a:ext cx="8636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7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A41E67-4A58-C744-8114-62CA0B6E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4" y="1099420"/>
            <a:ext cx="11811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8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23506-4775-2E40-8AC1-943FDEEE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将系统提示改为中文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EA4FE8-05FE-7E4B-A0DC-1A8B8ADD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956"/>
            <a:ext cx="12192000" cy="26720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ABA663-FBA6-154F-93E1-24A6F5AB0FCE}"/>
              </a:ext>
            </a:extLst>
          </p:cNvPr>
          <p:cNvSpPr/>
          <p:nvPr/>
        </p:nvSpPr>
        <p:spPr>
          <a:xfrm>
            <a:off x="2467627" y="2317315"/>
            <a:ext cx="4622105" cy="325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40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233DB-83AA-7941-A46E-4EA675D1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从模型中删除相应的数据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772E-F492-0049-9108-86BDC388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19" y="1653110"/>
            <a:ext cx="8551362" cy="47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0B672-3906-B149-BFBF-DF5E7713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</a:t>
            </a:r>
            <a:r>
              <a:rPr kumimoji="1" lang="en-US" altLang="zh-Hans" dirty="0"/>
              <a:t>S</a:t>
            </a:r>
            <a:r>
              <a:rPr kumimoji="1" lang="zh-CN" altLang="en-US" dirty="0"/>
              <a:t>坐标系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8231E-8803-4F47-966C-1E42ADC5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1601036"/>
            <a:ext cx="7736304" cy="50323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坐标系统中，坐标的原点位于左上角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origin</a:t>
            </a:r>
            <a:r>
              <a:rPr kumimoji="1" lang="en-US" altLang="zh-Hans" dirty="0">
                <a:sym typeface="Wingdings" pitchFamily="2" charset="2"/>
              </a:rPr>
              <a:t>:(</a:t>
            </a:r>
            <a:r>
              <a:rPr kumimoji="1" lang="en-US" altLang="zh-Hans" dirty="0" err="1">
                <a:sym typeface="Wingdings" pitchFamily="2" charset="2"/>
              </a:rPr>
              <a:t>x,y</a:t>
            </a:r>
            <a:r>
              <a:rPr kumimoji="1" lang="en-US" altLang="zh-Hans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kumimoji="1" lang="en-US" altLang="zh-Hans" dirty="0">
                <a:sym typeface="Wingdings" pitchFamily="2" charset="2"/>
              </a:rPr>
              <a:t>size:(</a:t>
            </a:r>
            <a:r>
              <a:rPr kumimoji="1" lang="en-US" altLang="zh-Hans" dirty="0" err="1">
                <a:sym typeface="Wingdings" pitchFamily="2" charset="2"/>
              </a:rPr>
              <a:t>width,height</a:t>
            </a:r>
            <a:r>
              <a:rPr kumimoji="1" lang="en-US" altLang="zh-Hans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kumimoji="1" lang="en-US" altLang="zh-Hans" dirty="0">
                <a:sym typeface="Wingdings" pitchFamily="2" charset="2"/>
              </a:rPr>
              <a:t>frame(</a:t>
            </a:r>
            <a:r>
              <a:rPr kumimoji="1" lang="en-US" altLang="zh-Hans" dirty="0" err="1">
                <a:sym typeface="Wingdings" pitchFamily="2" charset="2"/>
              </a:rPr>
              <a:t>origin,size</a:t>
            </a:r>
            <a:r>
              <a:rPr kumimoji="1" lang="en-US" altLang="zh-Hans" dirty="0">
                <a:sym typeface="Wingdings" pitchFamily="2" charset="2"/>
              </a:rPr>
              <a:t>)</a:t>
            </a:r>
            <a:r>
              <a:rPr kumimoji="1" lang="zh-CN" altLang="en-US" dirty="0">
                <a:sym typeface="Wingdings" pitchFamily="2" charset="2"/>
              </a:rPr>
              <a:t>属性</a:t>
            </a:r>
            <a:r>
              <a:rPr kumimoji="1" lang="zh-Hans" altLang="en-US" dirty="0">
                <a:sym typeface="Wingdings" pitchFamily="2" charset="2"/>
              </a:rPr>
              <a:t>，</a:t>
            </a:r>
            <a:r>
              <a:rPr kumimoji="1" lang="zh-CN" altLang="en-US" dirty="0">
                <a:sym typeface="Wingdings" pitchFamily="2" charset="2"/>
              </a:rPr>
              <a:t>定义了一个矩形，描述一个</a:t>
            </a:r>
            <a:r>
              <a:rPr kumimoji="1" lang="en-US" altLang="zh-CN" dirty="0" err="1">
                <a:sym typeface="Wingdings" pitchFamily="2" charset="2"/>
              </a:rPr>
              <a:t>UIView</a:t>
            </a:r>
            <a:r>
              <a:rPr kumimoji="1" lang="zh-CN" altLang="en-US" dirty="0">
                <a:sym typeface="Wingdings" pitchFamily="2" charset="2"/>
              </a:rPr>
              <a:t>的大小和在父坐标系的位置</a:t>
            </a:r>
            <a:endParaRPr kumimoji="1" lang="en-US" altLang="zh-CN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zh-CN" dirty="0">
                <a:sym typeface="Wingdings" pitchFamily="2" charset="2"/>
              </a:rPr>
              <a:t>Bounds</a:t>
            </a:r>
            <a:r>
              <a:rPr kumimoji="1" lang="en-US" altLang="zh-Hans" dirty="0">
                <a:sym typeface="Wingdings" pitchFamily="2" charset="2"/>
              </a:rPr>
              <a:t>(</a:t>
            </a:r>
            <a:r>
              <a:rPr kumimoji="1" lang="en-US" altLang="zh-Hans" dirty="0" err="1">
                <a:sym typeface="Wingdings" pitchFamily="2" charset="2"/>
              </a:rPr>
              <a:t>origin,size</a:t>
            </a:r>
            <a:r>
              <a:rPr kumimoji="1" lang="en-US" altLang="zh-Hans" dirty="0">
                <a:sym typeface="Wingdings" pitchFamily="2" charset="2"/>
              </a:rPr>
              <a:t>)</a:t>
            </a:r>
            <a:r>
              <a:rPr kumimoji="1" lang="zh-CN" altLang="en-US" dirty="0">
                <a:sym typeface="Wingdings" pitchFamily="2" charset="2"/>
              </a:rPr>
              <a:t>属性</a:t>
            </a:r>
            <a:r>
              <a:rPr kumimoji="1" lang="zh-Hans" altLang="en-US" dirty="0">
                <a:sym typeface="Wingdings" pitchFamily="2" charset="2"/>
              </a:rPr>
              <a:t>，</a:t>
            </a:r>
            <a:r>
              <a:rPr kumimoji="1" lang="zh-CN" altLang="en-US" dirty="0">
                <a:sym typeface="Wingdings" pitchFamily="2" charset="2"/>
              </a:rPr>
              <a:t>定义了一个矩形，描述一个</a:t>
            </a:r>
            <a:r>
              <a:rPr kumimoji="1" lang="en-US" altLang="zh-CN" dirty="0" err="1">
                <a:sym typeface="Wingdings" pitchFamily="2" charset="2"/>
              </a:rPr>
              <a:t>UIView</a:t>
            </a:r>
            <a:r>
              <a:rPr kumimoji="1" lang="zh-CN" altLang="en-US" dirty="0">
                <a:sym typeface="Wingdings" pitchFamily="2" charset="2"/>
              </a:rPr>
              <a:t>的大小和自身坐标系原点的位置，</a:t>
            </a:r>
            <a:r>
              <a:rPr kumimoji="1" lang="en-US" altLang="zh-CN" dirty="0" err="1">
                <a:sym typeface="Wingdings" pitchFamily="2" charset="2"/>
              </a:rPr>
              <a:t>bounds</a:t>
            </a:r>
            <a:r>
              <a:rPr kumimoji="1" lang="en-US" altLang="zh-Hans" dirty="0" err="1">
                <a:sym typeface="Wingdings" pitchFamily="2" charset="2"/>
              </a:rPr>
              <a:t>.origin</a:t>
            </a:r>
            <a:r>
              <a:rPr kumimoji="1" lang="zh-CN" altLang="en-US" dirty="0">
                <a:sym typeface="Wingdings" pitchFamily="2" charset="2"/>
              </a:rPr>
              <a:t>属性默认值是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en-US" altLang="zh-Hans" dirty="0">
                <a:sym typeface="Wingdings" pitchFamily="2" charset="2"/>
              </a:rPr>
              <a:t>0,0)</a:t>
            </a:r>
          </a:p>
          <a:p>
            <a:pPr marL="0" indent="0">
              <a:buNone/>
            </a:pPr>
            <a:r>
              <a:rPr kumimoji="1" lang="en-US" altLang="zh-Hans" dirty="0">
                <a:sym typeface="Wingdings" pitchFamily="2" charset="2"/>
              </a:rPr>
              <a:t>Center</a:t>
            </a:r>
            <a:r>
              <a:rPr kumimoji="1" lang="zh-CN" altLang="en-US" dirty="0">
                <a:sym typeface="Wingdings" pitchFamily="2" charset="2"/>
              </a:rPr>
              <a:t>属性，确定中心点的位置，参照系是父视图的坐标系统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D91F03-A272-3C42-B79F-D5CDBDF75546}"/>
              </a:ext>
            </a:extLst>
          </p:cNvPr>
          <p:cNvSpPr/>
          <p:nvPr/>
        </p:nvSpPr>
        <p:spPr>
          <a:xfrm>
            <a:off x="8710863" y="834190"/>
            <a:ext cx="3128210" cy="5325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5E996-C639-C74B-B19E-D1C2EC6FD92B}"/>
              </a:ext>
            </a:extLst>
          </p:cNvPr>
          <p:cNvSpPr/>
          <p:nvPr/>
        </p:nvSpPr>
        <p:spPr>
          <a:xfrm>
            <a:off x="9496925" y="1411705"/>
            <a:ext cx="1556085" cy="113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3FD7145-3ED6-D240-85FC-D3A9A2E4E9E3}"/>
              </a:ext>
            </a:extLst>
          </p:cNvPr>
          <p:cNvSpPr/>
          <p:nvPr/>
        </p:nvSpPr>
        <p:spPr>
          <a:xfrm>
            <a:off x="8678779" y="802104"/>
            <a:ext cx="96252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74C710C-D3C5-934F-A166-1DA0669FFBF1}"/>
              </a:ext>
            </a:extLst>
          </p:cNvPr>
          <p:cNvCxnSpPr>
            <a:endCxn id="5" idx="1"/>
          </p:cNvCxnSpPr>
          <p:nvPr/>
        </p:nvCxnSpPr>
        <p:spPr>
          <a:xfrm>
            <a:off x="8710863" y="1981200"/>
            <a:ext cx="7860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3BBDDE-6D58-1240-A3B9-FCBEBB261B3E}"/>
              </a:ext>
            </a:extLst>
          </p:cNvPr>
          <p:cNvCxnSpPr/>
          <p:nvPr/>
        </p:nvCxnSpPr>
        <p:spPr>
          <a:xfrm>
            <a:off x="9897979" y="834190"/>
            <a:ext cx="0" cy="577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C375E69-F77D-5A48-A373-9B96D636D3F7}"/>
              </a:ext>
            </a:extLst>
          </p:cNvPr>
          <p:cNvCxnSpPr/>
          <p:nvPr/>
        </p:nvCxnSpPr>
        <p:spPr>
          <a:xfrm>
            <a:off x="9496925" y="2679032"/>
            <a:ext cx="1556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D7E23A4-4F1E-C84A-8F0D-C8FE04CC76C9}"/>
              </a:ext>
            </a:extLst>
          </p:cNvPr>
          <p:cNvCxnSpPr/>
          <p:nvPr/>
        </p:nvCxnSpPr>
        <p:spPr>
          <a:xfrm>
            <a:off x="11165305" y="1411705"/>
            <a:ext cx="0" cy="1138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5ADCB4F-7654-AB48-A6F3-F4D7DAA7B1B6}"/>
              </a:ext>
            </a:extLst>
          </p:cNvPr>
          <p:cNvSpPr txBox="1"/>
          <p:nvPr/>
        </p:nvSpPr>
        <p:spPr>
          <a:xfrm>
            <a:off x="8402052" y="391010"/>
            <a:ext cx="6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原点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9C896F-AF3E-1245-B948-88DC86F78E04}"/>
              </a:ext>
            </a:extLst>
          </p:cNvPr>
          <p:cNvSpPr txBox="1"/>
          <p:nvPr/>
        </p:nvSpPr>
        <p:spPr>
          <a:xfrm>
            <a:off x="8987588" y="2000194"/>
            <a:ext cx="27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218022-477A-D444-A07B-64E4DAC0F547}"/>
              </a:ext>
            </a:extLst>
          </p:cNvPr>
          <p:cNvSpPr txBox="1"/>
          <p:nvPr/>
        </p:nvSpPr>
        <p:spPr>
          <a:xfrm>
            <a:off x="9950116" y="936527"/>
            <a:ext cx="27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y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3E54BE-C7CF-E24F-B15D-9CD933D9585B}"/>
              </a:ext>
            </a:extLst>
          </p:cNvPr>
          <p:cNvSpPr txBox="1"/>
          <p:nvPr/>
        </p:nvSpPr>
        <p:spPr>
          <a:xfrm>
            <a:off x="9954126" y="2758878"/>
            <a:ext cx="7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Hans" dirty="0"/>
              <a:t>idth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496E0D-40F5-504C-B0B3-6CFDE04B6112}"/>
              </a:ext>
            </a:extLst>
          </p:cNvPr>
          <p:cNvSpPr txBox="1"/>
          <p:nvPr/>
        </p:nvSpPr>
        <p:spPr>
          <a:xfrm>
            <a:off x="11121189" y="1751359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height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7B94E07-4E62-B54D-8392-7B36A99C576A}"/>
              </a:ext>
            </a:extLst>
          </p:cNvPr>
          <p:cNvSpPr/>
          <p:nvPr/>
        </p:nvSpPr>
        <p:spPr>
          <a:xfrm>
            <a:off x="10242880" y="1965156"/>
            <a:ext cx="96252" cy="9625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66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ADDB1-F10E-A14C-8DEF-DE4EBCBC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7147" cy="1325563"/>
          </a:xfrm>
        </p:spPr>
        <p:txBody>
          <a:bodyPr/>
          <a:lstStyle/>
          <a:p>
            <a:r>
              <a:rPr kumimoji="1" lang="zh-CN" altLang="en-US" dirty="0"/>
              <a:t>缩略圆角图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71908-8C3B-EC4A-8EFB-F8E72D05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5015"/>
            <a:ext cx="10515600" cy="47687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内切圆的半径是正方形边长的一半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90BAD0-D1A1-1E48-90CA-BC32D04353A8}"/>
              </a:ext>
            </a:extLst>
          </p:cNvPr>
          <p:cNvSpPr/>
          <p:nvPr/>
        </p:nvSpPr>
        <p:spPr>
          <a:xfrm>
            <a:off x="1235242" y="1506328"/>
            <a:ext cx="577516" cy="579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3BD1070-62D9-3845-8511-A30A2182D7E0}"/>
              </a:ext>
            </a:extLst>
          </p:cNvPr>
          <p:cNvSpPr/>
          <p:nvPr/>
        </p:nvSpPr>
        <p:spPr>
          <a:xfrm>
            <a:off x="3047999" y="1477416"/>
            <a:ext cx="609601" cy="58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45F61AFA-6DF8-6B4F-8759-2881CE4062FD}"/>
              </a:ext>
            </a:extLst>
          </p:cNvPr>
          <p:cNvCxnSpPr/>
          <p:nvPr/>
        </p:nvCxnSpPr>
        <p:spPr>
          <a:xfrm>
            <a:off x="2053389" y="1795900"/>
            <a:ext cx="770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915266-7AC9-F743-9F1D-352F46BE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63" y="3522100"/>
            <a:ext cx="9525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6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BA651-5F90-0640-97DC-A955178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单元格交互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8587-AAF9-1241-9869-9A30D3E2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理解</a:t>
            </a:r>
            <a:r>
              <a:rPr kumimoji="1" lang="en-US" altLang="zh-CN" dirty="0" err="1"/>
              <a:t>UITableViewDelegate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页眉页脚、单元格交互、排序等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E1B5C8-65CE-2644-9D77-70C195EC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15" y="2906038"/>
            <a:ext cx="7371853" cy="36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869C0-5C65-5D4A-A56F-DFD6AB1E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UIAlertController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5B9D-B3A6-294C-A10C-AFBA3322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提示用户进行下一步的交互，有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）中部提示框（</a:t>
            </a:r>
            <a:r>
              <a:rPr kumimoji="1" lang="en-US" altLang="zh-CN" dirty="0"/>
              <a:t>1</a:t>
            </a:r>
            <a:r>
              <a:rPr kumimoji="1" lang="en-US" altLang="zh-Hans" dirty="0"/>
              <a:t>-2</a:t>
            </a:r>
            <a:r>
              <a:rPr kumimoji="1" lang="zh-CN" altLang="en-US" dirty="0"/>
              <a:t>个选项）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）底部弹出菜单（</a:t>
            </a:r>
            <a:r>
              <a:rPr kumimoji="1" lang="en-US" altLang="zh-Hans" dirty="0"/>
              <a:t>&gt;=3</a:t>
            </a:r>
            <a:r>
              <a:rPr kumimoji="1" lang="zh-CN" altLang="en-US" dirty="0"/>
              <a:t>个选项）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483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F199-B2E8-2C46-BD43-287A604E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UIAlertController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AACD5-ECE2-5748-B238-7DA95F31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自定义菜单项：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UIAlertAction</a:t>
            </a:r>
            <a:r>
              <a:rPr kumimoji="1" lang="zh-Hans" altLang="en-US" dirty="0"/>
              <a:t>  </a:t>
            </a:r>
            <a:r>
              <a:rPr kumimoji="1" lang="zh-CN" altLang="en-US" dirty="0"/>
              <a:t>菜单项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把单项添加到</a:t>
            </a:r>
            <a:r>
              <a:rPr kumimoji="1" lang="en-US" altLang="zh-CN" dirty="0" err="1"/>
              <a:t>UIAlertController</a:t>
            </a:r>
            <a:r>
              <a:rPr kumimoji="1" lang="en-US" altLang="zh-Hans" dirty="0"/>
              <a:t>: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addAction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显示整体：</a:t>
            </a:r>
            <a:r>
              <a:rPr kumimoji="1" lang="en-US" altLang="zh-CN" dirty="0" err="1"/>
              <a:t>se</a:t>
            </a:r>
            <a:r>
              <a:rPr kumimoji="1" lang="en-US" altLang="zh-Hans" dirty="0" err="1"/>
              <a:t>lf.present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70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C2902-76C6-1A43-9F42-D2F60D48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选中的行打钩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F24290-74FE-C14D-B7D3-02C96AC50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086" y="1825625"/>
            <a:ext cx="7439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3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E21DE-13BA-CD4E-8B4B-3A785D6A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出现</a:t>
            </a:r>
            <a:r>
              <a:rPr kumimoji="1" lang="en-US" altLang="zh-Hans" dirty="0"/>
              <a:t>BUG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21667-FC92-9E41-8A18-43731D5D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当给一行打钩时，其他行可能也会被打钩</a:t>
            </a:r>
            <a:endParaRPr kumimoji="1" lang="en-US" altLang="zh-CN" dirty="0"/>
          </a:p>
          <a:p>
            <a:r>
              <a:rPr kumimoji="1" lang="zh-CN" altLang="en-US" dirty="0"/>
              <a:t>原因？？？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如果有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</a:t>
            </a:r>
            <a:r>
              <a:rPr kumimoji="1" lang="en-US" altLang="zh-Hans" dirty="0"/>
              <a:t>cell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不会全部被创建，当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滑出屏幕时，会被缓存池回收，重复利用。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当重用</a:t>
            </a:r>
            <a:r>
              <a:rPr kumimoji="1" lang="en-US" altLang="zh-CN" dirty="0"/>
              <a:t>c</a:t>
            </a:r>
            <a:r>
              <a:rPr kumimoji="1" lang="en-US" altLang="zh-Hans" dirty="0"/>
              <a:t>ell</a:t>
            </a:r>
            <a:r>
              <a:rPr kumimoji="1" lang="zh-CN" altLang="en-US" dirty="0"/>
              <a:t>的时候，只更新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里的文字和图像，所以需要同时更新选中状态</a:t>
            </a:r>
          </a:p>
        </p:txBody>
      </p:sp>
    </p:spTree>
    <p:extLst>
      <p:ext uri="{BB962C8B-B14F-4D97-AF65-F5344CB8AC3E}">
        <p14:creationId xmlns:p14="http://schemas.microsoft.com/office/powerpoint/2010/main" val="351427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82E53-7D7E-D847-BAFE-3F96AD8D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跟踪所有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的选中状态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FC679-0C9C-3845-8BFB-DA7B2A30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状态数组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如果去过，在数组中保持其状态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F4498B-EA09-B54E-B108-5736E9B3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5712"/>
            <a:ext cx="12192000" cy="8234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318F3F-FF20-FF4C-9040-CFA45CE12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4" y="3815935"/>
            <a:ext cx="10245855" cy="28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1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484</Words>
  <Application>Microsoft Macintosh PowerPoint</Application>
  <PresentationFormat>宽屏</PresentationFormat>
  <Paragraphs>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Wingdings</vt:lpstr>
      <vt:lpstr>Office 主题​​</vt:lpstr>
      <vt:lpstr>视图处理类</vt:lpstr>
      <vt:lpstr>iOS坐标系</vt:lpstr>
      <vt:lpstr>缩略圆角图</vt:lpstr>
      <vt:lpstr>单元格交互</vt:lpstr>
      <vt:lpstr>UIAlertController</vt:lpstr>
      <vt:lpstr>UIAlertController</vt:lpstr>
      <vt:lpstr>选中的行打钩</vt:lpstr>
      <vt:lpstr>出现BUG</vt:lpstr>
      <vt:lpstr>跟踪所有cell的选中状态</vt:lpstr>
      <vt:lpstr>修正BUG</vt:lpstr>
      <vt:lpstr>MVC概述</vt:lpstr>
      <vt:lpstr>删除行</vt:lpstr>
      <vt:lpstr>启用表格的滑动删除功能</vt:lpstr>
      <vt:lpstr>PowerPoint 演示文稿</vt:lpstr>
      <vt:lpstr>将系统提示改为中文</vt:lpstr>
      <vt:lpstr>从模型中删除相应的数据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Microsoft Office 用户</cp:lastModifiedBy>
  <cp:revision>152</cp:revision>
  <dcterms:created xsi:type="dcterms:W3CDTF">2018-05-23T00:34:07Z</dcterms:created>
  <dcterms:modified xsi:type="dcterms:W3CDTF">2018-06-05T05:54:54Z</dcterms:modified>
</cp:coreProperties>
</file>