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49" r:id="rId14"/>
    <p:sldId id="311" r:id="rId15"/>
    <p:sldId id="312" r:id="rId16"/>
    <p:sldId id="350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9BD9-85D3-CB4C-994E-2EA736F5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05293-4FFF-5741-B9FD-11B5E178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748A-0368-F94B-A248-85CEC02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99B1-D29C-D946-B0DE-CD978D0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7AFE0F-8AD0-944F-942E-3C194CD8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EB25-04A7-0643-B9C7-16064E0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4C1DCED-C976-0B4B-A928-D67FB577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B4D3-D8EA-F540-B44D-C71C5AC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2B92-4015-D64A-89A8-FD6B1E9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6E0ACC-D6C9-D345-9D17-4D372D4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EAA9F-C955-B345-8D9F-254AD008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7267BFF-6211-BD40-875A-617CA2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A9FA-14CF-F941-87CD-DDFC1E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CBE5-FF66-1440-A993-9FC16BD0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3C0F5-2925-D045-834B-1076FED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84E2-6A62-C348-BCC9-9E137DB3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2B5AC-06AE-CA42-84B5-091C185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D566E-3D40-A944-85D1-74364CCF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5A6AF-BA3A-F142-98E8-404DCE5A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9CBDD5-EA15-FD4C-B7EF-0731F27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E941-B3EE-7A48-A69D-6A1CC9E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5D9F6-300E-1941-ADA8-7F58CBB5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0AA0-BE39-FD4E-A01E-B5A05849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CFFB-3C7C-F746-B17C-A674F98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5A8EE-5497-684C-A55D-D5DAAB9C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1DF0-F86D-E44F-92C7-A0F3F99A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8E78-7D05-654C-87FC-2B2A7B97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5067-E974-D04C-8C33-376AE3D3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9CC7-D46D-6E4F-9D08-7EF764A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782B-F098-F24F-B80E-F0AB53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F29C23C-112A-FB48-B603-F54B9C2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1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3963-1696-7949-BA47-3E64780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82F50-B0CF-CB4D-9784-7BC39A98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FEF3-F191-314D-9107-2DA1168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57FCE-A2D4-8E4A-AE94-0C65F814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2ED80-5724-9C4E-8143-A1B5E77D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C9DCF-DE51-974E-AD08-1B870F7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FD60B4-D31B-4344-BAD3-7122D7A2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B831C31-BB1B-BB46-A576-76E32A0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9F33-01C4-2C42-8719-192CBD9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DC7FA-824F-FE41-A6EE-739D63D5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B850-EC5B-4B4E-B963-2D9A999A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1C451345-AF17-7F42-A43F-F390174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9A12A-3D0F-9842-9A1C-EF34C984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C78BC-CD3C-9A41-A128-33BAF7B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FB2099-1A47-B84C-B5AC-EF376D3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0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CF0-4E5B-FB43-A4AD-B9B34EE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66EE-36B3-ED49-AC34-11ECE550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3D33B-0F8B-BC4F-A2AF-48929870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12CE0-F845-434A-A0F9-07A58FF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ABDD-409B-2242-B4CD-1DD5496E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1E85B4A-4648-1B49-9B06-EEE0E19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7129-74BF-724F-A1A0-CD9A93C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B534D-817C-2844-813F-445584E74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0208B-EC35-F141-AFA3-DFE9DBDB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53995-7C99-CC47-A2B5-DDCFD2A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0F4CE-87DC-E641-BCA1-6D49192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4947A47-324C-264A-AEF7-82435D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C3BEA-A093-7548-94AA-800B695B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2021-D786-1E4D-B0C8-80C7CFC7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F65-4637-FD43-98DB-E0474BACD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7C0BC-785E-0041-A1FC-6491A3BD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9EC1A7-E6D3-5F40-B27A-B85FB3F1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xiaohudie.net/RGB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6F591-6F36-C548-91D6-83B4F45C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更多滑动菜单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DA543-7788-A640-A03C-35B8A15B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UITableViewRowAction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table</a:t>
            </a:r>
            <a:r>
              <a:rPr kumimoji="1" lang="en-US" altLang="zh-Hans" dirty="0" err="1"/>
              <a:t>View</a:t>
            </a:r>
            <a:r>
              <a:rPr kumimoji="1" lang="en-US" altLang="zh-Hans" dirty="0"/>
              <a:t>(_:</a:t>
            </a:r>
            <a:r>
              <a:rPr kumimoji="1" lang="en-US" altLang="zh-Hans" dirty="0" err="1"/>
              <a:t>editActionsForRow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indexPath</a:t>
            </a:r>
            <a:r>
              <a:rPr kumimoji="1" lang="en-US" altLang="zh-Hans" dirty="0"/>
              <a:t>:)</a:t>
            </a:r>
          </a:p>
          <a:p>
            <a:pPr marL="0" indent="0">
              <a:buNone/>
            </a:pPr>
            <a:r>
              <a:rPr kumimoji="1" lang="zh-CN" altLang="en-US" dirty="0"/>
              <a:t>一旦实现，系统便不提供删除按钮了</a:t>
            </a:r>
          </a:p>
        </p:txBody>
      </p:sp>
    </p:spTree>
    <p:extLst>
      <p:ext uri="{BB962C8B-B14F-4D97-AF65-F5344CB8AC3E}">
        <p14:creationId xmlns:p14="http://schemas.microsoft.com/office/powerpoint/2010/main" val="80870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D0C9C-0641-E24A-BA6A-3F39F436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17433" cy="1325563"/>
          </a:xfrm>
        </p:spPr>
        <p:txBody>
          <a:bodyPr/>
          <a:lstStyle/>
          <a:p>
            <a:r>
              <a:rPr kumimoji="1" lang="zh-CN" altLang="en-US" dirty="0"/>
              <a:t>设置导航标题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5CCA-9D1B-4D49-B04A-D739E8A8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52934" cy="4351338"/>
          </a:xfrm>
        </p:spPr>
        <p:txBody>
          <a:bodyPr/>
          <a:lstStyle/>
          <a:p>
            <a:r>
              <a:rPr kumimoji="1" lang="zh-CN" altLang="en-US" dirty="0"/>
              <a:t>双击控制器上面的导航条，或者打开属性栏，填入</a:t>
            </a:r>
            <a:r>
              <a:rPr kumimoji="1" lang="en-US" altLang="zh-CN" dirty="0"/>
              <a:t>title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然后运行！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B0C628-0435-B94E-934A-B4EE7DA3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720" y="179882"/>
            <a:ext cx="563635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CBE1-1F3C-D547-B824-06B9591F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添加一个场景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2AB59-4163-B347-ABCD-6A78AAB7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4814" cy="4274550"/>
          </a:xfrm>
        </p:spPr>
        <p:txBody>
          <a:bodyPr/>
          <a:lstStyle/>
          <a:p>
            <a:r>
              <a:rPr kumimoji="1" lang="zh-CN" altLang="en-US" dirty="0"/>
              <a:t>从组件库拖一个</a:t>
            </a:r>
            <a:r>
              <a:rPr kumimoji="1" lang="en-US" altLang="zh-CN" dirty="0" err="1"/>
              <a:t>Vi</a:t>
            </a:r>
            <a:r>
              <a:rPr kumimoji="1" lang="en-US" altLang="zh-Hans" dirty="0" err="1"/>
              <a:t>ew</a:t>
            </a:r>
            <a:r>
              <a:rPr kumimoji="1" lang="en-US" altLang="zh-CN" dirty="0" err="1"/>
              <a:t>Controller</a:t>
            </a:r>
            <a:r>
              <a:rPr kumimoji="1" lang="zh-CN" altLang="en-US" dirty="0"/>
              <a:t>视图控制器，我们可以只放一个</a:t>
            </a:r>
            <a:r>
              <a:rPr kumimoji="1" lang="en-US" altLang="zh-CN" dirty="0" err="1"/>
              <a:t>U</a:t>
            </a:r>
            <a:r>
              <a:rPr kumimoji="1" lang="en-US" altLang="zh-Hans" dirty="0" err="1"/>
              <a:t>IImageView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添加充满视图的约束，填充模式为</a:t>
            </a:r>
            <a:r>
              <a:rPr kumimoji="1" lang="en-US" altLang="zh-CN" dirty="0"/>
              <a:t>Aspect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Fill</a:t>
            </a:r>
            <a:r>
              <a:rPr kumimoji="1" lang="zh-Hans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6C5D2-1365-FE44-A9D5-7890F6A7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79" y="100208"/>
            <a:ext cx="5457421" cy="6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5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E00BE-EEEA-1748-8E9A-0715A8BA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连接视图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E456E-A437-7042-92BC-2DF1B8D2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通过转场（</a:t>
            </a:r>
            <a:r>
              <a:rPr kumimoji="1" lang="en-US" altLang="zh-CN" dirty="0"/>
              <a:t>Segue</a:t>
            </a:r>
            <a:r>
              <a:rPr kumimoji="1" lang="zh-CN" altLang="en-US" dirty="0"/>
              <a:t>）把视图连在一起。在电影转场中，转场的过渡，需要无缝、顺滑，显得自然。</a:t>
            </a:r>
            <a:endParaRPr kumimoji="1" lang="en-US" altLang="zh-CN" dirty="0"/>
          </a:p>
          <a:p>
            <a:r>
              <a:rPr kumimoji="1" lang="zh-CN" altLang="en-US" dirty="0"/>
              <a:t>点击列表控制器的单元格会过渡到详情场景。在视图大纲中选中</a:t>
            </a:r>
            <a:r>
              <a:rPr kumimoji="1" lang="en-US" altLang="zh-CN" dirty="0"/>
              <a:t>Cell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按住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拖到详情视图，选择</a:t>
            </a:r>
            <a:r>
              <a:rPr kumimoji="1" lang="en-US" altLang="zh-CN" dirty="0"/>
              <a:t>show</a:t>
            </a:r>
            <a:r>
              <a:rPr kumimoji="1" lang="zh-Hans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AEFB8A-EFC0-6647-AC43-2FE8446D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6858"/>
            <a:ext cx="5079867" cy="31811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7A9BF6-9E65-E543-93C0-BDBEC4B0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58" y="3676858"/>
            <a:ext cx="5451579" cy="3181142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9B2038C-04C8-1D4B-A30E-6DC449F6EE3E}"/>
              </a:ext>
            </a:extLst>
          </p:cNvPr>
          <p:cNvCxnSpPr>
            <a:cxnSpLocks/>
          </p:cNvCxnSpPr>
          <p:nvPr/>
        </p:nvCxnSpPr>
        <p:spPr>
          <a:xfrm>
            <a:off x="1828800" y="4171167"/>
            <a:ext cx="3106455" cy="90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7A68865-D4F3-074B-92D7-D66F8A977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078" y="1762996"/>
            <a:ext cx="7949197" cy="4351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404EF9-8E7F-2440-BE75-1AF78D03E846}"/>
              </a:ext>
            </a:extLst>
          </p:cNvPr>
          <p:cNvSpPr txBox="1"/>
          <p:nvPr/>
        </p:nvSpPr>
        <p:spPr>
          <a:xfrm>
            <a:off x="576197" y="488515"/>
            <a:ext cx="1014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转场定以后，可以通过大纲视图的</a:t>
            </a:r>
            <a:r>
              <a:rPr kumimoji="1" lang="en-US" altLang="zh-CN" sz="2800" dirty="0"/>
              <a:t>Show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segue</a:t>
            </a:r>
            <a:r>
              <a:rPr kumimoji="1" lang="zh-CN" altLang="en-US" sz="2800" dirty="0"/>
              <a:t>看出转场关系</a:t>
            </a:r>
          </a:p>
        </p:txBody>
      </p:sp>
    </p:spTree>
    <p:extLst>
      <p:ext uri="{BB962C8B-B14F-4D97-AF65-F5344CB8AC3E}">
        <p14:creationId xmlns:p14="http://schemas.microsoft.com/office/powerpoint/2010/main" val="296989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FFDB6-EE26-1645-90C3-1EC8CA3C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转场类型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D44C3-6261-EF48-B6AE-AFB51F64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show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选择</a:t>
            </a:r>
            <a:r>
              <a:rPr kumimoji="1" lang="en-US" altLang="zh-CN" dirty="0"/>
              <a:t>s</a:t>
            </a:r>
            <a:r>
              <a:rPr kumimoji="1" lang="en-US" altLang="zh-Hans" dirty="0"/>
              <a:t>how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目的地视图会被压入导航栈顶部。导航条会提供一个后退按钮，用以返回源视图。这是最常用的方式。</a:t>
            </a:r>
            <a:endParaRPr kumimoji="1" lang="en-US" altLang="zh-CN" dirty="0"/>
          </a:p>
          <a:p>
            <a:r>
              <a:rPr kumimoji="1" lang="en-US" altLang="zh-CN" dirty="0" err="1"/>
              <a:t>showDetail</a:t>
            </a:r>
            <a:r>
              <a:rPr kumimoji="1" lang="zh-Hans" altLang="en-US" dirty="0"/>
              <a:t>：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相似，但会替换源视图，没有导航条和后退按钮。</a:t>
            </a:r>
            <a:endParaRPr kumimoji="1" lang="en-US" altLang="zh-CN" dirty="0"/>
          </a:p>
          <a:p>
            <a:r>
              <a:rPr kumimoji="1" lang="en-US" altLang="zh-CN" dirty="0"/>
              <a:t>present</a:t>
            </a:r>
            <a:r>
              <a:rPr kumimoji="1" lang="zh-Hans" altLang="en-US" dirty="0"/>
              <a:t> </a:t>
            </a:r>
            <a:r>
              <a:rPr kumimoji="1" lang="en-US" altLang="zh-CN" dirty="0"/>
              <a:t>modally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模态显示内容。目的地视图会从底向上弹出，通常用于显示跟页面连贯性不强的视图，比如，用户注册（无论在哪个页面，都可能会调用此功能）</a:t>
            </a:r>
            <a:endParaRPr kumimoji="1" lang="en-US" altLang="zh-CN" dirty="0"/>
          </a:p>
          <a:p>
            <a:r>
              <a:rPr kumimoji="1" lang="en-US" altLang="zh-CN" dirty="0"/>
              <a:t>present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popover</a:t>
            </a:r>
            <a:r>
              <a:rPr kumimoji="1" lang="zh-Hans" altLang="en-US" dirty="0"/>
              <a:t>：</a:t>
            </a:r>
            <a:r>
              <a:rPr kumimoji="1" lang="en-US" altLang="zh-Hans" dirty="0" err="1"/>
              <a:t>ipad</a:t>
            </a:r>
            <a:r>
              <a:rPr kumimoji="1" lang="zh-CN" altLang="en-US" dirty="0"/>
              <a:t>中常用，模态显示一个带箭头指向圆角矩形弹窗，类似一个弹出菜单。</a:t>
            </a:r>
          </a:p>
        </p:txBody>
      </p:sp>
    </p:spTree>
    <p:extLst>
      <p:ext uri="{BB962C8B-B14F-4D97-AF65-F5344CB8AC3E}">
        <p14:creationId xmlns:p14="http://schemas.microsoft.com/office/powerpoint/2010/main" val="124398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975F3-5CDE-274A-9C59-55616640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85FC2-2C46-D946-AEFB-DA3660FA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2937"/>
            <a:ext cx="10614763" cy="145301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进入详情页的同时弹出菜单</a:t>
            </a:r>
            <a:endParaRPr kumimoji="1" lang="en-US" altLang="zh-CN" dirty="0"/>
          </a:p>
          <a:p>
            <a:r>
              <a:rPr kumimoji="1" lang="zh-CN" altLang="en-US" dirty="0"/>
              <a:t>不鼓励在已分离的试图控制器中再展示其他视图控制器</a:t>
            </a:r>
            <a:endParaRPr kumimoji="1" lang="en-US" altLang="zh-CN" dirty="0"/>
          </a:p>
          <a:p>
            <a:r>
              <a:rPr kumimoji="1" lang="zh-CN" altLang="en-US" dirty="0"/>
              <a:t>把选择单元格的处理方法注释掉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06000E-0694-A04D-B652-0CDFF92D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22" y="202288"/>
            <a:ext cx="7302504" cy="45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2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1FAC3-8E8C-B641-BDED-99794426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6125226"/>
            <a:ext cx="10890337" cy="577829"/>
          </a:xfrm>
        </p:spPr>
        <p:txBody>
          <a:bodyPr/>
          <a:lstStyle/>
          <a:p>
            <a:r>
              <a:rPr kumimoji="1" lang="zh-CN" altLang="en-US" dirty="0"/>
              <a:t>把这个方法注释掉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9E8229-1B24-A245-9996-EA6B1EDB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7" y="237995"/>
            <a:ext cx="11273384" cy="57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CC05E-CF9C-E74D-8441-571E609D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场景间如何传递数据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F8527-A8F6-AB4D-891C-F34DA06E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8" y="1825625"/>
            <a:ext cx="4935254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定制详情页：详情页默认是系统的</a:t>
            </a:r>
            <a:r>
              <a:rPr kumimoji="1" lang="en-US" altLang="zh-CN" dirty="0" err="1"/>
              <a:t>U</a:t>
            </a:r>
            <a:r>
              <a:rPr kumimoji="1" lang="en-US" altLang="zh-Hans" dirty="0" err="1"/>
              <a:t>IViewController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只提供基本功能。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File-&gt;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Cocoa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Touch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Class-&gt;</a:t>
            </a:r>
            <a:r>
              <a:rPr kumimoji="1" lang="en-US" altLang="zh-Hans" dirty="0" err="1"/>
              <a:t>AreaDetailViewController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继承自</a:t>
            </a:r>
            <a:r>
              <a:rPr kumimoji="1" lang="en-US" altLang="zh-CN" dirty="0" err="1"/>
              <a:t>UIViewController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标识分栏中进行关联。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5CBB0C-01C0-B44F-A102-7A7F6335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95" y="1239751"/>
            <a:ext cx="6028531" cy="51673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73C8C88-6F21-0243-85CC-9C6B0F90637D}"/>
              </a:ext>
            </a:extLst>
          </p:cNvPr>
          <p:cNvSpPr/>
          <p:nvPr/>
        </p:nvSpPr>
        <p:spPr>
          <a:xfrm>
            <a:off x="9472026" y="1413185"/>
            <a:ext cx="2029737" cy="22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3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77B9-2505-A64F-B84C-9A9FF208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为定制类添加变量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81754-B212-8749-8BB1-2C00FDF8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3564" cy="4351338"/>
          </a:xfrm>
        </p:spPr>
        <p:txBody>
          <a:bodyPr/>
          <a:lstStyle/>
          <a:p>
            <a:r>
              <a:rPr kumimoji="1" lang="zh-CN" altLang="en-US" dirty="0"/>
              <a:t>创建一个</a:t>
            </a:r>
            <a:r>
              <a:rPr kumimoji="1" lang="en-US" altLang="zh-CN" dirty="0" err="1"/>
              <a:t>area</a:t>
            </a:r>
            <a:r>
              <a:rPr kumimoji="1" lang="en-US" altLang="zh-Hans" dirty="0" err="1"/>
              <a:t>Name</a:t>
            </a:r>
            <a:r>
              <a:rPr kumimoji="1" lang="zh-CN" altLang="en-US" dirty="0"/>
              <a:t>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用户点击后，需要有一种方法传递图像名，这个变量用作数据传递</a:t>
            </a:r>
            <a:r>
              <a:rPr kumimoji="1" lang="en-US" altLang="zh-Hans" dirty="0" err="1"/>
              <a:t>var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areaName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“”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图像控件与视图关联</a:t>
            </a:r>
            <a:endParaRPr kumimoji="1" lang="en-US" altLang="zh-CN" dirty="0"/>
          </a:p>
          <a:p>
            <a:r>
              <a:rPr kumimoji="1" lang="zh-CN" altLang="en-US" dirty="0"/>
              <a:t>用于引用详情页的图像控件，名称为</a:t>
            </a:r>
            <a:r>
              <a:rPr kumimoji="1" lang="en-US" altLang="zh-CN" dirty="0" err="1"/>
              <a:t>areaImageView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27CF9-AAA0-9947-BE3A-57569C7F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020" y="1204369"/>
            <a:ext cx="5906012" cy="40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E1BC5-4C93-F84C-B8D2-E8F4ED3C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使用转场来传值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EA842-C33E-1D40-9759-649F5550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转场在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层的作用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转场不仅实现可视化的过渡效果，还可控制其中的消息传递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在过渡之前，源控制器会得到通知，触发</a:t>
            </a:r>
            <a:r>
              <a:rPr kumimoji="1" lang="en-US" altLang="zh-CN" dirty="0"/>
              <a:t>prepare</a:t>
            </a:r>
            <a:r>
              <a:rPr kumimoji="1" lang="en-US" altLang="zh-Hans" dirty="0"/>
              <a:t>(for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segue,…)</a:t>
            </a:r>
            <a:r>
              <a:rPr kumimoji="1" lang="zh-CN" altLang="en-US" dirty="0"/>
              <a:t>方法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可在此方法中传递相关数据给目标控制器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AreaTableViewController</a:t>
            </a:r>
            <a:r>
              <a:rPr kumimoji="1" lang="zh-CN" altLang="en-US" dirty="0"/>
              <a:t>中找到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方法，转场之前想做的事情都在该方法中实现。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85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858B3-88E1-B247-A43D-98657BDF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增加分享子菜单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7E6B0-4EEC-BA48-8832-F4F1102E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1353800" cy="506387"/>
          </a:xfrm>
        </p:spPr>
        <p:txBody>
          <a:bodyPr/>
          <a:lstStyle/>
          <a:p>
            <a:r>
              <a:rPr kumimoji="1" lang="zh-CN" altLang="en-US" dirty="0"/>
              <a:t>闭包里面写点击“分享”执行的动作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2B7F40-0C9B-3D4B-8299-A8816F9B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2" y="2332012"/>
            <a:ext cx="11163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8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D642-2D82-1148-9D41-A0F5EC36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标识转场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C89EA-133A-A944-8F35-096609E9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89" y="1629840"/>
            <a:ext cx="3783904" cy="4351338"/>
          </a:xfrm>
        </p:spPr>
        <p:txBody>
          <a:bodyPr/>
          <a:lstStyle/>
          <a:p>
            <a:r>
              <a:rPr kumimoji="1" lang="zh-CN" altLang="en-US" dirty="0"/>
              <a:t>一个转场可能会被多个源触发，为了方便识别，最好给转场加上一个标识符（</a:t>
            </a:r>
            <a:r>
              <a:rPr kumimoji="1" lang="en-US" altLang="zh-CN" dirty="0"/>
              <a:t>i</a:t>
            </a:r>
            <a:r>
              <a:rPr kumimoji="1" lang="en-US" altLang="zh-Hans" dirty="0"/>
              <a:t>dentifier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方法：选中转场，属性栏</a:t>
            </a:r>
            <a:r>
              <a:rPr kumimoji="1" lang="en-US" altLang="zh-CN" dirty="0"/>
              <a:t>identity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showAreaDetail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5F0E5E-F4E7-5149-A35F-45F1578C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72" y="1027906"/>
            <a:ext cx="7699867" cy="41944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173146-D3C0-F648-A03A-D739F00A941D}"/>
              </a:ext>
            </a:extLst>
          </p:cNvPr>
          <p:cNvSpPr/>
          <p:nvPr/>
        </p:nvSpPr>
        <p:spPr>
          <a:xfrm>
            <a:off x="4366872" y="1839903"/>
            <a:ext cx="1545413" cy="20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F9D991-F401-D844-ABEF-33FBC878026C}"/>
              </a:ext>
            </a:extLst>
          </p:cNvPr>
          <p:cNvSpPr/>
          <p:nvPr/>
        </p:nvSpPr>
        <p:spPr>
          <a:xfrm>
            <a:off x="6786483" y="3469710"/>
            <a:ext cx="1831424" cy="26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1A432-F890-EF42-8C3C-16261E27C5F4}"/>
              </a:ext>
            </a:extLst>
          </p:cNvPr>
          <p:cNvSpPr/>
          <p:nvPr/>
        </p:nvSpPr>
        <p:spPr>
          <a:xfrm>
            <a:off x="10346500" y="1428000"/>
            <a:ext cx="1657610" cy="20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46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2ABC-C63F-B045-A9E2-0E89BBDA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</a:t>
            </a:r>
            <a:r>
              <a:rPr kumimoji="1" lang="en-US" altLang="zh-CN" dirty="0"/>
              <a:t>prepare</a:t>
            </a:r>
            <a:r>
              <a:rPr kumimoji="1" lang="en-US" altLang="zh-Hans" dirty="0"/>
              <a:t>(for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segue)</a:t>
            </a:r>
            <a:r>
              <a:rPr kumimoji="1"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A560C-7B78-C140-ACD7-3AE6A277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67" y="5242142"/>
            <a:ext cx="10648167" cy="153223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确认是由指定的</a:t>
            </a:r>
            <a:r>
              <a:rPr kumimoji="1" lang="en-US" altLang="zh-CN" dirty="0"/>
              <a:t>segue</a:t>
            </a:r>
            <a:r>
              <a:rPr kumimoji="1" lang="zh-CN" altLang="en-US" dirty="0"/>
              <a:t>触发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、获取转场的目标控制器，并转换成具体的类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、设置目标控制器的属性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696872-08F5-4042-92ED-AE08ABB1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803"/>
            <a:ext cx="9661742" cy="38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EA79-5360-5F42-903C-33582A87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BA71D-C0D9-8649-8BA0-A2E919D3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最后一步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详情页视图全部载入完毕时，设置图片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827EFC-EAB9-5E45-8FB0-09C7F9D8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3464230"/>
            <a:ext cx="10604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E60D5-8A63-B347-9049-2153E861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3FE7F-6999-AD44-AC79-FCB79A54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加上区域、省及地区，并做合适布局</a:t>
            </a:r>
          </a:p>
        </p:txBody>
      </p:sp>
    </p:spTree>
    <p:extLst>
      <p:ext uri="{BB962C8B-B14F-4D97-AF65-F5344CB8AC3E}">
        <p14:creationId xmlns:p14="http://schemas.microsoft.com/office/powerpoint/2010/main" val="170790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79ACC-5C43-9F47-ABD1-66D64B38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面向对象编程的升级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FEE0B-0B61-C243-A8BB-CF51C4F5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类</a:t>
            </a:r>
            <a:r>
              <a:rPr kumimoji="1" lang="en-US" altLang="zh-CN" dirty="0"/>
              <a:t>-Class</a:t>
            </a:r>
            <a:r>
              <a:rPr kumimoji="1" lang="zh-CN" altLang="en-US" dirty="0"/>
              <a:t>在其他语言中是主流地位，但在</a:t>
            </a:r>
            <a:r>
              <a:rPr kumimoji="1" lang="en-US" altLang="zh-CN" dirty="0"/>
              <a:t>Swift</a:t>
            </a:r>
            <a:r>
              <a:rPr kumimoji="1" lang="zh-CN" altLang="en-US" dirty="0"/>
              <a:t>中不是</a:t>
            </a:r>
            <a:endParaRPr kumimoji="1" lang="en-US" altLang="zh-CN" dirty="0"/>
          </a:p>
          <a:p>
            <a:r>
              <a:rPr kumimoji="1" lang="zh-CN" altLang="en-US" dirty="0"/>
              <a:t>除了系统框架已经很成熟的各种类以外，</a:t>
            </a:r>
            <a:r>
              <a:rPr kumimoji="1" lang="en-US" altLang="zh-CN" dirty="0"/>
              <a:t>Swift</a:t>
            </a:r>
            <a:r>
              <a:rPr kumimoji="1" lang="zh-CN" altLang="en-US" dirty="0"/>
              <a:t>推荐使用：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Hans" altLang="en-US" dirty="0"/>
              <a:t>       </a:t>
            </a:r>
            <a:r>
              <a:rPr kumimoji="1" lang="zh-CN" altLang="en-US" dirty="0"/>
              <a:t>结构体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struct</a:t>
            </a:r>
          </a:p>
          <a:p>
            <a:pPr marL="0" indent="0">
              <a:buNone/>
            </a:pPr>
            <a:r>
              <a:rPr kumimoji="1" lang="zh-Hans" altLang="en-US" dirty="0"/>
              <a:t>       </a:t>
            </a:r>
            <a:r>
              <a:rPr kumimoji="1" lang="zh-CN" altLang="en-US" dirty="0"/>
              <a:t>能实现类绝大部分功能的同时，可以更模块化，默认实现初始化方法以及无需内存管理</a:t>
            </a:r>
          </a:p>
        </p:txBody>
      </p:sp>
    </p:spTree>
    <p:extLst>
      <p:ext uri="{BB962C8B-B14F-4D97-AF65-F5344CB8AC3E}">
        <p14:creationId xmlns:p14="http://schemas.microsoft.com/office/powerpoint/2010/main" val="347933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02C5E-12B3-304A-92DE-AD4A5998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菜单项颜色配置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5CF2F18-4BFC-1D49-B120-ECE7C558A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165" y="1690688"/>
            <a:ext cx="9982200" cy="127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02EFDA-CBDB-C84D-930B-AC034788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5" y="3280772"/>
            <a:ext cx="10221470" cy="17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EEC5D-FE95-DB46-90EA-16BD38A8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01" y="280558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菜单项颜色配置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044E84-019A-9E41-9E3D-D4972E74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55" y="1606121"/>
            <a:ext cx="8350772" cy="634947"/>
          </a:xfrm>
        </p:spPr>
        <p:txBody>
          <a:bodyPr/>
          <a:lstStyle/>
          <a:p>
            <a:r>
              <a:rPr kumimoji="1" lang="zh-CN" altLang="en-US" dirty="0"/>
              <a:t>在线取色器</a:t>
            </a:r>
            <a:r>
              <a:rPr kumimoji="1" lang="zh-Hans" altLang="en-US" dirty="0"/>
              <a:t> </a:t>
            </a:r>
            <a:r>
              <a:rPr lang="en-US" altLang="zh-CN" dirty="0">
                <a:hlinkClick r:id="rId2"/>
              </a:rPr>
              <a:t>http://xiaohudie.net/RGB.html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FFF0AA-5C54-6C4A-BC36-4826A60E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14" y="2241068"/>
            <a:ext cx="8801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8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849B-84B4-4A43-A5AB-8518DA8C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17D97-ECFA-004E-8BC6-4A012BE6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导航：</a:t>
            </a:r>
            <a:r>
              <a:rPr kumimoji="1" lang="en-US" altLang="zh-CN" dirty="0"/>
              <a:t>A</a:t>
            </a:r>
            <a:r>
              <a:rPr kumimoji="1" lang="en-US" altLang="zh-Hans" dirty="0"/>
              <a:t>PP</a:t>
            </a:r>
            <a:r>
              <a:rPr kumimoji="1" lang="zh-CN" altLang="en-US" dirty="0"/>
              <a:t>中常见的</a:t>
            </a:r>
            <a:r>
              <a:rPr kumimoji="1" lang="en-US" altLang="zh-CN" dirty="0"/>
              <a:t>U</a:t>
            </a:r>
            <a:r>
              <a:rPr kumimoji="1" lang="en-US" altLang="zh-Hans" dirty="0"/>
              <a:t>I</a:t>
            </a:r>
            <a:r>
              <a:rPr kumimoji="1" lang="zh-CN" altLang="en-US" dirty="0"/>
              <a:t>组件，提供一个往详情页</a:t>
            </a:r>
            <a:r>
              <a:rPr kumimoji="1" lang="en-US" altLang="zh-CN" dirty="0"/>
              <a:t>/</a:t>
            </a:r>
            <a:r>
              <a:rPr kumimoji="1" lang="zh-CN" altLang="en-US" dirty="0"/>
              <a:t>下级页等的路径，从而把一组视图有机连接起来。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导航方式：把一个视图叠在另一个之上，加上返回按钮，这种层次结构叫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导航栈（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089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491C-6E29-1042-A960-91405EFC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场景和转场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01E37-D593-5748-B62F-9AD36901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可以在</a:t>
            </a:r>
            <a:r>
              <a:rPr kumimoji="1" lang="en-US" altLang="zh-CN" dirty="0"/>
              <a:t>Storyboard</a:t>
            </a:r>
            <a:r>
              <a:rPr kumimoji="1" lang="zh-CN" altLang="en-US" dirty="0"/>
              <a:t>中添加多个控制器并相连，规定相互如何过渡，无需写任何代码。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场景：通常指屏幕上的内容，比如一个视图控制器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转场：描述在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个场景之间的过渡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Push</a:t>
            </a:r>
            <a:r>
              <a:rPr kumimoji="1" lang="zh-Hans" altLang="en-US" dirty="0"/>
              <a:t>（</a:t>
            </a:r>
            <a:r>
              <a:rPr kumimoji="1" lang="zh-CN" altLang="en-US" dirty="0"/>
              <a:t>压入</a:t>
            </a:r>
            <a:r>
              <a:rPr kumimoji="1" lang="zh-Hans" altLang="en-US" dirty="0"/>
              <a:t>）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Model</a:t>
            </a:r>
            <a:r>
              <a:rPr kumimoji="1" lang="zh-Hans" altLang="en-US" dirty="0"/>
              <a:t>（</a:t>
            </a:r>
            <a:r>
              <a:rPr kumimoji="1" lang="zh-CN" altLang="en-US" dirty="0"/>
              <a:t>模态</a:t>
            </a:r>
            <a:r>
              <a:rPr kumimoji="1" lang="zh-Hans" altLang="en-US" dirty="0"/>
              <a:t>）</a:t>
            </a:r>
            <a:r>
              <a:rPr kumimoji="1" lang="zh-CN" altLang="en-US" dirty="0"/>
              <a:t>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个常见的过渡类型</a:t>
            </a:r>
          </a:p>
        </p:txBody>
      </p:sp>
    </p:spTree>
    <p:extLst>
      <p:ext uri="{BB962C8B-B14F-4D97-AF65-F5344CB8AC3E}">
        <p14:creationId xmlns:p14="http://schemas.microsoft.com/office/powerpoint/2010/main" val="251519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6212-5B92-1040-97E4-9C9FC2CA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创建导航控制器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6A6C4-A46D-9940-BCDF-C9A4F156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目标：给</a:t>
            </a:r>
            <a:r>
              <a:rPr kumimoji="1" lang="en-US" altLang="zh-CN" dirty="0"/>
              <a:t>Areas</a:t>
            </a:r>
            <a:r>
              <a:rPr kumimoji="1" lang="zh-CN" altLang="en-US" dirty="0"/>
              <a:t>控制器嵌入一个导航控制器，点后浏览下一页显示区域详情。</a:t>
            </a:r>
          </a:p>
        </p:txBody>
      </p:sp>
    </p:spTree>
    <p:extLst>
      <p:ext uri="{BB962C8B-B14F-4D97-AF65-F5344CB8AC3E}">
        <p14:creationId xmlns:p14="http://schemas.microsoft.com/office/powerpoint/2010/main" val="186295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4F876-C022-604D-9DE4-78BF21A5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37" y="137786"/>
            <a:ext cx="10623115" cy="103966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选中</a:t>
            </a:r>
            <a:r>
              <a:rPr kumimoji="1" lang="en-US" altLang="zh-CN" dirty="0" err="1"/>
              <a:t>Main</a:t>
            </a:r>
            <a:r>
              <a:rPr kumimoji="1" lang="en-US" altLang="zh-Hans" dirty="0" err="1"/>
              <a:t>.storyboard</a:t>
            </a:r>
            <a:r>
              <a:rPr kumimoji="1" lang="zh-CN" altLang="en-US" dirty="0"/>
              <a:t>上的黄色控制器</a:t>
            </a:r>
            <a:endParaRPr kumimoji="1" lang="en-US" altLang="zh-CN" dirty="0"/>
          </a:p>
          <a:p>
            <a:r>
              <a:rPr kumimoji="1" lang="en-US" altLang="zh-CN" dirty="0"/>
              <a:t>Editor</a:t>
            </a:r>
            <a:r>
              <a:rPr kumimoji="1" lang="en-US" altLang="zh-Hans" dirty="0"/>
              <a:t>-&gt;Embed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In-&gt;Navigation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Controller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0B59B-1304-854D-9FC4-DF8213EB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57" y="1365337"/>
            <a:ext cx="9624077" cy="53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0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837E87-5B8B-784C-AC1F-92E0FA71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5" y="408380"/>
            <a:ext cx="9484223" cy="62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2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861</Words>
  <Application>Microsoft Macintosh PowerPoint</Application>
  <PresentationFormat>宽屏</PresentationFormat>
  <Paragraphs>76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更多滑动菜单</vt:lpstr>
      <vt:lpstr>增加分享子菜单</vt:lpstr>
      <vt:lpstr>菜单项颜色配置</vt:lpstr>
      <vt:lpstr>菜单项颜色配置</vt:lpstr>
      <vt:lpstr>导航</vt:lpstr>
      <vt:lpstr>场景和转场</vt:lpstr>
      <vt:lpstr>创建导航控制器</vt:lpstr>
      <vt:lpstr>PowerPoint 演示文稿</vt:lpstr>
      <vt:lpstr>PowerPoint 演示文稿</vt:lpstr>
      <vt:lpstr>设置导航标题</vt:lpstr>
      <vt:lpstr>添加一个场景</vt:lpstr>
      <vt:lpstr>连接视图</vt:lpstr>
      <vt:lpstr>PowerPoint 演示文稿</vt:lpstr>
      <vt:lpstr>转场类型</vt:lpstr>
      <vt:lpstr>运行</vt:lpstr>
      <vt:lpstr>PowerPoint 演示文稿</vt:lpstr>
      <vt:lpstr>场景间如何传递数据</vt:lpstr>
      <vt:lpstr>为定制类添加变量</vt:lpstr>
      <vt:lpstr>使用转场来传值</vt:lpstr>
      <vt:lpstr>标识转场</vt:lpstr>
      <vt:lpstr>定制prepare(for segue)方法</vt:lpstr>
      <vt:lpstr>运行</vt:lpstr>
      <vt:lpstr>作业</vt:lpstr>
      <vt:lpstr>面向对象编程的升级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Microsoft Office 用户</cp:lastModifiedBy>
  <cp:revision>188</cp:revision>
  <dcterms:created xsi:type="dcterms:W3CDTF">2018-05-23T00:34:07Z</dcterms:created>
  <dcterms:modified xsi:type="dcterms:W3CDTF">2019-05-31T03:11:17Z</dcterms:modified>
</cp:coreProperties>
</file>