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278"/>
  </p:normalViewPr>
  <p:slideViewPr>
    <p:cSldViewPr snapToGrid="0" snapToObjects="1">
      <p:cViewPr varScale="1">
        <p:scale>
          <a:sx n="86" d="100"/>
          <a:sy n="86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9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D9BD9-85D3-CB4C-994E-2EA736F5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05293-4FFF-5741-B9FD-11B5E178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7748A-0368-F94B-A248-85CEC02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99B1-D29C-D946-B0DE-CD978D0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87AFE0F-8AD0-944F-942E-3C194CD8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EB25-04A7-0643-B9C7-16064E0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4C1DCED-C976-0B4B-A928-D67FB577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7B4D3-D8EA-F540-B44D-C71C5AC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2B92-4015-D64A-89A8-FD6B1E92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6E0ACC-D6C9-D345-9D17-4D372D4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3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EAA9F-C955-B345-8D9F-254AD008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17267BFF-6211-BD40-875A-617CA2A73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A9FA-14CF-F941-87CD-DDFC1E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CBE5-FF66-1440-A993-9FC16BD0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3C0F5-2925-D045-834B-1076FED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84E2-6A62-C348-BCC9-9E137DB3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2B5AC-06AE-CA42-84B5-091C1858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D566E-3D40-A944-85D1-74364CCF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5A6AF-BA3A-F142-98E8-404DCE5A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9CBDD5-EA15-FD4C-B7EF-0731F279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FE941-B3EE-7A48-A69D-6A1CC9E2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D9F6-300E-1941-ADA8-7F58CBB5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30AA0-BE39-FD4E-A01E-B5A05849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CFFB-3C7C-F746-B17C-A674F98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5A8EE-5497-684C-A55D-D5DAAB9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7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1DF0-F86D-E44F-92C7-A0F3F99A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8E78-7D05-654C-87FC-2B2A7B97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55067-E974-D04C-8C33-376AE3D3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9CC7-D46D-6E4F-9D08-7EF764A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782B-F098-F24F-B80E-F0AB53C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F29C23C-112A-FB48-B603-F54B9C2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1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3963-1696-7949-BA47-3E647803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82F50-B0CF-CB4D-9784-7BC39A98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BFEF3-F191-314D-9107-2DA11680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7FCE-A2D4-8E4A-AE94-0C65F81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ED80-5724-9C4E-8143-A1B5E77D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C9DCF-DE51-974E-AD08-1B870F7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FD60B4-D31B-4344-BAD3-7122D7A2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4B831C31-BB1B-BB46-A576-76E32A0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9F33-01C4-2C42-8719-192CBD9A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CDC7FA-824F-FE41-A6EE-739D63D5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FB850-EC5B-4B4E-B963-2D9A999A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C451345-AF17-7F42-A43F-F390174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0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9A12A-3D0F-9842-9A1C-EF34C98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C78BC-CD3C-9A41-A128-33BAF7B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3FB2099-1A47-B84C-B5AC-EF376D3A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20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CF0-4E5B-FB43-A4AD-B9B34EE3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C66EE-36B3-ED49-AC34-11ECE550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3D33B-0F8B-BC4F-A2AF-489298702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12CE0-F845-434A-A0F9-07A58FF8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5ABDD-409B-2242-B4CD-1DD5496E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1E85B4A-4648-1B49-9B06-EEE0E198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97129-74BF-724F-A1A0-CD9A93C5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B534D-817C-2844-813F-445584E74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0208B-EC35-F141-AFA3-DFE9DBDB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53995-7C99-CC47-A2B5-DDCFD2A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0F4CE-87DC-E641-BCA1-6D491920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4947A47-324C-264A-AEF7-82435D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7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C3BEA-A093-7548-94AA-800B695B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2021-D786-1E4D-B0C8-80C7CFC7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75F65-4637-FD43-98DB-E0474BAC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  <a:t>2020/6/8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C0BC-785E-0041-A1FC-6491A3BD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59EC1A7-E6D3-5F40-B27A-B85FB3F1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A5EE1-4CBC-CD49-8682-4BC379CE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反向转场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D18FB-B2AB-F24B-BC99-7FD3798F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点击评价按钮，把评价回传，让详情页更新评价图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、在评论视图中加一个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方法，任一个评价按钮点击时会触发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、在这个方法中，检测是哪一个按钮的点击，保存相应的评价到属性中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关闭按钮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方法会被触发，通过转场参数</a:t>
            </a:r>
            <a:r>
              <a:rPr kumimoji="1" lang="en-US" altLang="zh-CN" dirty="0" err="1"/>
              <a:t>UIStoryboardSegue</a:t>
            </a:r>
            <a:r>
              <a:rPr kumimoji="1" lang="zh-CN" altLang="en-US" dirty="0"/>
              <a:t>对象获取源控制器，返回评价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、更新详情页的评价按钮图片</a:t>
            </a:r>
          </a:p>
        </p:txBody>
      </p:sp>
    </p:spTree>
    <p:extLst>
      <p:ext uri="{BB962C8B-B14F-4D97-AF65-F5344CB8AC3E}">
        <p14:creationId xmlns:p14="http://schemas.microsoft.com/office/powerpoint/2010/main" val="173538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7D3B-0A88-B849-A332-2962ACD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18484-460A-A947-A153-6E7B9EB0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拖一个空视图控制器到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上，再加一个</a:t>
            </a:r>
            <a:r>
              <a:rPr kumimoji="1" lang="en-US" altLang="zh-CN" dirty="0" err="1"/>
              <a:t>MapKitView</a:t>
            </a:r>
            <a:r>
              <a:rPr kumimoji="1" lang="zh-CN" altLang="en-US" dirty="0"/>
              <a:t>在其上</a:t>
            </a:r>
            <a:endParaRPr kumimoji="1" lang="en-US" altLang="zh-CN" dirty="0"/>
          </a:p>
          <a:p>
            <a:r>
              <a:rPr kumimoji="1" lang="zh-CN" altLang="en-US" dirty="0"/>
              <a:t>约束：四周边距皆为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Ctrl</a:t>
            </a:r>
            <a:r>
              <a:rPr kumimoji="1" lang="zh-CN" altLang="en-US" dirty="0"/>
              <a:t>拖动地图按钮，到新地图创建一个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转场</a:t>
            </a:r>
          </a:p>
        </p:txBody>
      </p:sp>
    </p:spTree>
    <p:extLst>
      <p:ext uri="{BB962C8B-B14F-4D97-AF65-F5344CB8AC3E}">
        <p14:creationId xmlns:p14="http://schemas.microsoft.com/office/powerpoint/2010/main" val="388586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50EEC-171B-EA4E-821C-AD18D313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建立转场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A734-29F3-B14B-A85F-06EB0C7A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转场</a:t>
            </a:r>
            <a:r>
              <a:rPr kumimoji="1" lang="en-US" altLang="zh-CN" dirty="0"/>
              <a:t>identifier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C7433D-145B-9449-906C-82CA507E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07" y="2387559"/>
            <a:ext cx="9135649" cy="3924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672AD7-F7F9-6643-8B8A-69B6A252F617}"/>
              </a:ext>
            </a:extLst>
          </p:cNvPr>
          <p:cNvSpPr/>
          <p:nvPr/>
        </p:nvSpPr>
        <p:spPr>
          <a:xfrm>
            <a:off x="9457149" y="2793303"/>
            <a:ext cx="1503125" cy="22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C64F54-DFD6-C84E-9C57-EA531B071B69}"/>
              </a:ext>
            </a:extLst>
          </p:cNvPr>
          <p:cNvSpPr/>
          <p:nvPr/>
        </p:nvSpPr>
        <p:spPr>
          <a:xfrm>
            <a:off x="2066793" y="6013472"/>
            <a:ext cx="1628385" cy="27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45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31C7-892A-4542-BDE0-625A3D38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3FE94-7A86-A34B-AFD7-6F13FEA0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如果地图显示英文，请设置模拟器的语言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MapView</a:t>
            </a:r>
            <a:r>
              <a:rPr kumimoji="1" lang="zh-CN" altLang="en-US" dirty="0"/>
              <a:t>提供各式选项，可以实现缩放、滑动定制化。</a:t>
            </a:r>
            <a:endParaRPr kumimoji="1" lang="en-US" altLang="zh-CN" dirty="0"/>
          </a:p>
          <a:p>
            <a:r>
              <a:rPr kumimoji="1" lang="zh-CN" altLang="en-US" dirty="0"/>
              <a:t>可将地图从标准显示模式，切换到卫星或者两者混合显示。</a:t>
            </a:r>
            <a:endParaRPr kumimoji="1" lang="en-US" altLang="zh-CN" dirty="0"/>
          </a:p>
          <a:p>
            <a:r>
              <a:rPr kumimoji="1" lang="zh-CN" altLang="en-US" dirty="0"/>
              <a:t>可启用“用户位置”功能</a:t>
            </a:r>
          </a:p>
        </p:txBody>
      </p:sp>
    </p:spTree>
    <p:extLst>
      <p:ext uri="{BB962C8B-B14F-4D97-AF65-F5344CB8AC3E}">
        <p14:creationId xmlns:p14="http://schemas.microsoft.com/office/powerpoint/2010/main" val="15728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F8FB-95F1-4E48-90AC-A780FC14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地址与坐标的互相转换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34CC0-D059-AF42-8122-82AF0892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定位地点</a:t>
            </a:r>
            <a:r>
              <a:rPr kumimoji="1" lang="en-US" altLang="zh-CN" dirty="0"/>
              <a:t>-</a:t>
            </a:r>
            <a:r>
              <a:rPr kumimoji="1" lang="zh-CN" altLang="en-US" dirty="0"/>
              <a:t>仅实际地址不足以定位，必须是含经纬度的地理坐标</a:t>
            </a:r>
            <a:endParaRPr kumimoji="1" lang="en-US" altLang="zh-CN" dirty="0"/>
          </a:p>
          <a:p>
            <a:r>
              <a:rPr kumimoji="1" lang="en-US" altLang="zh-CN" dirty="0" err="1"/>
              <a:t>MapKit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Geocode</a:t>
            </a:r>
            <a:r>
              <a:rPr kumimoji="1" lang="en-US" altLang="zh-Hans" dirty="0"/>
              <a:t>r</a:t>
            </a:r>
            <a:r>
              <a:rPr kumimoji="1" lang="zh-CN" altLang="en-US" dirty="0"/>
              <a:t>类用于这种转换，实现地址与坐标间的互转，数据保存在“地标（</a:t>
            </a:r>
            <a:r>
              <a:rPr kumimoji="1" lang="en-US" altLang="zh-CN" dirty="0"/>
              <a:t>Placemark</a:t>
            </a:r>
            <a:r>
              <a:rPr kumimoji="1" lang="zh-CN" altLang="en-US" dirty="0"/>
              <a:t>）”对象中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实例化一个</a:t>
            </a:r>
            <a:r>
              <a:rPr kumimoji="1" lang="en-US" altLang="zh-CN" dirty="0" err="1"/>
              <a:t>CLGeocoder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调用</a:t>
            </a:r>
            <a:r>
              <a:rPr kumimoji="1" lang="en-US" altLang="zh-CN" dirty="0" err="1"/>
              <a:t>geocodeAddressString</a:t>
            </a:r>
            <a:r>
              <a:rPr kumimoji="1" lang="zh-CN" altLang="en-US" dirty="0"/>
              <a:t>即可。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实际地址没有固定的格式，此方法会联网查询后返回一个地标对象数组。地址越准确，返回的地标越接近。如果地址不够准确，可能返回多个地标。</a:t>
            </a:r>
            <a:endParaRPr kumimoji="1" lang="en-US" altLang="zh-CN" dirty="0"/>
          </a:p>
          <a:p>
            <a:r>
              <a:rPr kumimoji="1" lang="zh-CN" altLang="en-US" dirty="0"/>
              <a:t>通过解析完毕返回的地标对象（</a:t>
            </a:r>
            <a:r>
              <a:rPr kumimoji="1" lang="en-US" altLang="zh-CN" dirty="0" err="1"/>
              <a:t>CLPlacemark</a:t>
            </a:r>
            <a:r>
              <a:rPr kumimoji="1" lang="zh-CN" altLang="en-US" dirty="0"/>
              <a:t>类），可获得地址的坐标。</a:t>
            </a:r>
          </a:p>
        </p:txBody>
      </p:sp>
    </p:spTree>
    <p:extLst>
      <p:ext uri="{BB962C8B-B14F-4D97-AF65-F5344CB8AC3E}">
        <p14:creationId xmlns:p14="http://schemas.microsoft.com/office/powerpoint/2010/main" val="206396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DBBF-7B30-D243-BD1D-F408A40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3F80A-B559-844B-8F0A-B76FB5D3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地图标注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常见的标注是一个弹框，左侧可附加一张图片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开发角度，标注包含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个不同对象：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数据对象（一个</a:t>
            </a:r>
            <a:r>
              <a:rPr kumimoji="1" lang="en-US" altLang="zh-CN" dirty="0"/>
              <a:t>o</a:t>
            </a:r>
            <a:r>
              <a:rPr kumimoji="1" lang="en-US" altLang="zh-Hans" dirty="0"/>
              <a:t>bject</a:t>
            </a:r>
            <a:r>
              <a:rPr kumimoji="1" lang="zh-CN" altLang="en-US" dirty="0"/>
              <a:t>）：保存有地标的数据，遵从</a:t>
            </a:r>
            <a:r>
              <a:rPr kumimoji="1" lang="en-US" altLang="zh-CN" dirty="0" err="1"/>
              <a:t>M</a:t>
            </a:r>
            <a:r>
              <a:rPr kumimoji="1" lang="en-US" altLang="zh-Hans" dirty="0" err="1"/>
              <a:t>KA</a:t>
            </a:r>
            <a:r>
              <a:rPr kumimoji="1" lang="en-US" altLang="zh-CN" dirty="0" err="1"/>
              <a:t>nnotation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视图对象（一个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）：用于展现地图，默认是图钉</a:t>
            </a:r>
            <a:r>
              <a:rPr kumimoji="1" lang="en-US" altLang="zh-CN" dirty="0"/>
              <a:t>📌</a:t>
            </a:r>
            <a:r>
              <a:rPr kumimoji="1" lang="zh-CN" altLang="en-US" dirty="0"/>
              <a:t>。也可以自定义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MapKit</a:t>
            </a:r>
            <a:r>
              <a:rPr kumimoji="1" lang="zh-CN" altLang="en-US" dirty="0"/>
              <a:t>默认以上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个对象，无需自己创建</a:t>
            </a:r>
          </a:p>
        </p:txBody>
      </p:sp>
    </p:spTree>
    <p:extLst>
      <p:ext uri="{BB962C8B-B14F-4D97-AF65-F5344CB8AC3E}">
        <p14:creationId xmlns:p14="http://schemas.microsoft.com/office/powerpoint/2010/main" val="266659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71282-966D-B447-92D9-CB28FCFE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7D402-9171-5B4C-B7F2-D097DDA8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File-&gt;Cocoa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Touch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Class</a:t>
            </a:r>
          </a:p>
          <a:p>
            <a:r>
              <a:rPr kumimoji="1" lang="zh-CN" altLang="en-US" dirty="0"/>
              <a:t>父类</a:t>
            </a:r>
            <a:r>
              <a:rPr kumimoji="1" lang="en-US" altLang="zh-CN" dirty="0" err="1"/>
              <a:t>UIViewController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MapViewController</a:t>
            </a:r>
            <a:endParaRPr kumimoji="1" lang="en-US" altLang="zh-CN" dirty="0"/>
          </a:p>
          <a:p>
            <a:r>
              <a:rPr kumimoji="1" lang="zh-CN" altLang="en-US" dirty="0"/>
              <a:t>指定为地图视图的控制器</a:t>
            </a:r>
            <a:endParaRPr kumimoji="1" lang="en-US" altLang="zh-CN" dirty="0"/>
          </a:p>
          <a:p>
            <a:r>
              <a:rPr kumimoji="1" lang="zh-CN" altLang="en-US" dirty="0"/>
              <a:t>在源码的开头，加上</a:t>
            </a:r>
            <a:r>
              <a:rPr kumimoji="1" lang="en-US" altLang="zh-CN" dirty="0"/>
              <a:t>import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MapKit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en-US" altLang="zh-Hans" dirty="0"/>
              <a:t>Ctrl</a:t>
            </a:r>
            <a:r>
              <a:rPr kumimoji="1" lang="zh-CN" altLang="en-US" dirty="0"/>
              <a:t>拖动视图上的</a:t>
            </a:r>
            <a:r>
              <a:rPr kumimoji="1" lang="en-US" altLang="zh-CN" dirty="0" err="1"/>
              <a:t>MapView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MapViewController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建立关联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添加一个区域变量：</a:t>
            </a:r>
            <a:r>
              <a:rPr kumimoji="1" lang="en-US" altLang="zh-Hans" dirty="0" err="1"/>
              <a:t>var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area: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Area!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A00BB-55CB-8041-8F82-68BC5D2E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31" y="4839918"/>
            <a:ext cx="84963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4B48-66EF-EE48-97AF-EB27C84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添加标注代码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AE1EA-36A3-5849-B204-A11C9F63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中添加</a:t>
            </a:r>
            <a:endParaRPr kumimoji="1" lang="en-US" altLang="zh-CN" dirty="0"/>
          </a:p>
          <a:p>
            <a:r>
              <a:rPr kumimoji="1" lang="zh-CN" altLang="en-US" dirty="0"/>
              <a:t>实现源控制器的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81574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49E0-BE0F-2545-8A32-71E90DB2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添加标注图片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71494-60DF-9340-8A53-D95F256C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标注视图是可定制的</a:t>
            </a:r>
            <a:endParaRPr kumimoji="1" lang="en-US" altLang="zh-CN" dirty="0"/>
          </a:p>
          <a:p>
            <a:r>
              <a:rPr kumimoji="1" lang="zh-CN" altLang="en-US" dirty="0"/>
              <a:t>遵从</a:t>
            </a:r>
            <a:r>
              <a:rPr kumimoji="1" lang="en-US" altLang="zh-CN" dirty="0" err="1"/>
              <a:t>MKMapViewDelegate</a:t>
            </a:r>
            <a:r>
              <a:rPr kumimoji="1" lang="zh-CN" altLang="en-US" dirty="0"/>
              <a:t>协议，这个协议包括与地图更新相关的信息</a:t>
            </a:r>
            <a:endParaRPr kumimoji="1" lang="en-US" altLang="zh-CN" dirty="0"/>
          </a:p>
          <a:p>
            <a:r>
              <a:rPr kumimoji="1" lang="zh-CN" altLang="en-US" dirty="0"/>
              <a:t>需要在地图控制器遵从该协议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在视图大纲中，</a:t>
            </a:r>
            <a:r>
              <a:rPr kumimoji="1" lang="en-US" altLang="zh-CN" dirty="0"/>
              <a:t>Ctrl</a:t>
            </a:r>
            <a:r>
              <a:rPr kumimoji="1" lang="zh-CN" altLang="en-US" dirty="0"/>
              <a:t>拖动</a:t>
            </a:r>
            <a:r>
              <a:rPr kumimoji="1" lang="en-US" altLang="zh-CN" dirty="0" err="1"/>
              <a:t>MapView</a:t>
            </a:r>
            <a:r>
              <a:rPr kumimoji="1" lang="zh-CN" altLang="en-US" dirty="0"/>
              <a:t>到地图控制器，选中</a:t>
            </a:r>
            <a:r>
              <a:rPr kumimoji="1" lang="en-US" altLang="zh-CN" dirty="0"/>
              <a:t>delegate</a:t>
            </a:r>
            <a:r>
              <a:rPr kumimoji="1" lang="zh-Hans" altLang="en-US" dirty="0"/>
              <a:t>。</a:t>
            </a:r>
            <a:r>
              <a:rPr kumimoji="1" lang="en-US" altLang="zh-CN" dirty="0"/>
              <a:t>	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563D3F-19E3-8E4F-BABD-F43D7A08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03" y="3753200"/>
            <a:ext cx="11127288" cy="496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2AB57D-F8F8-E449-B9FB-D39225BA5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08" y="4793126"/>
            <a:ext cx="3060179" cy="17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4FDFC-CC47-3747-9526-5FDABBB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04770-7B61-ED4E-83F6-A5A036A3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/>
          <a:lstStyle/>
          <a:p>
            <a:r>
              <a:rPr kumimoji="1" lang="zh-CN" altLang="en-US" dirty="0"/>
              <a:t>增加了评价图的属性，先变更</a:t>
            </a:r>
            <a:r>
              <a:rPr kumimoji="1" lang="en-US" altLang="zh-CN" dirty="0"/>
              <a:t>Model</a:t>
            </a:r>
          </a:p>
          <a:p>
            <a:r>
              <a:rPr kumimoji="1" lang="zh-CN" altLang="en-US" dirty="0"/>
              <a:t>在</a:t>
            </a:r>
            <a:r>
              <a:rPr kumimoji="1" lang="en-US" altLang="zh-Hans" dirty="0" err="1"/>
              <a:t>Area.swift</a:t>
            </a:r>
            <a:r>
              <a:rPr kumimoji="1" lang="zh-CN" altLang="en-US" dirty="0"/>
              <a:t>中加入：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42E92B-D0A3-0848-B9D0-A610B653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80" y="776613"/>
            <a:ext cx="6512556" cy="42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E6C6-12D2-0147-BF33-51F21574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FCC5A-6ACE-BC47-8FDE-BB1B70A4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给每个按钮设置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定义反向转场</a:t>
            </a:r>
            <a:r>
              <a:rPr kumimoji="1" lang="en-US" altLang="zh-CN" dirty="0"/>
              <a:t>id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将反向转场的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unwindToDetailView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在代码中使用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110A0-37BF-404F-8B9E-897A460A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3444169"/>
            <a:ext cx="7895572" cy="28677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66D539-2A3F-2E4B-92E9-07F44BA116A2}"/>
              </a:ext>
            </a:extLst>
          </p:cNvPr>
          <p:cNvSpPr/>
          <p:nvPr/>
        </p:nvSpPr>
        <p:spPr>
          <a:xfrm>
            <a:off x="8304755" y="3745282"/>
            <a:ext cx="1419615" cy="205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9300D-6C82-2C4A-93B7-7AD29122424D}"/>
              </a:ext>
            </a:extLst>
          </p:cNvPr>
          <p:cNvSpPr/>
          <p:nvPr/>
        </p:nvSpPr>
        <p:spPr>
          <a:xfrm>
            <a:off x="1716067" y="5773679"/>
            <a:ext cx="2505204" cy="23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8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8B793-AF78-7E4A-8E64-ADB6629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保存评价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C4F54-EA91-DA4B-A8CF-2E8DC41A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在评价控制器</a:t>
            </a:r>
            <a:r>
              <a:rPr kumimoji="1" lang="en-US" altLang="zh-CN" dirty="0" err="1"/>
              <a:t>ReviewViewController</a:t>
            </a:r>
            <a:r>
              <a:rPr kumimoji="1" lang="zh-CN" altLang="en-US" dirty="0"/>
              <a:t>中添加一个评价变量：</a:t>
            </a:r>
            <a:endParaRPr kumimoji="1" lang="en-US" altLang="zh-CN" dirty="0"/>
          </a:p>
          <a:p>
            <a:r>
              <a:rPr kumimoji="1" lang="en-US" altLang="zh-CN" dirty="0" err="1"/>
              <a:t>var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rating: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String?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51FFA5-371B-594E-BA03-09C4F086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8" y="2461758"/>
            <a:ext cx="6475838" cy="41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45DF7-C8D5-4941-B946-2C23088A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引用评价按钮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03D07-9F61-1542-A66B-1A457CB0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将评价按钮与控制器关联，以便代码更新评价图片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8575E-2D00-2045-82E9-D8DEE5C0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5" y="2473019"/>
            <a:ext cx="5921784" cy="4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A7F3-6524-AD42-88DF-72642173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Hans" dirty="0"/>
              <a:t>lose</a:t>
            </a:r>
            <a:r>
              <a:rPr kumimoji="1" lang="zh-CN" altLang="en-US" dirty="0"/>
              <a:t>方法取回评价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B209C-778A-C546-95C9-EB7A01CB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参数中获得来源控制器，如有评价，则保存到当前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实例中更新评价按钮图片。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A81BB-787E-2F49-BE43-85BD1098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71" y="2812273"/>
            <a:ext cx="10449229" cy="39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B8F4-76D3-9740-8788-95013E4F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9C4B0-1EA9-BC4C-B8E9-D6693B7C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中的</a:t>
            </a:r>
            <a:r>
              <a:rPr kumimoji="1" lang="en-US" altLang="zh-CN" dirty="0" err="1"/>
              <a:t>MapKit</a:t>
            </a:r>
            <a:r>
              <a:rPr kumimoji="1" lang="zh-CN" altLang="en-US" dirty="0"/>
              <a:t>框架提供地图的显示</a:t>
            </a:r>
            <a:r>
              <a:rPr kumimoji="1" lang="zh-Hans" altLang="en-US" dirty="0"/>
              <a:t>、</a:t>
            </a:r>
            <a:r>
              <a:rPr kumimoji="1" lang="zh-CN" altLang="en-US" dirty="0"/>
              <a:t>导航、地点标注、增加图层等。</a:t>
            </a:r>
            <a:endParaRPr kumimoji="1" lang="en-US" altLang="zh-CN" dirty="0"/>
          </a:p>
          <a:p>
            <a:r>
              <a:rPr kumimoji="1" lang="zh-CN" altLang="en-US" dirty="0"/>
              <a:t>利用</a:t>
            </a:r>
            <a:r>
              <a:rPr kumimoji="1" lang="en-US" altLang="zh-CN" dirty="0" err="1"/>
              <a:t>MapKit</a:t>
            </a:r>
            <a:r>
              <a:rPr kumimoji="1" lang="zh-CN" altLang="en-US" dirty="0"/>
              <a:t>可以集成一个全功能地图到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中，无需任何编码。</a:t>
            </a:r>
          </a:p>
        </p:txBody>
      </p:sp>
    </p:spTree>
    <p:extLst>
      <p:ext uri="{BB962C8B-B14F-4D97-AF65-F5344CB8AC3E}">
        <p14:creationId xmlns:p14="http://schemas.microsoft.com/office/powerpoint/2010/main" val="196861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4AC57-9935-444D-A323-B6C54110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</a:t>
            </a:r>
            <a:r>
              <a:rPr kumimoji="1" lang="en-US" altLang="zh-CN" dirty="0" err="1"/>
              <a:t>MapKit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B851-E6F6-6F41-8004-68EC851E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工程中没有绑定</a:t>
            </a:r>
            <a:r>
              <a:rPr kumimoji="1" lang="en-US" altLang="zh-CN" dirty="0" err="1"/>
              <a:t>MapKit</a:t>
            </a:r>
            <a:r>
              <a:rPr kumimoji="1" lang="zh-CN" altLang="en-US" dirty="0"/>
              <a:t>框架，需要手工打开。</a:t>
            </a:r>
            <a:endParaRPr kumimoji="1" lang="en-US" altLang="zh-CN" dirty="0"/>
          </a:p>
          <a:p>
            <a:r>
              <a:rPr kumimoji="1" lang="zh-CN" altLang="en-US" dirty="0"/>
              <a:t>选择工程的</a:t>
            </a:r>
            <a:r>
              <a:rPr kumimoji="1" lang="en-US" altLang="zh-CN" dirty="0"/>
              <a:t>T</a:t>
            </a:r>
            <a:r>
              <a:rPr kumimoji="1" lang="en-US" altLang="zh-Hans" dirty="0"/>
              <a:t>ARGETS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然后在</a:t>
            </a:r>
            <a:r>
              <a:rPr kumimoji="1" lang="en-US" altLang="zh-CN" dirty="0"/>
              <a:t>Capabilitie</a:t>
            </a:r>
            <a:r>
              <a:rPr kumimoji="1" lang="en-US" altLang="zh-Hans" dirty="0"/>
              <a:t>s</a:t>
            </a:r>
            <a:r>
              <a:rPr kumimoji="1" lang="zh-CN" altLang="en-US" dirty="0"/>
              <a:t>中打开</a:t>
            </a:r>
            <a:r>
              <a:rPr kumimoji="1" lang="en-US" altLang="zh-CN" dirty="0"/>
              <a:t>Maps</a:t>
            </a:r>
            <a:r>
              <a:rPr kumimoji="1" lang="zh-CN" altLang="en-US" dirty="0"/>
              <a:t>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085280-47D6-7F42-A0A7-B61A64BE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2" y="2962395"/>
            <a:ext cx="10726455" cy="29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0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509B-6E19-5B4F-AE9B-92CE6218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添加地图按钮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E5D53-BE93-204A-9523-11AEEF81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986" cy="4351338"/>
          </a:xfrm>
        </p:spPr>
        <p:txBody>
          <a:bodyPr/>
          <a:lstStyle/>
          <a:p>
            <a:r>
              <a:rPr kumimoji="1" lang="zh-CN" altLang="en-US" dirty="0"/>
              <a:t>在详情页评价按钮下加一个“地图”按钮，可以打开地图场景来显示地点。</a:t>
            </a:r>
            <a:endParaRPr kumimoji="1" lang="en-US" altLang="zh-CN" dirty="0"/>
          </a:p>
          <a:p>
            <a:r>
              <a:rPr kumimoji="1" lang="zh-CN" altLang="en-US" dirty="0"/>
              <a:t>打开详情页视图，</a:t>
            </a:r>
            <a:r>
              <a:rPr kumimoji="1" lang="en-US" altLang="zh-CN" dirty="0" err="1"/>
              <a:t>shift</a:t>
            </a:r>
            <a:r>
              <a:rPr kumimoji="1" lang="en-US" altLang="zh-Hans" dirty="0" err="1"/>
              <a:t>+option</a:t>
            </a:r>
            <a:r>
              <a:rPr kumimoji="1" lang="zh-CN" altLang="en-US" dirty="0"/>
              <a:t>选中评价按钮复制一个，拖动直到蓝线对齐。</a:t>
            </a:r>
            <a:endParaRPr kumimoji="1" lang="en-US" altLang="zh-CN" dirty="0"/>
          </a:p>
          <a:p>
            <a:r>
              <a:rPr kumimoji="1" lang="zh-CN" altLang="en-US" dirty="0"/>
              <a:t>约束：在拖动至蓝线对齐后，点击布局条上的三角图标</a:t>
            </a:r>
            <a:r>
              <a:rPr kumimoji="1" lang="en-US" altLang="zh-CN" dirty="0"/>
              <a:t>Add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Missing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Contraint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317D42-F82C-4B4C-B87D-A99272C0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39" y="0"/>
            <a:ext cx="5181600" cy="6667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6391A9-6EB0-2045-8F14-425F96CA68B5}"/>
              </a:ext>
            </a:extLst>
          </p:cNvPr>
          <p:cNvSpPr/>
          <p:nvPr/>
        </p:nvSpPr>
        <p:spPr>
          <a:xfrm>
            <a:off x="11210794" y="6409291"/>
            <a:ext cx="351771" cy="233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14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737</Words>
  <Application>Microsoft Macintosh PowerPoint</Application>
  <PresentationFormat>宽屏</PresentationFormat>
  <Paragraphs>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反向转场</vt:lpstr>
      <vt:lpstr>模型更新</vt:lpstr>
      <vt:lpstr>评价按钮</vt:lpstr>
      <vt:lpstr>保存评价</vt:lpstr>
      <vt:lpstr>引用评价按钮</vt:lpstr>
      <vt:lpstr>close方法取回评价</vt:lpstr>
      <vt:lpstr>使用地图</vt:lpstr>
      <vt:lpstr>启用MapKit</vt:lpstr>
      <vt:lpstr>添加地图按钮</vt:lpstr>
      <vt:lpstr>添加地图视图</vt:lpstr>
      <vt:lpstr>建立转场</vt:lpstr>
      <vt:lpstr>运行</vt:lpstr>
      <vt:lpstr>地址与坐标的互相转换</vt:lpstr>
      <vt:lpstr>添加地图标注</vt:lpstr>
      <vt:lpstr>添加地图控制器</vt:lpstr>
      <vt:lpstr>添加标注代码</vt:lpstr>
      <vt:lpstr>添加标注图片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Microsoft Office User</cp:lastModifiedBy>
  <cp:revision>339</cp:revision>
  <dcterms:created xsi:type="dcterms:W3CDTF">2018-05-23T00:34:07Z</dcterms:created>
  <dcterms:modified xsi:type="dcterms:W3CDTF">2020-06-08T10:01:49Z</dcterms:modified>
</cp:coreProperties>
</file>