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93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9BD9-85D3-CB4C-994E-2EA736F5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05293-4FFF-5741-B9FD-11B5E178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748A-0368-F94B-A248-85CEC02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99B1-D29C-D946-B0DE-CD978D0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7AFE0F-8AD0-944F-942E-3C194CD8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EB25-04A7-0643-B9C7-16064E0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4C1DCED-C976-0B4B-A928-D67FB577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B4D3-D8EA-F540-B44D-C71C5AC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2B92-4015-D64A-89A8-FD6B1E9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6E0ACC-D6C9-D345-9D17-4D372D4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EAA9F-C955-B345-8D9F-254AD008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7267BFF-6211-BD40-875A-617CA2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A9FA-14CF-F941-87CD-DDFC1E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CBE5-FF66-1440-A993-9FC16BD0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3C0F5-2925-D045-834B-1076FED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84E2-6A62-C348-BCC9-9E137DB3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2B5AC-06AE-CA42-84B5-091C185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D566E-3D40-A944-85D1-74364CCF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5A6AF-BA3A-F142-98E8-404DCE5A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9CBDD5-EA15-FD4C-B7EF-0731F27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E941-B3EE-7A48-A69D-6A1CC9E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5D9F6-300E-1941-ADA8-7F58CBB5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0AA0-BE39-FD4E-A01E-B5A05849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CFFB-3C7C-F746-B17C-A674F98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5A8EE-5497-684C-A55D-D5DAAB9C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1DF0-F86D-E44F-92C7-A0F3F99A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8E78-7D05-654C-87FC-2B2A7B97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5067-E974-D04C-8C33-376AE3D3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9CC7-D46D-6E4F-9D08-7EF764A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782B-F098-F24F-B80E-F0AB53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F29C23C-112A-FB48-B603-F54B9C2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1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3963-1696-7949-BA47-3E64780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82F50-B0CF-CB4D-9784-7BC39A98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FEF3-F191-314D-9107-2DA1168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57FCE-A2D4-8E4A-AE94-0C65F814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2ED80-5724-9C4E-8143-A1B5E77D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C9DCF-DE51-974E-AD08-1B870F7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FD60B4-D31B-4344-BAD3-7122D7A2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B831C31-BB1B-BB46-A576-76E32A0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9F33-01C4-2C42-8719-192CBD9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DC7FA-824F-FE41-A6EE-739D63D5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B850-EC5B-4B4E-B963-2D9A999A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1C451345-AF17-7F42-A43F-F390174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9A12A-3D0F-9842-9A1C-EF34C984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C78BC-CD3C-9A41-A128-33BAF7B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FB2099-1A47-B84C-B5AC-EF376D3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0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CF0-4E5B-FB43-A4AD-B9B34EE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66EE-36B3-ED49-AC34-11ECE550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3D33B-0F8B-BC4F-A2AF-48929870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12CE0-F845-434A-A0F9-07A58FF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ABDD-409B-2242-B4CD-1DD5496E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1E85B4A-4648-1B49-9B06-EEE0E19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7129-74BF-724F-A1A0-CD9A93C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B534D-817C-2844-813F-445584E74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0208B-EC35-F141-AFA3-DFE9DBDB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53995-7C99-CC47-A2B5-DDCFD2A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0F4CE-87DC-E641-BCA1-6D49192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4947A47-324C-264A-AEF7-82435D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C3BEA-A093-7548-94AA-800B695B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2021-D786-1E4D-B0C8-80C7CFC7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F65-4637-FD43-98DB-E0474BACD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7C0BC-785E-0041-A1FC-6491A3BD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9EC1A7-E6D3-5F40-B27A-B85FB3F1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DB8F4-76D3-9740-8788-95013E4F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使用地图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9C4B0-1EA9-BC4C-B8E9-D6693B7C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中的</a:t>
            </a:r>
            <a:r>
              <a:rPr kumimoji="1" lang="en-US" altLang="zh-CN" dirty="0" err="1"/>
              <a:t>MapKit</a:t>
            </a:r>
            <a:r>
              <a:rPr kumimoji="1" lang="zh-CN" altLang="en-US" dirty="0"/>
              <a:t>框架提供地图的显示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导航、地点标注、增加图层等。</a:t>
            </a:r>
            <a:endParaRPr kumimoji="1" lang="en-US" altLang="zh-CN" dirty="0"/>
          </a:p>
          <a:p>
            <a:r>
              <a:rPr kumimoji="1" lang="zh-CN" altLang="en-US" dirty="0"/>
              <a:t>利用</a:t>
            </a:r>
            <a:r>
              <a:rPr kumimoji="1" lang="en-US" altLang="zh-CN" dirty="0" err="1"/>
              <a:t>MapKit</a:t>
            </a:r>
            <a:r>
              <a:rPr kumimoji="1" lang="zh-CN" altLang="en-US" dirty="0"/>
              <a:t>可以集成一个全功能地图到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中，无需任何编码。</a:t>
            </a:r>
          </a:p>
        </p:txBody>
      </p:sp>
    </p:spTree>
    <p:extLst>
      <p:ext uri="{BB962C8B-B14F-4D97-AF65-F5344CB8AC3E}">
        <p14:creationId xmlns:p14="http://schemas.microsoft.com/office/powerpoint/2010/main" val="196861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4B48-66EF-EE48-97AF-EB27C847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添加标注代码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AE1EA-36A3-5849-B204-A11C9F63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中添加</a:t>
            </a:r>
            <a:endParaRPr kumimoji="1" lang="en-US" altLang="zh-CN" dirty="0"/>
          </a:p>
          <a:p>
            <a:r>
              <a:rPr kumimoji="1" lang="zh-CN" altLang="en-US" dirty="0"/>
              <a:t>实现源控制器的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81574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49E0-BE0F-2545-8A32-71E90DB2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添加标注图片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71494-60DF-9340-8A53-D95F256C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标注视图是可定制的</a:t>
            </a:r>
            <a:endParaRPr kumimoji="1" lang="en-US" altLang="zh-CN" dirty="0"/>
          </a:p>
          <a:p>
            <a:r>
              <a:rPr kumimoji="1" lang="zh-CN" altLang="en-US" dirty="0"/>
              <a:t>遵从</a:t>
            </a:r>
            <a:r>
              <a:rPr kumimoji="1" lang="en-US" altLang="zh-CN" dirty="0" err="1"/>
              <a:t>MKMapViewDelegate</a:t>
            </a:r>
            <a:r>
              <a:rPr kumimoji="1" lang="zh-CN" altLang="en-US" dirty="0"/>
              <a:t>协议，这个协议包括与地图更新相关的信息</a:t>
            </a:r>
            <a:endParaRPr kumimoji="1" lang="en-US" altLang="zh-CN" dirty="0"/>
          </a:p>
          <a:p>
            <a:r>
              <a:rPr kumimoji="1" lang="zh-CN" altLang="en-US" dirty="0"/>
              <a:t>需要在地图控制器遵从该协议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在视图大纲中，</a:t>
            </a:r>
            <a:r>
              <a:rPr kumimoji="1" lang="en-US" altLang="zh-CN" dirty="0"/>
              <a:t>Ctrl</a:t>
            </a:r>
            <a:r>
              <a:rPr kumimoji="1" lang="zh-CN" altLang="en-US" dirty="0"/>
              <a:t>拖动</a:t>
            </a:r>
            <a:r>
              <a:rPr kumimoji="1" lang="en-US" altLang="zh-CN" dirty="0" err="1"/>
              <a:t>MapView</a:t>
            </a:r>
            <a:r>
              <a:rPr kumimoji="1" lang="zh-CN" altLang="en-US" dirty="0"/>
              <a:t>到地图控制器，选中</a:t>
            </a:r>
            <a:r>
              <a:rPr kumimoji="1" lang="en-US" altLang="zh-CN" dirty="0"/>
              <a:t>delegate</a:t>
            </a:r>
            <a:r>
              <a:rPr kumimoji="1" lang="zh-Hans" altLang="en-US" dirty="0"/>
              <a:t>。</a:t>
            </a:r>
            <a:r>
              <a:rPr kumimoji="1" lang="en-US" altLang="zh-CN" dirty="0"/>
              <a:t>	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563D3F-19E3-8E4F-BABD-F43D7A08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03" y="3753200"/>
            <a:ext cx="11127288" cy="4961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2AB57D-F8F8-E449-B9FB-D39225BA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08" y="4793126"/>
            <a:ext cx="3060179" cy="17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65867-245C-B340-9100-93B7323E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静态</a:t>
            </a:r>
            <a:r>
              <a:rPr kumimoji="1" lang="en-US" altLang="zh-CN" dirty="0" err="1"/>
              <a:t>TableView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177AC-E248-3C46-84C2-B0CA14925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静态单元格，固定的内容可以用静态单元格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从组件库拖一个</a:t>
            </a:r>
            <a:r>
              <a:rPr kumimoji="1" lang="en-US" altLang="zh-CN" dirty="0" err="1"/>
              <a:t>TableViewController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把</a:t>
            </a:r>
            <a:r>
              <a:rPr kumimoji="1" lang="en-US" altLang="zh-CN" dirty="0"/>
              <a:t>Content</a:t>
            </a:r>
            <a:r>
              <a:rPr kumimoji="1" lang="zh-CN" altLang="en-US" dirty="0"/>
              <a:t>属性改为</a:t>
            </a:r>
            <a:r>
              <a:rPr kumimoji="1" lang="en-US" altLang="zh-CN" dirty="0"/>
              <a:t>static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Cells</a:t>
            </a:r>
            <a:r>
              <a:rPr kumimoji="1" lang="zh-Hans" altLang="en-US" dirty="0"/>
              <a:t>（</a:t>
            </a:r>
            <a:r>
              <a:rPr kumimoji="1" lang="zh-CN" altLang="en-US" dirty="0"/>
              <a:t>默认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个空单元格</a:t>
            </a:r>
            <a:r>
              <a:rPr kumimoji="1" lang="zh-Hans" altLang="en-US" dirty="0"/>
              <a:t>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8A7449-C80A-8342-8407-410157B8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63" y="3215828"/>
            <a:ext cx="9436274" cy="29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0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F731-E4B7-4248-9B8E-A37AB867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添加单元格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9E685-F302-D342-9F59-34E5DDAA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129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修改单元格个数，需要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个单元格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、照片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名称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和文本框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3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省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和文本框</a:t>
            </a:r>
            <a:r>
              <a:rPr kumimoji="1" lang="zh-Hans" altLang="en-US" dirty="0"/>
              <a:t> 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4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地区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和文本框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5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我来过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和是</a:t>
            </a:r>
            <a:r>
              <a:rPr kumimoji="1" lang="en-US" altLang="zh-CN" dirty="0"/>
              <a:t>/</a:t>
            </a:r>
            <a:r>
              <a:rPr kumimoji="1" lang="zh-CN" altLang="en-US" dirty="0"/>
              <a:t>否按钮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1D2797-1815-A04A-9217-7C2EB9D6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04" y="3180791"/>
            <a:ext cx="9348592" cy="32335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F7FE22-EE9F-2749-A9CC-9610CD624A61}"/>
              </a:ext>
            </a:extLst>
          </p:cNvPr>
          <p:cNvSpPr/>
          <p:nvPr/>
        </p:nvSpPr>
        <p:spPr>
          <a:xfrm>
            <a:off x="1665960" y="4527386"/>
            <a:ext cx="1979114" cy="232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7691CC-5568-1A4A-9F30-80261D623882}"/>
              </a:ext>
            </a:extLst>
          </p:cNvPr>
          <p:cNvSpPr/>
          <p:nvPr/>
        </p:nvSpPr>
        <p:spPr>
          <a:xfrm>
            <a:off x="9141911" y="3583422"/>
            <a:ext cx="1628385" cy="273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45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63A1E-923D-4742-A79F-82A81130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cell</a:t>
            </a:r>
            <a:r>
              <a:rPr kumimoji="1" lang="en-US" altLang="zh-Hans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1386A-0D4C-4841-81A9-055937E2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添加一个图片素材（</a:t>
            </a:r>
            <a:r>
              <a:rPr kumimoji="1" lang="en-US" altLang="zh-CN" dirty="0" err="1"/>
              <a:t>p</a:t>
            </a:r>
            <a:r>
              <a:rPr kumimoji="1" lang="en-US" altLang="zh-Hans" dirty="0" err="1"/>
              <a:t>hotoalbum</a:t>
            </a:r>
            <a:r>
              <a:rPr kumimoji="1" lang="zh-CN" altLang="en-US" dirty="0"/>
              <a:t>）到</a:t>
            </a:r>
            <a:r>
              <a:rPr kumimoji="1" lang="en-US" altLang="zh-CN" dirty="0"/>
              <a:t>Assets</a:t>
            </a:r>
          </a:p>
          <a:p>
            <a:r>
              <a:rPr kumimoji="1" lang="en-US" altLang="zh-Hans" dirty="0"/>
              <a:t>cell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行高为</a:t>
            </a:r>
            <a:r>
              <a:rPr kumimoji="1" lang="en-US" altLang="zh-CN" dirty="0"/>
              <a:t>2</a:t>
            </a:r>
            <a:r>
              <a:rPr kumimoji="1" lang="en-US" altLang="zh-Hans" dirty="0"/>
              <a:t>50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背景色：亮灰（</a:t>
            </a:r>
            <a:r>
              <a:rPr kumimoji="1" lang="en-US" altLang="zh-CN" dirty="0"/>
              <a:t>Light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Grey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然后添加一个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到其上，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为</a:t>
            </a:r>
            <a:r>
              <a:rPr kumimoji="1" lang="en-US" altLang="zh-CN" dirty="0" err="1"/>
              <a:t>photoalbum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mode</a:t>
            </a:r>
            <a:r>
              <a:rPr kumimoji="1" lang="zh-Hans" altLang="en-US" dirty="0"/>
              <a:t>：</a:t>
            </a:r>
            <a:r>
              <a:rPr kumimoji="1" lang="en-US" altLang="zh-Hans" dirty="0"/>
              <a:t>Aspect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Fit</a:t>
            </a:r>
          </a:p>
          <a:p>
            <a:r>
              <a:rPr kumimoji="1" lang="zh-CN" altLang="en-US" dirty="0"/>
              <a:t>约束：四周边距为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13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892FE-0670-9442-943A-ED5D2284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ell2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6BA11-16E8-CA42-AF17-1E1BA9CB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10"/>
            <a:ext cx="4497888" cy="4351338"/>
          </a:xfrm>
        </p:spPr>
        <p:txBody>
          <a:bodyPr/>
          <a:lstStyle/>
          <a:p>
            <a:r>
              <a:rPr kumimoji="1" lang="zh-CN" altLang="en-US" dirty="0"/>
              <a:t>行高：</a:t>
            </a:r>
            <a:r>
              <a:rPr kumimoji="1" lang="en-US" altLang="zh-CN" dirty="0"/>
              <a:t>7</a:t>
            </a:r>
            <a:r>
              <a:rPr kumimoji="1" lang="en-US" altLang="zh-Hans" dirty="0"/>
              <a:t>2</a:t>
            </a:r>
          </a:p>
          <a:p>
            <a:r>
              <a:rPr kumimoji="1" lang="zh-CN" altLang="en-US" dirty="0"/>
              <a:t>拖一个</a:t>
            </a:r>
            <a:r>
              <a:rPr kumimoji="1" lang="en-US" altLang="zh-CN" dirty="0"/>
              <a:t>Label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title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地名</a:t>
            </a:r>
            <a:endParaRPr kumimoji="1" lang="en-US" altLang="zh-CN" dirty="0"/>
          </a:p>
          <a:p>
            <a:r>
              <a:rPr kumimoji="1" lang="zh-CN" altLang="en-US" dirty="0"/>
              <a:t>拖一个</a:t>
            </a:r>
            <a:r>
              <a:rPr kumimoji="1" lang="en-US" altLang="zh-CN" dirty="0"/>
              <a:t>Text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Field</a:t>
            </a:r>
            <a:r>
              <a:rPr kumimoji="1" lang="zh-CN" altLang="en-US" dirty="0"/>
              <a:t>到其下，与推荐的蓝色虚线对齐</a:t>
            </a:r>
            <a:endParaRPr kumimoji="1" lang="en-US" altLang="zh-CN" dirty="0"/>
          </a:p>
          <a:p>
            <a:r>
              <a:rPr kumimoji="1" lang="en-US" altLang="zh-CN" dirty="0"/>
              <a:t>placeholder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输入地名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选中这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个组件，使用布局条菜单的</a:t>
            </a:r>
            <a:r>
              <a:rPr kumimoji="1" lang="en-US" altLang="zh-CN" dirty="0"/>
              <a:t>”</a:t>
            </a:r>
            <a:r>
              <a:rPr kumimoji="1" lang="en-US" altLang="zh-Hans" dirty="0"/>
              <a:t>Reset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Seggested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Constraints”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D30DB3-1B36-4C42-9393-8648F7FF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87" y="2138631"/>
            <a:ext cx="6380059" cy="30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23AC5-1BB1-A943-A98D-BEA4AE39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ell3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F0282-6F2A-784E-96BC-9B67D382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参照</a:t>
            </a:r>
            <a:r>
              <a:rPr kumimoji="1" lang="en-US" altLang="zh-CN" dirty="0"/>
              <a:t>cell</a:t>
            </a:r>
            <a:r>
              <a:rPr kumimoji="1" lang="en-US" altLang="zh-Hans" dirty="0"/>
              <a:t>2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设置省和区域</a:t>
            </a:r>
          </a:p>
        </p:txBody>
      </p:sp>
    </p:spTree>
    <p:extLst>
      <p:ext uri="{BB962C8B-B14F-4D97-AF65-F5344CB8AC3E}">
        <p14:creationId xmlns:p14="http://schemas.microsoft.com/office/powerpoint/2010/main" val="323763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D8431-2B22-D341-A7B0-346F4721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cell</a:t>
            </a:r>
            <a:r>
              <a:rPr kumimoji="1" lang="en-US" altLang="zh-Hans" dirty="0"/>
              <a:t>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7881-EEA3-314A-BF4F-886891FF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拖一个</a:t>
            </a:r>
            <a:r>
              <a:rPr kumimoji="1" lang="en-US" altLang="zh-CN" dirty="0"/>
              <a:t>Label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title</a:t>
            </a:r>
            <a:r>
              <a:rPr kumimoji="1" lang="zh-Hans" altLang="en-US" dirty="0"/>
              <a:t>：“</a:t>
            </a:r>
            <a:r>
              <a:rPr kumimoji="1" lang="zh-CN" altLang="en-US" dirty="0"/>
              <a:t>我来过</a:t>
            </a:r>
            <a:r>
              <a:rPr kumimoji="1" lang="zh-Hans" altLang="en-US" dirty="0"/>
              <a:t>”</a:t>
            </a:r>
            <a:endParaRPr kumimoji="1" lang="en-US" altLang="zh-Hans" dirty="0"/>
          </a:p>
          <a:p>
            <a:r>
              <a:rPr kumimoji="1" lang="zh-CN" altLang="en-US" dirty="0"/>
              <a:t>在其下添加一个按钮：</a:t>
            </a:r>
            <a:r>
              <a:rPr kumimoji="1" lang="en-US" altLang="zh-CN" dirty="0"/>
              <a:t>title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background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红，</a:t>
            </a:r>
            <a:r>
              <a:rPr kumimoji="1" lang="en-US" altLang="zh-CN" dirty="0"/>
              <a:t>tint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白</a:t>
            </a:r>
            <a:endParaRPr kumimoji="1" lang="en-US" altLang="zh-CN" dirty="0"/>
          </a:p>
          <a:p>
            <a:r>
              <a:rPr kumimoji="1" lang="zh-CN" altLang="en-US" dirty="0"/>
              <a:t>再复制一个“否”按钮（</a:t>
            </a:r>
            <a:r>
              <a:rPr kumimoji="1" lang="en-US" altLang="zh-CN" dirty="0" err="1"/>
              <a:t>shift</a:t>
            </a:r>
            <a:r>
              <a:rPr kumimoji="1" lang="en-US" altLang="zh-Hans" dirty="0" err="1"/>
              <a:t>+option</a:t>
            </a:r>
            <a:r>
              <a:rPr kumimoji="1" lang="zh-CN" altLang="en-US" dirty="0"/>
              <a:t>拖动）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三个控件设置为推荐约束</a:t>
            </a:r>
          </a:p>
        </p:txBody>
      </p:sp>
    </p:spTree>
    <p:extLst>
      <p:ext uri="{BB962C8B-B14F-4D97-AF65-F5344CB8AC3E}">
        <p14:creationId xmlns:p14="http://schemas.microsoft.com/office/powerpoint/2010/main" val="183289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6A8F2-616F-D644-9DD0-CAEB689C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完成布局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B9DFF-FE55-804B-B94F-49E92919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嵌入一个导航控制器</a:t>
            </a:r>
            <a:endParaRPr kumimoji="1" lang="en-US" altLang="zh-CN" dirty="0"/>
          </a:p>
          <a:p>
            <a:r>
              <a:rPr kumimoji="1" lang="zh-CN" altLang="en-US" dirty="0"/>
              <a:t>选中表格控制</a:t>
            </a:r>
            <a:endParaRPr kumimoji="1" lang="en-US" altLang="zh-CN" dirty="0"/>
          </a:p>
          <a:p>
            <a:r>
              <a:rPr kumimoji="1" lang="zh-CN" altLang="en-US" dirty="0"/>
              <a:t>菜单</a:t>
            </a:r>
            <a:endParaRPr kumimoji="1" lang="en-US" altLang="zh-CN" dirty="0"/>
          </a:p>
          <a:p>
            <a:r>
              <a:rPr kumimoji="1" lang="en-US" altLang="zh-CN" dirty="0"/>
              <a:t>Editor</a:t>
            </a:r>
            <a:r>
              <a:rPr kumimoji="1" lang="en-US" altLang="zh-Hans" dirty="0"/>
              <a:t>-&gt;Embed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in-&gt;Navigation</a:t>
            </a:r>
          </a:p>
          <a:p>
            <a:r>
              <a:rPr kumimoji="1" lang="en-US" altLang="zh-Hans" dirty="0"/>
              <a:t>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标题为新增</a:t>
            </a:r>
          </a:p>
        </p:txBody>
      </p:sp>
    </p:spTree>
    <p:extLst>
      <p:ext uri="{BB962C8B-B14F-4D97-AF65-F5344CB8AC3E}">
        <p14:creationId xmlns:p14="http://schemas.microsoft.com/office/powerpoint/2010/main" val="167662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CF6DB-60E9-A841-858F-AF0FE5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添加新场景的入口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AE7F5-6501-1944-B98A-61BD1912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要进入添加页面，在地名列表视图的导航条添加一个</a:t>
            </a:r>
            <a:r>
              <a:rPr kumimoji="1" lang="zh-Hans" altLang="en-US" dirty="0"/>
              <a:t> </a:t>
            </a:r>
            <a:r>
              <a:rPr kumimoji="1" lang="en-US" altLang="zh-CN" dirty="0"/>
              <a:t>+</a:t>
            </a:r>
            <a:r>
              <a:rPr kumimoji="1" lang="zh-Hans" altLang="en-US" dirty="0"/>
              <a:t> </a:t>
            </a:r>
            <a:r>
              <a:rPr kumimoji="1" lang="zh-CN" altLang="en-US" dirty="0"/>
              <a:t>按钮</a:t>
            </a:r>
            <a:endParaRPr kumimoji="1" lang="en-US" altLang="zh-CN" dirty="0"/>
          </a:p>
          <a:p>
            <a:r>
              <a:rPr kumimoji="1" lang="zh-CN" altLang="en-US" dirty="0"/>
              <a:t>拖一个</a:t>
            </a:r>
            <a:r>
              <a:rPr kumimoji="1" lang="en-US" altLang="zh-CN" dirty="0" err="1"/>
              <a:t>barbuttonitem</a:t>
            </a:r>
            <a:r>
              <a:rPr kumimoji="1" lang="zh-CN" altLang="en-US" dirty="0"/>
              <a:t>到导航条右侧（此按钮专用于导航栏和工具栏）</a:t>
            </a:r>
            <a:endParaRPr kumimoji="1" lang="en-US" altLang="zh-CN" dirty="0"/>
          </a:p>
          <a:p>
            <a:r>
              <a:rPr kumimoji="1" lang="en-US" altLang="zh-CN" dirty="0"/>
              <a:t>System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Item</a:t>
            </a:r>
            <a:r>
              <a:rPr kumimoji="1" lang="zh-CN" altLang="en-US" dirty="0"/>
              <a:t>选：</a:t>
            </a:r>
            <a:r>
              <a:rPr kumimoji="1" lang="en-US" altLang="zh-CN" dirty="0"/>
              <a:t>Add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949294-B1AA-C44B-8350-A804F85D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67" y="4001294"/>
            <a:ext cx="896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5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4AC57-9935-444D-A323-B6C54110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</a:t>
            </a:r>
            <a:r>
              <a:rPr kumimoji="1" lang="en-US" altLang="zh-CN" dirty="0" err="1"/>
              <a:t>MapKit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4B851-E6F6-6F41-8004-68EC851E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默认</a:t>
            </a:r>
            <a:r>
              <a:rPr kumimoji="1" lang="en-US" altLang="zh-CN" dirty="0"/>
              <a:t>XCode</a:t>
            </a:r>
            <a:r>
              <a:rPr kumimoji="1" lang="zh-CN" altLang="en-US" dirty="0"/>
              <a:t>工程中没有绑定</a:t>
            </a:r>
            <a:r>
              <a:rPr kumimoji="1" lang="en-US" altLang="zh-CN" dirty="0" err="1"/>
              <a:t>MapKit</a:t>
            </a:r>
            <a:r>
              <a:rPr kumimoji="1" lang="zh-CN" altLang="en-US" dirty="0"/>
              <a:t>框架，需要手工打开。</a:t>
            </a:r>
            <a:endParaRPr kumimoji="1" lang="en-US" altLang="zh-CN" dirty="0"/>
          </a:p>
          <a:p>
            <a:r>
              <a:rPr kumimoji="1" lang="zh-CN" altLang="en-US" dirty="0"/>
              <a:t>选择工程的</a:t>
            </a:r>
            <a:r>
              <a:rPr kumimoji="1" lang="en-US" altLang="zh-CN" dirty="0"/>
              <a:t>T</a:t>
            </a:r>
            <a:r>
              <a:rPr kumimoji="1" lang="en-US" altLang="zh-Hans" dirty="0"/>
              <a:t>ARGETS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然后在</a:t>
            </a:r>
            <a:r>
              <a:rPr kumimoji="1" lang="en-US" altLang="zh-CN" dirty="0"/>
              <a:t>Capabilitie</a:t>
            </a:r>
            <a:r>
              <a:rPr kumimoji="1" lang="en-US" altLang="zh-Hans" dirty="0"/>
              <a:t>s</a:t>
            </a:r>
            <a:r>
              <a:rPr kumimoji="1" lang="zh-CN" altLang="en-US" dirty="0"/>
              <a:t>中打开</a:t>
            </a:r>
            <a:r>
              <a:rPr kumimoji="1" lang="en-US" altLang="zh-CN" dirty="0"/>
              <a:t>Maps</a:t>
            </a:r>
            <a:r>
              <a:rPr kumimoji="1" lang="zh-CN" altLang="en-US" dirty="0"/>
              <a:t>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085280-47D6-7F42-A0A7-B61A64BE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2" y="2962395"/>
            <a:ext cx="10726455" cy="29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05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BB9F4-97B4-264C-8326-879C7295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建立转场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F87EF-C62C-3C4B-85FF-AAFF24E9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3460" cy="4351338"/>
          </a:xfrm>
        </p:spPr>
        <p:txBody>
          <a:bodyPr/>
          <a:lstStyle/>
          <a:p>
            <a:r>
              <a:rPr kumimoji="1" lang="zh-CN" altLang="en-US" dirty="0"/>
              <a:t>按住</a:t>
            </a:r>
            <a:r>
              <a:rPr kumimoji="1" lang="en-US" altLang="zh-CN" dirty="0"/>
              <a:t>Ctrl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拖动</a:t>
            </a:r>
            <a:r>
              <a:rPr kumimoji="1" lang="en-US" altLang="zh-CN" dirty="0"/>
              <a:t>+</a:t>
            </a:r>
            <a:r>
              <a:rPr kumimoji="1" lang="zh-CN" altLang="en-US" dirty="0"/>
              <a:t>按钮到</a:t>
            </a:r>
            <a:r>
              <a:rPr kumimoji="1" lang="zh-CN" altLang="en-US" dirty="0">
                <a:solidFill>
                  <a:srgbClr val="FF0000"/>
                </a:solidFill>
              </a:rPr>
              <a:t>新控制器的导航控制器</a:t>
            </a:r>
            <a:r>
              <a:rPr kumimoji="1" lang="zh-CN" altLang="en-US" dirty="0"/>
              <a:t>，创建一个</a:t>
            </a:r>
            <a:r>
              <a:rPr kumimoji="1" lang="en-US" altLang="zh-CN" dirty="0"/>
              <a:t>present</a:t>
            </a:r>
            <a:r>
              <a:rPr kumimoji="1" lang="zh-Hans" altLang="en-US" dirty="0"/>
              <a:t> </a:t>
            </a:r>
            <a:r>
              <a:rPr kumimoji="1" lang="en-US" altLang="zh-CN" dirty="0"/>
              <a:t>modally</a:t>
            </a:r>
            <a:r>
              <a:rPr kumimoji="1" lang="zh-CN" altLang="en-US" dirty="0"/>
              <a:t>转场，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设为</a:t>
            </a:r>
            <a:r>
              <a:rPr kumimoji="1" lang="en-US" altLang="zh-CN" dirty="0" err="1"/>
              <a:t>addArea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B102B1-925C-E948-9B45-42796686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29" y="365125"/>
            <a:ext cx="2916059" cy="54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7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61E63-D64F-F046-B5DF-86F10737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提供新区域的出口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5FFB8-B3EA-174D-9E3B-8706376F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3641" cy="4351338"/>
          </a:xfrm>
        </p:spPr>
        <p:txBody>
          <a:bodyPr/>
          <a:lstStyle/>
          <a:p>
            <a:r>
              <a:rPr kumimoji="1" lang="zh-CN" altLang="en-US" dirty="0"/>
              <a:t>使用模态转场，必须要手工提供交互出口</a:t>
            </a:r>
            <a:endParaRPr kumimoji="1" lang="en-US" altLang="zh-CN" dirty="0"/>
          </a:p>
          <a:p>
            <a:r>
              <a:rPr kumimoji="1" lang="zh-CN" altLang="en-US" dirty="0"/>
              <a:t>在导航条上增加一个</a:t>
            </a:r>
            <a:r>
              <a:rPr kumimoji="1" lang="en-US" altLang="zh-CN" dirty="0" err="1"/>
              <a:t>barbuttonitem</a:t>
            </a:r>
            <a:r>
              <a:rPr kumimoji="1" lang="zh-CN" altLang="en-US" dirty="0"/>
              <a:t>按钮，当用户点击取消会退场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4F99EE-38E6-8A4A-9571-0529D4A1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365125"/>
            <a:ext cx="4305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EE831-4A53-8846-A008-B393915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反向转场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5584A-A009-0C42-9E6F-1A1EB79C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须在要退回的控制器中加入参数类型为</a:t>
            </a:r>
            <a:r>
              <a:rPr kumimoji="1" lang="en-US" altLang="zh-CN" dirty="0" err="1"/>
              <a:t>UIStoryboard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修饰符为</a:t>
            </a:r>
            <a:r>
              <a:rPr kumimoji="1" lang="en-US" altLang="zh-CN" dirty="0" err="1"/>
              <a:t>IBAction</a:t>
            </a:r>
            <a:r>
              <a:rPr kumimoji="1" lang="zh-CN" altLang="en-US" dirty="0"/>
              <a:t>方法：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AreaTableViewController</a:t>
            </a:r>
            <a:r>
              <a:rPr kumimoji="1" lang="zh-CN" altLang="en-US" dirty="0"/>
              <a:t>中加入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3ECC03-82EA-394B-8900-19952826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7647"/>
            <a:ext cx="10223500" cy="1511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FE58F1-E476-704E-8511-D819FA59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62" y="5183884"/>
            <a:ext cx="9861637" cy="12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12BD-76FB-9747-937B-C5CEAF42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反向转场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C0C41-7E08-6B42-BDDF-7F6E04F0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7367" cy="4351338"/>
          </a:xfrm>
        </p:spPr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ancel</a:t>
            </a:r>
            <a:r>
              <a:rPr kumimoji="1" lang="zh-CN" altLang="en-US" dirty="0"/>
              <a:t>与出口进行连接，点击</a:t>
            </a:r>
            <a:r>
              <a:rPr kumimoji="1" lang="en-US" altLang="zh-CN" dirty="0"/>
              <a:t>cancel</a:t>
            </a:r>
            <a:r>
              <a:rPr kumimoji="1" lang="zh-CN" altLang="en-US" dirty="0"/>
              <a:t>可以选择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方法。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C8C232-F4BA-FA4C-B53D-B7181E1B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8895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36388-9E85-194E-B97C-4C670C8C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调用系统相册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8F56B-9393-2B41-8624-53C9CC84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打开相册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当点第一个单元格（图片位置），我们想让用户从系统相册选择一张图。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UIImagePickerController</a:t>
            </a:r>
            <a:r>
              <a:rPr lang="zh-CN" altLang="en-US"/>
              <a:t>类是获取选择图片和视频的用户接口。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首先，添加新增控制器，继承自</a:t>
            </a:r>
            <a:r>
              <a:rPr kumimoji="1" lang="en-US" altLang="zh-CN" dirty="0" err="1"/>
              <a:t>UITableViewController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命名为</a:t>
            </a:r>
            <a:r>
              <a:rPr kumimoji="1" lang="en-US" altLang="zh-CN" dirty="0" err="1"/>
              <a:t>AddAreaController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并与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绑定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静态</a:t>
            </a:r>
            <a:r>
              <a:rPr kumimoji="1" lang="en-US" altLang="zh-CN" dirty="0"/>
              <a:t>t</a:t>
            </a:r>
            <a:r>
              <a:rPr kumimoji="1" lang="en-US" altLang="zh-Hans" dirty="0"/>
              <a:t>able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View</a:t>
            </a:r>
            <a:r>
              <a:rPr kumimoji="1" lang="zh-CN" altLang="en-US" dirty="0"/>
              <a:t>不需要数据源相关代码，删除控制器中默认实现的方法：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number</a:t>
            </a:r>
            <a:r>
              <a:rPr kumimoji="1" lang="en-US" altLang="zh-Hans" dirty="0" err="1"/>
              <a:t>O</a:t>
            </a:r>
            <a:r>
              <a:rPr kumimoji="1" lang="en-US" altLang="zh-CN" dirty="0" err="1"/>
              <a:t>f</a:t>
            </a:r>
            <a:r>
              <a:rPr kumimoji="1" lang="en-US" altLang="zh-Hans" dirty="0" err="1"/>
              <a:t>Sections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 err="1"/>
              <a:t>numberOfRowsInSection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331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5251A-893E-0743-9B2D-3C6DEBF2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单元格选择事件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2A9E42-B282-DC4B-930E-6DACBCEBC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05" y="1446304"/>
            <a:ext cx="10515600" cy="10264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11DC8E-C9AC-CC49-B8DA-788B4650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22" y="2472798"/>
            <a:ext cx="7695156" cy="40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5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5F99D-C1B2-634A-AA9A-029294B8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D83C5-2AE8-3A44-9394-12B6F09B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如果出错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info</a:t>
            </a:r>
            <a:r>
              <a:rPr kumimoji="1" lang="en-US" altLang="zh-Hans" dirty="0" err="1"/>
              <a:t>.plist</a:t>
            </a:r>
            <a:r>
              <a:rPr kumimoji="1" lang="zh-CN" altLang="en-US" dirty="0"/>
              <a:t>中加入</a:t>
            </a:r>
            <a:r>
              <a:rPr kumimoji="1" lang="en-US" altLang="zh-CN" dirty="0"/>
              <a:t>2</a:t>
            </a:r>
            <a:r>
              <a:rPr kumimoji="1" lang="zh-CN" altLang="en-US" dirty="0"/>
              <a:t>项隐私权限提示设置：摄像头和相册使用描述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C64DE8-F476-8A43-985B-C2575C56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72" y="3559888"/>
            <a:ext cx="6133056" cy="27520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1417CE-417D-D349-97CD-A5FC9E79FE2C}"/>
              </a:ext>
            </a:extLst>
          </p:cNvPr>
          <p:cNvSpPr/>
          <p:nvPr/>
        </p:nvSpPr>
        <p:spPr>
          <a:xfrm flipV="1">
            <a:off x="4847570" y="5523977"/>
            <a:ext cx="3444659" cy="275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897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07B60-3C38-3140-83B5-23FCA84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获取相册中的图片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9C0E7-95A8-0F40-9869-AE842269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与相册互动，需要遵守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个协议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当用户从相册中选了一张图片，将会触发下面的方法：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实现这个方法，可以从方法的参数中取回图片。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27044-7583-0D49-AA58-EA9D9C81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9" y="2341091"/>
            <a:ext cx="11903901" cy="817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A92AF1-FA2E-7742-BB11-61C22BB1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3" y="3940942"/>
            <a:ext cx="11716011" cy="16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F5994-A78D-A54E-BCB0-D152408C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视图</a:t>
            </a:r>
            <a:r>
              <a:rPr kumimoji="1" lang="en-US" altLang="zh-CN" dirty="0"/>
              <a:t>image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View</a:t>
            </a:r>
            <a:r>
              <a:rPr kumimoji="1" lang="zh-CN" altLang="en-US" dirty="0"/>
              <a:t>与控制器管理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C620F9-94FB-2648-B5E5-D41F21AD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547" y="1690688"/>
            <a:ext cx="9672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4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E1778-9E80-EE47-8531-8C50A54A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选择照片后的处理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62406-CEFF-A14D-91DC-6FB8ADBC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在相册可用时，将代理设置为控制器本身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32096E-863F-0644-AE0E-07F7446BE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05" y="2430592"/>
            <a:ext cx="7068855" cy="38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509B-6E19-5B4F-AE9B-92CE6218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添加地图按钮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E5D53-BE93-204A-9523-11AEEF81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5986" cy="4351338"/>
          </a:xfrm>
        </p:spPr>
        <p:txBody>
          <a:bodyPr/>
          <a:lstStyle/>
          <a:p>
            <a:r>
              <a:rPr kumimoji="1" lang="zh-CN" altLang="en-US" dirty="0"/>
              <a:t>在详情页评价按钮下加一个“地图”按钮，可以打开地图场景来显示地点。</a:t>
            </a:r>
            <a:endParaRPr kumimoji="1" lang="en-US" altLang="zh-CN" dirty="0"/>
          </a:p>
          <a:p>
            <a:r>
              <a:rPr kumimoji="1" lang="zh-CN" altLang="en-US" dirty="0"/>
              <a:t>打开详情页视图，</a:t>
            </a:r>
            <a:r>
              <a:rPr kumimoji="1" lang="en-US" altLang="zh-CN" dirty="0" err="1"/>
              <a:t>shift</a:t>
            </a:r>
            <a:r>
              <a:rPr kumimoji="1" lang="en-US" altLang="zh-Hans" dirty="0" err="1"/>
              <a:t>+option</a:t>
            </a:r>
            <a:r>
              <a:rPr kumimoji="1" lang="zh-CN" altLang="en-US" dirty="0"/>
              <a:t>选中评价按钮复制一个，拖动直到蓝线对齐。</a:t>
            </a:r>
            <a:endParaRPr kumimoji="1" lang="en-US" altLang="zh-CN" dirty="0"/>
          </a:p>
          <a:p>
            <a:r>
              <a:rPr kumimoji="1" lang="zh-CN" altLang="en-US" dirty="0"/>
              <a:t>约束：在拖动至蓝线对齐后，点击布局条上的三角图标</a:t>
            </a:r>
            <a:r>
              <a:rPr kumimoji="1" lang="en-US" altLang="zh-CN" dirty="0"/>
              <a:t>Add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Missing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Contraint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317D42-F82C-4B4C-B87D-A99272C0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39" y="0"/>
            <a:ext cx="5181600" cy="6667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6391A9-6EB0-2045-8F14-425F96CA68B5}"/>
              </a:ext>
            </a:extLst>
          </p:cNvPr>
          <p:cNvSpPr/>
          <p:nvPr/>
        </p:nvSpPr>
        <p:spPr>
          <a:xfrm>
            <a:off x="11210794" y="6409291"/>
            <a:ext cx="351771" cy="233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1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67D3B-0A88-B849-A332-2962ACDD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添加地图视图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18484-460A-A947-A153-6E7B9EB0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拖一个空视图控制器到</a:t>
            </a:r>
            <a:r>
              <a:rPr kumimoji="1" lang="en-US" altLang="zh-CN" dirty="0"/>
              <a:t>storyboard</a:t>
            </a:r>
            <a:r>
              <a:rPr kumimoji="1" lang="zh-CN" altLang="en-US" dirty="0"/>
              <a:t>上，再加一个</a:t>
            </a:r>
            <a:r>
              <a:rPr kumimoji="1" lang="en-US" altLang="zh-CN" dirty="0" err="1"/>
              <a:t>MapKitView</a:t>
            </a:r>
            <a:r>
              <a:rPr kumimoji="1" lang="zh-CN" altLang="en-US" dirty="0"/>
              <a:t>在其上</a:t>
            </a:r>
            <a:endParaRPr kumimoji="1" lang="en-US" altLang="zh-CN" dirty="0"/>
          </a:p>
          <a:p>
            <a:r>
              <a:rPr kumimoji="1" lang="zh-CN" altLang="en-US" dirty="0"/>
              <a:t>约束：四周边距皆为</a:t>
            </a:r>
            <a:r>
              <a:rPr kumimoji="1" lang="en-US" altLang="zh-CN" dirty="0"/>
              <a:t>0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Ctrl</a:t>
            </a:r>
            <a:r>
              <a:rPr kumimoji="1" lang="zh-CN" altLang="en-US" dirty="0"/>
              <a:t>拖动地图按钮，到新地图创建一个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转场</a:t>
            </a:r>
          </a:p>
        </p:txBody>
      </p:sp>
    </p:spTree>
    <p:extLst>
      <p:ext uri="{BB962C8B-B14F-4D97-AF65-F5344CB8AC3E}">
        <p14:creationId xmlns:p14="http://schemas.microsoft.com/office/powerpoint/2010/main" val="388586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50EEC-171B-EA4E-821C-AD18D313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建立转场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9A734-29F3-B14B-A85F-06EB0C7A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转场</a:t>
            </a:r>
            <a:r>
              <a:rPr kumimoji="1" lang="en-US" altLang="zh-CN" dirty="0"/>
              <a:t>identifier</a:t>
            </a:r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76E1F3-E732-284E-9735-4953DE1E3B7F}"/>
              </a:ext>
            </a:extLst>
          </p:cNvPr>
          <p:cNvGrpSpPr/>
          <p:nvPr/>
        </p:nvGrpSpPr>
        <p:grpSpPr>
          <a:xfrm>
            <a:off x="1929007" y="2387559"/>
            <a:ext cx="9135649" cy="3924341"/>
            <a:chOff x="1929007" y="2387559"/>
            <a:chExt cx="9135649" cy="392434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CC7433D-145B-9449-906C-82CA507E6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9007" y="2387559"/>
              <a:ext cx="9135649" cy="392434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672AD7-F7F9-6643-8B8A-69B6A252F617}"/>
                </a:ext>
              </a:extLst>
            </p:cNvPr>
            <p:cNvSpPr/>
            <p:nvPr/>
          </p:nvSpPr>
          <p:spPr>
            <a:xfrm>
              <a:off x="9544831" y="2793303"/>
              <a:ext cx="1503125" cy="2254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C64F54-DFD6-C84E-9C57-EA531B071B69}"/>
                </a:ext>
              </a:extLst>
            </p:cNvPr>
            <p:cNvSpPr/>
            <p:nvPr/>
          </p:nvSpPr>
          <p:spPr>
            <a:xfrm>
              <a:off x="2066793" y="6013472"/>
              <a:ext cx="1628385" cy="273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045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131C7-892A-4542-BDE0-625A3D38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3FE94-7A86-A34B-AFD7-6F13FEA0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如果地图显示英文，请设置模拟器的语言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MapView</a:t>
            </a:r>
            <a:r>
              <a:rPr kumimoji="1" lang="zh-CN" altLang="en-US" dirty="0"/>
              <a:t>提供各式选项，可以实现缩放、滑动定制化。</a:t>
            </a:r>
            <a:endParaRPr kumimoji="1" lang="en-US" altLang="zh-CN" dirty="0"/>
          </a:p>
          <a:p>
            <a:r>
              <a:rPr kumimoji="1" lang="zh-CN" altLang="en-US" dirty="0"/>
              <a:t>可将地图从标准显示模式，切换到卫星或者两者混合显示。</a:t>
            </a:r>
            <a:endParaRPr kumimoji="1" lang="en-US" altLang="zh-CN" dirty="0"/>
          </a:p>
          <a:p>
            <a:r>
              <a:rPr kumimoji="1" lang="zh-CN" altLang="en-US" dirty="0"/>
              <a:t>可启用“用户位置”功能</a:t>
            </a:r>
          </a:p>
        </p:txBody>
      </p:sp>
    </p:spTree>
    <p:extLst>
      <p:ext uri="{BB962C8B-B14F-4D97-AF65-F5344CB8AC3E}">
        <p14:creationId xmlns:p14="http://schemas.microsoft.com/office/powerpoint/2010/main" val="15728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F8FB-95F1-4E48-90AC-A780FC14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地址与坐标的互相转换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34CC0-D059-AF42-8122-82AF0892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定位地点</a:t>
            </a:r>
            <a:r>
              <a:rPr kumimoji="1" lang="en-US" altLang="zh-CN" dirty="0"/>
              <a:t>-</a:t>
            </a:r>
            <a:r>
              <a:rPr kumimoji="1" lang="zh-CN" altLang="en-US" dirty="0"/>
              <a:t>仅实际地址不足以定位，必须是含经纬度的地理坐标</a:t>
            </a:r>
            <a:endParaRPr kumimoji="1" lang="en-US" altLang="zh-CN" dirty="0"/>
          </a:p>
          <a:p>
            <a:r>
              <a:rPr kumimoji="1" lang="en-US" altLang="zh-CN" dirty="0" err="1"/>
              <a:t>MapKit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Geocode</a:t>
            </a:r>
            <a:r>
              <a:rPr kumimoji="1" lang="zh-CN" altLang="en-US" dirty="0"/>
              <a:t>类用于这种转换，实现地址与坐标间的互转，数据保存在“地标（</a:t>
            </a:r>
            <a:r>
              <a:rPr kumimoji="1" lang="en-US" altLang="zh-CN" dirty="0"/>
              <a:t>Placemark</a:t>
            </a:r>
            <a:r>
              <a:rPr kumimoji="1" lang="zh-CN" altLang="en-US" dirty="0"/>
              <a:t>）”对象中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实例化一个</a:t>
            </a:r>
            <a:r>
              <a:rPr kumimoji="1" lang="en-US" altLang="zh-CN" dirty="0" err="1"/>
              <a:t>CLGeocoder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调用</a:t>
            </a:r>
            <a:r>
              <a:rPr kumimoji="1" lang="en-US" altLang="zh-CN" dirty="0" err="1"/>
              <a:t>geocodeAddressString</a:t>
            </a:r>
            <a:r>
              <a:rPr kumimoji="1" lang="zh-CN" altLang="en-US" dirty="0"/>
              <a:t>即可。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实际地址没有固定的格式，此方法会联网查询后返回一个地标对象数组。地址越准确，返回的地标越接近。如果地址不够准确，可能返回多个地标。</a:t>
            </a:r>
            <a:endParaRPr kumimoji="1" lang="en-US" altLang="zh-CN" dirty="0"/>
          </a:p>
          <a:p>
            <a:r>
              <a:rPr kumimoji="1" lang="zh-CN" altLang="en-US" dirty="0"/>
              <a:t>通过解析完毕返回的地标对象（</a:t>
            </a:r>
            <a:r>
              <a:rPr kumimoji="1" lang="en-US" altLang="zh-CN" dirty="0" err="1"/>
              <a:t>CLPlacemark</a:t>
            </a:r>
            <a:r>
              <a:rPr kumimoji="1" lang="zh-CN" altLang="en-US" dirty="0"/>
              <a:t>类），可获得地址的坐标。</a:t>
            </a:r>
          </a:p>
        </p:txBody>
      </p:sp>
    </p:spTree>
    <p:extLst>
      <p:ext uri="{BB962C8B-B14F-4D97-AF65-F5344CB8AC3E}">
        <p14:creationId xmlns:p14="http://schemas.microsoft.com/office/powerpoint/2010/main" val="206396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DBBF-7B30-D243-BD1D-F408A40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添加地图标注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3F80A-B559-844B-8F0A-B76FB5D3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地图标注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常见的标注是一个弹框，左侧可附加一张图片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开发角度，标注包含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个不同对象：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数据对象（一个</a:t>
            </a:r>
            <a:r>
              <a:rPr kumimoji="1" lang="en-US" altLang="zh-CN" dirty="0"/>
              <a:t>o</a:t>
            </a:r>
            <a:r>
              <a:rPr kumimoji="1" lang="en-US" altLang="zh-Hans" dirty="0"/>
              <a:t>bject</a:t>
            </a:r>
            <a:r>
              <a:rPr kumimoji="1" lang="zh-CN" altLang="en-US" dirty="0"/>
              <a:t>）：保存有地标的数据，遵从</a:t>
            </a:r>
            <a:r>
              <a:rPr kumimoji="1" lang="en-US" altLang="zh-CN" dirty="0" err="1"/>
              <a:t>M</a:t>
            </a:r>
            <a:r>
              <a:rPr kumimoji="1" lang="en-US" altLang="zh-Hans" dirty="0" err="1"/>
              <a:t>KA</a:t>
            </a:r>
            <a:r>
              <a:rPr kumimoji="1" lang="en-US" altLang="zh-CN" dirty="0" err="1"/>
              <a:t>nnotation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视图对象（一个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）：用于展现地图，默认是图钉</a:t>
            </a:r>
            <a:r>
              <a:rPr kumimoji="1" lang="en-US" altLang="zh-CN" dirty="0"/>
              <a:t>📌</a:t>
            </a:r>
            <a:r>
              <a:rPr kumimoji="1" lang="zh-CN" altLang="en-US" dirty="0"/>
              <a:t>。也可以自定义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MapKit</a:t>
            </a:r>
            <a:r>
              <a:rPr kumimoji="1" lang="zh-CN" altLang="en-US" dirty="0"/>
              <a:t>默认以上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个对象，无需自己创建</a:t>
            </a:r>
          </a:p>
        </p:txBody>
      </p:sp>
    </p:spTree>
    <p:extLst>
      <p:ext uri="{BB962C8B-B14F-4D97-AF65-F5344CB8AC3E}">
        <p14:creationId xmlns:p14="http://schemas.microsoft.com/office/powerpoint/2010/main" val="266659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71282-966D-B447-92D9-CB28FCFE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添加地图控制器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7D402-9171-5B4C-B7F2-D097DDA8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File-&gt;Cocoa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Touch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</a:t>
            </a:r>
          </a:p>
          <a:p>
            <a:r>
              <a:rPr kumimoji="1" lang="zh-CN" altLang="en-US" dirty="0"/>
              <a:t>父类</a:t>
            </a:r>
            <a:r>
              <a:rPr kumimoji="1" lang="en-US" altLang="zh-CN" dirty="0" err="1"/>
              <a:t>UIViewController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命名为</a:t>
            </a:r>
            <a:r>
              <a:rPr kumimoji="1" lang="en-US" altLang="zh-CN" dirty="0" err="1"/>
              <a:t>MapViewController</a:t>
            </a:r>
            <a:endParaRPr kumimoji="1" lang="en-US" altLang="zh-CN" dirty="0"/>
          </a:p>
          <a:p>
            <a:r>
              <a:rPr kumimoji="1" lang="zh-CN" altLang="en-US" dirty="0"/>
              <a:t>指定为地图视图的控制器</a:t>
            </a:r>
            <a:endParaRPr kumimoji="1" lang="en-US" altLang="zh-CN" dirty="0"/>
          </a:p>
          <a:p>
            <a:r>
              <a:rPr kumimoji="1" lang="zh-CN" altLang="en-US" dirty="0"/>
              <a:t>在源码的开头，加上</a:t>
            </a:r>
            <a:r>
              <a:rPr kumimoji="1" lang="en-US" altLang="zh-CN" dirty="0"/>
              <a:t>import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MapKit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en-US" altLang="zh-Hans" dirty="0"/>
              <a:t>Ctrl</a:t>
            </a:r>
            <a:r>
              <a:rPr kumimoji="1" lang="zh-CN" altLang="en-US" dirty="0"/>
              <a:t>拖动视图上的</a:t>
            </a:r>
            <a:r>
              <a:rPr kumimoji="1" lang="en-US" altLang="zh-CN" dirty="0" err="1"/>
              <a:t>MapView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MapViewController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建立关联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添加一个区域变量：</a:t>
            </a:r>
            <a:r>
              <a:rPr kumimoji="1" lang="en-US" altLang="zh-Hans" dirty="0" err="1"/>
              <a:t>var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area: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Area!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A00BB-55CB-8041-8F82-68BC5D2E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31" y="4839918"/>
            <a:ext cx="8496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8673</TotalTime>
  <Words>1114</Words>
  <Application>Microsoft Macintosh PowerPoint</Application>
  <PresentationFormat>宽屏</PresentationFormat>
  <Paragraphs>133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使用地图</vt:lpstr>
      <vt:lpstr>启用MapKit</vt:lpstr>
      <vt:lpstr>添加地图按钮</vt:lpstr>
      <vt:lpstr>添加地图视图</vt:lpstr>
      <vt:lpstr>建立转场</vt:lpstr>
      <vt:lpstr>运行</vt:lpstr>
      <vt:lpstr>地址与坐标的互相转换</vt:lpstr>
      <vt:lpstr>添加地图标注</vt:lpstr>
      <vt:lpstr>添加地图控制器</vt:lpstr>
      <vt:lpstr>添加标注代码</vt:lpstr>
      <vt:lpstr>添加标注图片</vt:lpstr>
      <vt:lpstr>静态TableView</vt:lpstr>
      <vt:lpstr>添加单元格</vt:lpstr>
      <vt:lpstr>cell1</vt:lpstr>
      <vt:lpstr>cell2</vt:lpstr>
      <vt:lpstr>cell3、4</vt:lpstr>
      <vt:lpstr>cell5</vt:lpstr>
      <vt:lpstr>完成布局</vt:lpstr>
      <vt:lpstr>添加新场景的入口</vt:lpstr>
      <vt:lpstr>建立转场</vt:lpstr>
      <vt:lpstr>提供新区域的出口</vt:lpstr>
      <vt:lpstr>反向转场</vt:lpstr>
      <vt:lpstr>反向转场</vt:lpstr>
      <vt:lpstr>调用系统相册</vt:lpstr>
      <vt:lpstr>单元格选择事件</vt:lpstr>
      <vt:lpstr>运行</vt:lpstr>
      <vt:lpstr>获取相册中的图片</vt:lpstr>
      <vt:lpstr>视图image View与控制器管理</vt:lpstr>
      <vt:lpstr>选择照片后的处理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Microsoft Office 用户</cp:lastModifiedBy>
  <cp:revision>359</cp:revision>
  <dcterms:created xsi:type="dcterms:W3CDTF">2018-05-23T00:34:07Z</dcterms:created>
  <dcterms:modified xsi:type="dcterms:W3CDTF">2019-06-19T00:02:52Z</dcterms:modified>
</cp:coreProperties>
</file>