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45" r:id="rId2"/>
    <p:sldId id="464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186"/>
  </p:normalViewPr>
  <p:slideViewPr>
    <p:cSldViewPr snapToGrid="0" snapToObjects="1">
      <p:cViewPr varScale="1">
        <p:scale>
          <a:sx n="85" d="100"/>
          <a:sy n="8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29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677F-4D1F-A144-84B2-92B9386A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更高效的数据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EC94-FA99-DE49-AE78-350D889C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每次全部更新</a:t>
            </a:r>
            <a:r>
              <a:rPr kumimoji="1" lang="en-US" altLang="zh-CN" dirty="0"/>
              <a:t>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性能上是较低的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在</a:t>
            </a:r>
            <a:r>
              <a:rPr lang="en-US" altLang="zh-CN" dirty="0" err="1"/>
              <a:t>AreaTableViewController</a:t>
            </a:r>
            <a:r>
              <a:rPr kumimoji="1" lang="zh-CN" altLang="en-US" dirty="0"/>
              <a:t>中</a:t>
            </a:r>
            <a:r>
              <a:rPr kumimoji="1" lang="zh-Hans" altLang="en-US" dirty="0"/>
              <a:t> </a:t>
            </a:r>
            <a:r>
              <a:rPr lang="en-US" altLang="zh-CN" dirty="0"/>
              <a:t>import </a:t>
            </a:r>
            <a:r>
              <a:rPr lang="en-US" altLang="zh-CN" dirty="0" err="1"/>
              <a:t>CoreData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" dirty="0"/>
              <a:t>2</a:t>
            </a:r>
            <a:r>
              <a:rPr lang="zh-Hans" altLang="en-US" dirty="0"/>
              <a:t>、</a:t>
            </a:r>
            <a:r>
              <a:rPr lang="zh-CN" altLang="en-US" dirty="0"/>
              <a:t>遵从</a:t>
            </a:r>
            <a:r>
              <a:rPr lang="en-US" altLang="zh-CN" dirty="0" err="1"/>
              <a:t>NSFetchedResultsControllerDelegate</a:t>
            </a:r>
            <a:r>
              <a:rPr lang="zh-Hans" altLang="en-US" dirty="0"/>
              <a:t>，</a:t>
            </a:r>
            <a:r>
              <a:rPr lang="zh-CN" altLang="en-US" dirty="0"/>
              <a:t>此协议提供数据变化时提供其代理的方法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62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7FB1F-539A-DE49-9A74-908F142E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0ACD8-814D-FA48-99CD-C1315959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点击搜索条，搜索条可能被顶到状态栏之上，不可见，因为取消了导航条的半透明属性</a:t>
            </a:r>
            <a:endParaRPr kumimoji="1" lang="en-US" altLang="zh-CN" dirty="0"/>
          </a:p>
          <a:p>
            <a:r>
              <a:rPr kumimoji="1" lang="zh-CN" altLang="en-US" dirty="0"/>
              <a:t>解决方案：选择导航控制器的扩展边缘属性</a:t>
            </a:r>
            <a:endParaRPr kumimoji="1" lang="en-US" altLang="zh-CN" dirty="0"/>
          </a:p>
          <a:p>
            <a:r>
              <a:rPr kumimoji="1" lang="zh-CN" altLang="en-US" dirty="0"/>
              <a:t>属性设置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001F2F-66A3-EC45-B3FE-73FE19395EF6}"/>
              </a:ext>
            </a:extLst>
          </p:cNvPr>
          <p:cNvGrpSpPr/>
          <p:nvPr/>
        </p:nvGrpSpPr>
        <p:grpSpPr>
          <a:xfrm>
            <a:off x="838200" y="3793852"/>
            <a:ext cx="10831033" cy="1817796"/>
            <a:chOff x="838200" y="2979660"/>
            <a:chExt cx="10831033" cy="181779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B7D245-E758-2B4F-93D2-91AE675C4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79660"/>
              <a:ext cx="10831033" cy="181779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D1689C-B569-574B-BD7F-766195700975}"/>
                </a:ext>
              </a:extLst>
            </p:cNvPr>
            <p:cNvSpPr/>
            <p:nvPr/>
          </p:nvSpPr>
          <p:spPr>
            <a:xfrm flipV="1">
              <a:off x="9920614" y="4289391"/>
              <a:ext cx="1466663" cy="270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63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C628-ED67-DA46-AD64-5826B759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筛选器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C6F3F-0AE7-6A42-A1B8-A819B5BB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搜索控制器没有现成的筛选功能，需要手工加筛选规则</a:t>
            </a:r>
            <a:endParaRPr kumimoji="1" lang="en-US" altLang="zh-CN" dirty="0"/>
          </a:p>
          <a:p>
            <a:r>
              <a:rPr kumimoji="1" lang="zh-CN" altLang="en-US" dirty="0"/>
              <a:t>添加一个按地区名称匹配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、定义一个空数组保存搜索结果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添加一个筛选器方法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6FDD1-9B4D-4242-885C-BCBED85C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264"/>
            <a:ext cx="4711700" cy="66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5886AF-F617-4446-92D3-CDDF52FF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5344"/>
            <a:ext cx="10748375" cy="21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5834-4B4C-354B-AE1C-0E259156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更新搜索结果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EF33A-76FA-5040-A6DA-84D32538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首先需要遵从</a:t>
            </a:r>
            <a:r>
              <a:rPr kumimoji="1" lang="en-US" altLang="zh-CN" dirty="0" err="1"/>
              <a:t>UISearchResultsUpdating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r>
              <a:rPr kumimoji="1" lang="zh-CN" altLang="en-US" dirty="0"/>
              <a:t>实现协议中的</a:t>
            </a:r>
            <a:r>
              <a:rPr kumimoji="1" lang="en-US" altLang="zh-CN" dirty="0" err="1"/>
              <a:t>u</a:t>
            </a:r>
            <a:r>
              <a:rPr kumimoji="1" lang="en-US" altLang="zh-Hans" dirty="0" err="1"/>
              <a:t>pdateSearchResults</a:t>
            </a:r>
            <a:r>
              <a:rPr kumimoji="1" lang="zh-CN" altLang="en-US" dirty="0"/>
              <a:t>方法，当用户点搜索条，或者更改搜索文字，这个方法被调用，让搜索控制器显示搜索结果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046EBB-9FA4-B542-827F-BD4964FB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4383"/>
            <a:ext cx="101854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A6DF-F0B2-6E46-9FA4-5F4991A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6AF68-79C3-FF46-999E-0C0FFE42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当搜索条在使用时，</a:t>
            </a:r>
            <a:r>
              <a:rPr kumimoji="1" lang="en-US" altLang="zh-CN" dirty="0" err="1"/>
              <a:t>isActive</a:t>
            </a:r>
            <a:r>
              <a:rPr kumimoji="1" lang="zh-CN" altLang="en-US" dirty="0"/>
              <a:t>属性为</a:t>
            </a:r>
            <a:r>
              <a:rPr kumimoji="1" lang="en-US" altLang="zh-CN" dirty="0"/>
              <a:t>true</a:t>
            </a:r>
          </a:p>
          <a:p>
            <a:r>
              <a:rPr kumimoji="1" lang="zh-CN" altLang="en-US" dirty="0"/>
              <a:t>更新列表的数据源方法：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、行数：搜索条活动时，数据源为搜索结果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08B34-3887-A146-A194-5C72F698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0" y="3386370"/>
            <a:ext cx="11653381" cy="7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59CF-9340-CF43-89B6-C6D9BF37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C104-2483-854D-8DC9-41B39EF4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单元格内容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50EC8-D4A8-4842-A227-62C89DC5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5" y="2178148"/>
            <a:ext cx="8843376" cy="43833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39E090-65CD-4346-A56A-B66FD85C18C1}"/>
              </a:ext>
            </a:extLst>
          </p:cNvPr>
          <p:cNvSpPr/>
          <p:nvPr/>
        </p:nvSpPr>
        <p:spPr>
          <a:xfrm flipV="1">
            <a:off x="1174271" y="2485643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631A4A-7C7A-114F-8F0C-C68F2BDD1922}"/>
              </a:ext>
            </a:extLst>
          </p:cNvPr>
          <p:cNvSpPr/>
          <p:nvPr/>
        </p:nvSpPr>
        <p:spPr>
          <a:xfrm flipV="1">
            <a:off x="3092841" y="2926142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0A0F81-4D7E-2343-952A-5D8687D8325C}"/>
              </a:ext>
            </a:extLst>
          </p:cNvPr>
          <p:cNvSpPr/>
          <p:nvPr/>
        </p:nvSpPr>
        <p:spPr>
          <a:xfrm flipV="1">
            <a:off x="5259844" y="3377079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32FF6B-AFE4-3143-80EC-C093B5FDDEC1}"/>
              </a:ext>
            </a:extLst>
          </p:cNvPr>
          <p:cNvSpPr/>
          <p:nvPr/>
        </p:nvSpPr>
        <p:spPr>
          <a:xfrm flipV="1">
            <a:off x="3531252" y="3806367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DAB2B-7DEE-1646-9BFD-F22AF7F08F11}"/>
              </a:ext>
            </a:extLst>
          </p:cNvPr>
          <p:cNvSpPr/>
          <p:nvPr/>
        </p:nvSpPr>
        <p:spPr>
          <a:xfrm flipV="1">
            <a:off x="3067790" y="4247292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5E4F88-ED78-6846-9C9E-060583C81B16}"/>
              </a:ext>
            </a:extLst>
          </p:cNvPr>
          <p:cNvSpPr/>
          <p:nvPr/>
        </p:nvSpPr>
        <p:spPr>
          <a:xfrm flipV="1">
            <a:off x="1063624" y="5569134"/>
            <a:ext cx="591900" cy="19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1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D2E8-78DE-D948-8B64-1753C5A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5E87-0821-004B-B251-B4F2808C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搜索时单元格不可编辑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、当用户点击搜索结果的单元格时，转场代码要修改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7BA50-4336-BA4D-910A-5987715D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2377967"/>
            <a:ext cx="11353800" cy="1025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A9E45D-6D15-4446-A4D3-87E37F3E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5676"/>
            <a:ext cx="12192000" cy="7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469F-D0BD-D34D-A0E9-861EDBB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搜索与列表互动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3B9EB-C659-7B4F-B5ED-251470A0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搜索框可以去除输入时的空格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F0289-B96D-C64D-A734-373E38DB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6085"/>
            <a:ext cx="10172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4B99-91D1-3C4A-A59C-B8020C13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定制搜索条外观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9A372-E352-D445-B43A-2F30721B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搜索条背景不变暗，在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可对外观进行定制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0E8BD-4D4F-C64A-A99D-CFD792E6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225"/>
            <a:ext cx="6858000" cy="76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0C4B03-E804-0441-A840-EE090E420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2301"/>
            <a:ext cx="9766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3ABD-A941-EF4E-81C6-FBB17A40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B6B3D-966D-E149-98F3-2CDEB2F7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转场后搜索条仍然存在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392DE-DC58-B949-AA01-7DA240ED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9" y="2600782"/>
            <a:ext cx="11125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677F-4D1F-A144-84B2-92B9386A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更高效的数据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EC94-FA99-DE49-AE78-350D889C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NSFetchedResultsController</a:t>
            </a:r>
            <a:r>
              <a:rPr lang="zh-CN" altLang="en-US" dirty="0"/>
              <a:t>的设计初衷是为了在</a:t>
            </a:r>
            <a:r>
              <a:rPr lang="en-US" altLang="zh-CN" dirty="0" err="1"/>
              <a:t>UITableview</a:t>
            </a:r>
            <a:r>
              <a:rPr lang="zh-CN" altLang="en-US" dirty="0"/>
              <a:t>中高效地管理那些从</a:t>
            </a:r>
            <a:r>
              <a:rPr lang="en-US" altLang="zh-CN" dirty="0"/>
              <a:t>Core Data</a:t>
            </a:r>
            <a:r>
              <a:rPr lang="zh-CN" altLang="en-US" dirty="0"/>
              <a:t>中</a:t>
            </a:r>
            <a:r>
              <a:rPr lang="en-US" altLang="zh-CN" dirty="0"/>
              <a:t>fetch</a:t>
            </a:r>
            <a:r>
              <a:rPr lang="zh-CN" altLang="en-US" dirty="0"/>
              <a:t>得到的数据。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UITableView</a:t>
            </a:r>
            <a:r>
              <a:rPr lang="zh-CN" altLang="en-US" dirty="0"/>
              <a:t>使用</a:t>
            </a:r>
            <a:r>
              <a:rPr lang="en-US" altLang="zh-CN" dirty="0"/>
              <a:t>fetch request</a:t>
            </a:r>
            <a:r>
              <a:rPr lang="zh-CN" altLang="en-US" dirty="0"/>
              <a:t>得到的数据来配置</a:t>
            </a:r>
            <a:r>
              <a:rPr lang="en-US" altLang="zh-CN" dirty="0"/>
              <a:t>table cell</a:t>
            </a:r>
            <a:r>
              <a:rPr lang="zh-CN" altLang="en-US" dirty="0"/>
              <a:t>，当</a:t>
            </a:r>
            <a:r>
              <a:rPr lang="en-US" altLang="zh-CN" dirty="0"/>
              <a:t>Core Data</a:t>
            </a:r>
            <a:r>
              <a:rPr lang="zh-CN" altLang="en-US" dirty="0"/>
              <a:t>中的数据产生变化时，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能够有效地对得到的结果进行分析，并对</a:t>
            </a:r>
            <a:r>
              <a:rPr lang="en-US" altLang="zh-CN" dirty="0" err="1"/>
              <a:t>UITableView</a:t>
            </a:r>
            <a:r>
              <a:rPr lang="zh-CN" altLang="en-US" dirty="0"/>
              <a:t>进行调整。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定义一个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变量：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EE2C9-E622-AA4A-B72E-9B206C59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05087"/>
            <a:ext cx="629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4CD1D-1B71-864D-BCEA-7B382BA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添加初始化代码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0B277-0519-784C-816F-79958504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B1D1C-0FBF-414F-B353-FC25F4C4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6723"/>
            <a:ext cx="7820416" cy="41812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3C1911-969B-DB4E-AB94-C06B2ABDDFF4}"/>
              </a:ext>
            </a:extLst>
          </p:cNvPr>
          <p:cNvSpPr txBox="1"/>
          <p:nvPr/>
        </p:nvSpPr>
        <p:spPr>
          <a:xfrm>
            <a:off x="6989523" y="365125"/>
            <a:ext cx="445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如果执行，会显示上一次保存的数据，但新增数据后，表格不会更新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C23F8-F4B0-4E4F-BE90-089CCDCD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08" y="1785223"/>
            <a:ext cx="2603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5AB1-989C-004D-858A-1D16060B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代理方法详解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80904-08CD-1645-B2BE-FC54B2D7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92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当数据内容发生变化时</a:t>
            </a:r>
            <a:r>
              <a:rPr lang="en-US" altLang="zh-CN" dirty="0" err="1"/>
              <a:t>NSFetchedResultsControllerDelegate</a:t>
            </a:r>
            <a:r>
              <a:rPr lang="zh-CN" altLang="en-US" dirty="0"/>
              <a:t>协议的以下方法会被调用：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727B7-6641-FC47-AF21-E879A5B6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873"/>
            <a:ext cx="8656529" cy="43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4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5EF7-70C5-A94C-8190-8D290E50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D9F133-D5CD-6C4C-952D-CEA1EBE8D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47300" cy="58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FF9A2B-090D-124E-9624-8116998C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7348"/>
            <a:ext cx="9125472" cy="43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C863-B710-2D4A-87E9-E573F462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7A23-63ED-B445-9386-576732A4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更新托管对象的属性，调用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方法即可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要保存评价，可在</a:t>
            </a:r>
            <a:r>
              <a:rPr kumimoji="1" lang="en-US" altLang="zh-CN" dirty="0" err="1"/>
              <a:t>DetailTableViewController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方法中加入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语句即可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F995B-BED1-AD48-8526-E2C57F5D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9" y="4001294"/>
            <a:ext cx="10007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1320-CD43-5D45-8577-B1D8AA7E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9EA29-2CE7-9F44-8D43-38657BBA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09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为了能够正常显示，在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方法中添加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4C220-E813-2F44-976D-5C0DC748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901"/>
            <a:ext cx="9601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FB334-830B-9F41-83FC-EDA1834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UISearchController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1FFBA-1F5C-DA42-A5F9-C79114EC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AreaTableViewController</a:t>
            </a:r>
            <a:r>
              <a:rPr kumimoji="1" lang="zh-CN" altLang="en-US" dirty="0"/>
              <a:t>中定义一个搜索控制器变量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2B2F99-8B88-7D4C-82A7-30B5DACE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936"/>
            <a:ext cx="4521200" cy="80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E848E-780B-434C-9B91-69599A5B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8232"/>
            <a:ext cx="10712885" cy="22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EE8C-1927-8D45-BB60-C774255D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遵从代理相关协议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9A41D-6140-8A42-B811-7F9344A1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遵从代理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实现协议中必须要实现的方法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0A8AC-0C4B-4A4B-8F12-48CF2724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446"/>
            <a:ext cx="9321800" cy="71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32296B-A023-C449-8E09-462680A7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3067"/>
            <a:ext cx="1005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</TotalTime>
  <Words>454</Words>
  <Application>Microsoft Macintosh PowerPoint</Application>
  <PresentationFormat>宽屏</PresentationFormat>
  <Paragraphs>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更高效的数据 获取</vt:lpstr>
      <vt:lpstr>更高效的数据 获取</vt:lpstr>
      <vt:lpstr>添加初始化代码</vt:lpstr>
      <vt:lpstr>代理方法详解</vt:lpstr>
      <vt:lpstr>删除数据</vt:lpstr>
      <vt:lpstr>更新</vt:lpstr>
      <vt:lpstr>更新</vt:lpstr>
      <vt:lpstr>UISearchController</vt:lpstr>
      <vt:lpstr>遵从代理相关协议</vt:lpstr>
      <vt:lpstr>PowerPoint 演示文稿</vt:lpstr>
      <vt:lpstr>筛选器</vt:lpstr>
      <vt:lpstr>更新搜索结果</vt:lpstr>
      <vt:lpstr>搜索与列表互动</vt:lpstr>
      <vt:lpstr>搜索与列表互动</vt:lpstr>
      <vt:lpstr>搜索与列表互动</vt:lpstr>
      <vt:lpstr>搜索与列表互动</vt:lpstr>
      <vt:lpstr>定制搜索条外观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User</cp:lastModifiedBy>
  <cp:revision>402</cp:revision>
  <dcterms:created xsi:type="dcterms:W3CDTF">2018-05-23T00:34:07Z</dcterms:created>
  <dcterms:modified xsi:type="dcterms:W3CDTF">2020-06-16T02:54:44Z</dcterms:modified>
</cp:coreProperties>
</file>