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"/>
  </p:notesMasterIdLst>
  <p:handoutMasterIdLst>
    <p:handoutMasterId r:id="rId5"/>
  </p:handoutMasterIdLst>
  <p:sldIdLst>
    <p:sldId id="1001" r:id="rId2"/>
    <p:sldId id="921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FFCC"/>
    <a:srgbClr val="2DE3B8"/>
    <a:srgbClr val="56E8C5"/>
    <a:srgbClr val="3BE5BD"/>
    <a:srgbClr val="35E2EB"/>
    <a:srgbClr val="00CC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01" autoAdjust="0"/>
  </p:normalViewPr>
  <p:slideViewPr>
    <p:cSldViewPr>
      <p:cViewPr varScale="1">
        <p:scale>
          <a:sx n="73" d="100"/>
          <a:sy n="73" d="100"/>
        </p:scale>
        <p:origin x="13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5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6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7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99D79-75DE-49ED-8806-60820F95F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矩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D3B4BA-DCD8-4F6D-A0E0-FDE7D729B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88314F-8330-4E4D-8D15-53C958A252E6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8507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u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46" y="1085555"/>
            <a:ext cx="8627897" cy="540321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443"/>
            <a:ext cx="9144000" cy="93610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459721"/>
      </p:ext>
    </p:extLst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u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77443"/>
            <a:ext cx="9144000" cy="93610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911087"/>
      </p:ext>
    </p:extLst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u_全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7" name="矩形 14"/>
          <p:cNvSpPr txBox="1">
            <a:spLocks noChangeArrowheads="1"/>
          </p:cNvSpPr>
          <p:nvPr userDrawn="1"/>
        </p:nvSpPr>
        <p:spPr bwMode="auto">
          <a:xfrm>
            <a:off x="7010400" y="6434062"/>
            <a:ext cx="2133600" cy="406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C3A4C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AA8CF565-2697-4D8A-9440-517CC2056E4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4900786"/>
      </p:ext>
    </p:extLst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yu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95325" y="1196752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89061"/>
      </p:ext>
    </p:extLst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矩形 6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1" name="矩形 7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2" name="矩形 8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3" name="矩形 9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4" name="矩形 10"/>
          <p:cNvSpPr>
            <a:spLocks noChangeArrowheads="1"/>
          </p:cNvSpPr>
          <p:nvPr/>
        </p:nvSpPr>
        <p:spPr bwMode="gray">
          <a:xfrm>
            <a:off x="304800" y="980728"/>
            <a:ext cx="8410575" cy="46037"/>
          </a:xfrm>
          <a:prstGeom prst="rect">
            <a:avLst/>
          </a:prstGeom>
          <a:gradFill rotWithShape="1">
            <a:gsLst>
              <a:gs pos="0">
                <a:srgbClr val="800000">
                  <a:alpha val="50000"/>
                </a:srgbClr>
              </a:gs>
              <a:gs pos="100000">
                <a:srgbClr val="FAE2F6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pic>
        <p:nvPicPr>
          <p:cNvPr id="1035" name="图片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3414713"/>
            <a:ext cx="381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 txBox="1">
            <a:spLocks noChangeArrowheads="1"/>
          </p:cNvSpPr>
          <p:nvPr userDrawn="1"/>
        </p:nvSpPr>
        <p:spPr bwMode="auto">
          <a:xfrm>
            <a:off x="7010400" y="6434062"/>
            <a:ext cx="2133600" cy="406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C3A4C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AA8CF565-2697-4D8A-9440-517CC2056E4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66" r:id="rId2"/>
    <p:sldLayoutId id="2147484567" r:id="rId3"/>
    <p:sldLayoutId id="2147484565" r:id="rId4"/>
  </p:sldLayoutIdLst>
  <p:transition spd="slow">
    <p:circl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FF0000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2D7693"/>
        </a:buClr>
        <a:buSzPct val="70000"/>
        <a:buFont typeface="Wingdings" panose="05000000000000000000" pitchFamily="2" charset="2"/>
        <a:buChar char="n"/>
        <a:defRPr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FC3A4C"/>
        </a:buClr>
        <a:buSzPct val="70000"/>
        <a:buFont typeface="Wingdings" panose="05000000000000000000" pitchFamily="2" charset="2"/>
        <a:buChar char="Ø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0000FF"/>
        </a:buClr>
        <a:buSzPct val="70000"/>
        <a:buFont typeface="Wingdings" panose="05000000000000000000" pitchFamily="2" charset="2"/>
        <a:buChar char="l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683568" y="1988840"/>
            <a:ext cx="77768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5400" dirty="0" smtClean="0">
                <a:solidFill>
                  <a:srgbClr val="FF0000"/>
                </a:solidFill>
                <a:latin typeface="华文中宋" panose="02010600040101010101" pitchFamily="2" charset="-122"/>
              </a:rPr>
              <a:t>第</a:t>
            </a:r>
            <a:r>
              <a:rPr lang="en-US" altLang="zh-CN" sz="5400" dirty="0">
                <a:solidFill>
                  <a:srgbClr val="FF0000"/>
                </a:solidFill>
                <a:latin typeface="华文中宋" panose="02010600040101010101" pitchFamily="2" charset="-122"/>
              </a:rPr>
              <a:t>1</a:t>
            </a:r>
            <a:r>
              <a:rPr lang="zh-CN" altLang="en-US" sz="5400" dirty="0" smtClean="0">
                <a:solidFill>
                  <a:srgbClr val="FF0000"/>
                </a:solidFill>
                <a:latin typeface="华文中宋" panose="02010600040101010101" pitchFamily="2" charset="-122"/>
              </a:rPr>
              <a:t>讲 </a:t>
            </a:r>
            <a:r>
              <a:rPr lang="en-US" altLang="zh-CN" sz="5400" dirty="0" err="1" smtClean="0">
                <a:solidFill>
                  <a:srgbClr val="FF0000"/>
                </a:solidFill>
                <a:latin typeface="华文中宋" panose="02010600040101010101" pitchFamily="2" charset="-122"/>
              </a:rPr>
              <a:t>Numpy+Pandas</a:t>
            </a:r>
            <a:endParaRPr lang="zh-CN" altLang="en-US" sz="5400" dirty="0">
              <a:solidFill>
                <a:srgbClr val="FF0000"/>
              </a:solidFill>
              <a:latin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28A571-BE44-4A42-B8C4-FBF9377B0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5700"/>
            <a:ext cx="1397847" cy="924669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115616" y="3645024"/>
            <a:ext cx="692943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zh-CN" altLang="en-US" sz="5400" dirty="0" smtClean="0">
                <a:latin typeface="华文中宋" panose="02010600040101010101" pitchFamily="2" charset="-122"/>
              </a:rPr>
              <a:t>余力</a:t>
            </a:r>
            <a:endParaRPr lang="en-US" altLang="zh-CN" sz="5400" dirty="0" smtClean="0">
              <a:latin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en-US" altLang="zh-CN" sz="4000" b="0" dirty="0" smtClean="0">
                <a:latin typeface="+mn-lt"/>
              </a:rPr>
              <a:t>buaayuli@ruc.edu.cn</a:t>
            </a:r>
            <a:endParaRPr lang="zh-CN" altLang="en-US" sz="4000" b="0" dirty="0">
              <a:latin typeface="+mn-lt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240075" y="567502"/>
            <a:ext cx="46805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36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36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6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 </a:t>
            </a:r>
            <a:r>
              <a:rPr lang="en-US" altLang="zh-CN" sz="36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6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数据分析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57495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D1A8D4-A673-4A3B-8AB4-E1C064BCB58F}"/>
              </a:ext>
            </a:extLst>
          </p:cNvPr>
          <p:cNvSpPr txBox="1"/>
          <p:nvPr/>
        </p:nvSpPr>
        <p:spPr>
          <a:xfrm>
            <a:off x="2843808" y="2916713"/>
            <a:ext cx="4197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谢谢大家！</a:t>
            </a:r>
            <a:endParaRPr lang="zh-CN" altLang="en-US" sz="6000" b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1024175" y="422108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978293" y="262572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728A571-BE44-4A42-B8C4-FBF9377B0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5700"/>
            <a:ext cx="1397847" cy="924669"/>
          </a:xfrm>
          <a:prstGeom prst="rect">
            <a:avLst/>
          </a:prstGeom>
        </p:spPr>
      </p:pic>
      <p:sp>
        <p:nvSpPr>
          <p:cNvPr id="12" name="science-conference_68080">
            <a:extLst>
              <a:ext uri="{FF2B5EF4-FFF2-40B4-BE49-F238E27FC236}">
                <a16:creationId xmlns:a16="http://schemas.microsoft.com/office/drawing/2014/main" id="{F5F06994-9830-4FAD-AC75-CC45B977F649}"/>
              </a:ext>
            </a:extLst>
          </p:cNvPr>
          <p:cNvSpPr>
            <a:spLocks noChangeAspect="1"/>
          </p:cNvSpPr>
          <p:nvPr/>
        </p:nvSpPr>
        <p:spPr bwMode="auto">
          <a:xfrm>
            <a:off x="4140777" y="1030369"/>
            <a:ext cx="823580" cy="1300741"/>
          </a:xfrm>
          <a:custGeom>
            <a:avLst/>
            <a:gdLst>
              <a:gd name="connsiteX0" fmla="*/ 190764 w 385450"/>
              <a:gd name="connsiteY0" fmla="*/ 514563 h 608768"/>
              <a:gd name="connsiteX1" fmla="*/ 211847 w 385450"/>
              <a:gd name="connsiteY1" fmla="*/ 526418 h 608768"/>
              <a:gd name="connsiteX2" fmla="*/ 210607 w 385450"/>
              <a:gd name="connsiteY2" fmla="*/ 529304 h 608768"/>
              <a:gd name="connsiteX3" fmla="*/ 190764 w 385450"/>
              <a:gd name="connsiteY3" fmla="*/ 548787 h 608768"/>
              <a:gd name="connsiteX4" fmla="*/ 170818 w 385450"/>
              <a:gd name="connsiteY4" fmla="*/ 529304 h 608768"/>
              <a:gd name="connsiteX5" fmla="*/ 169578 w 385450"/>
              <a:gd name="connsiteY5" fmla="*/ 526418 h 608768"/>
              <a:gd name="connsiteX6" fmla="*/ 190764 w 385450"/>
              <a:gd name="connsiteY6" fmla="*/ 514563 h 608768"/>
              <a:gd name="connsiteX7" fmla="*/ 219467 w 385450"/>
              <a:gd name="connsiteY7" fmla="*/ 493887 h 608768"/>
              <a:gd name="connsiteX8" fmla="*/ 215033 w 385450"/>
              <a:gd name="connsiteY8" fmla="*/ 517315 h 608768"/>
              <a:gd name="connsiteX9" fmla="*/ 199568 w 385450"/>
              <a:gd name="connsiteY9" fmla="*/ 508749 h 608768"/>
              <a:gd name="connsiteX10" fmla="*/ 208950 w 385450"/>
              <a:gd name="connsiteY10" fmla="*/ 502041 h 608768"/>
              <a:gd name="connsiteX11" fmla="*/ 219467 w 385450"/>
              <a:gd name="connsiteY11" fmla="*/ 493887 h 608768"/>
              <a:gd name="connsiteX12" fmla="*/ 162098 w 385450"/>
              <a:gd name="connsiteY12" fmla="*/ 493887 h 608768"/>
              <a:gd name="connsiteX13" fmla="*/ 172491 w 385450"/>
              <a:gd name="connsiteY13" fmla="*/ 502041 h 608768"/>
              <a:gd name="connsiteX14" fmla="*/ 181856 w 385450"/>
              <a:gd name="connsiteY14" fmla="*/ 508749 h 608768"/>
              <a:gd name="connsiteX15" fmla="*/ 166523 w 385450"/>
              <a:gd name="connsiteY15" fmla="*/ 517315 h 608768"/>
              <a:gd name="connsiteX16" fmla="*/ 162098 w 385450"/>
              <a:gd name="connsiteY16" fmla="*/ 493887 h 608768"/>
              <a:gd name="connsiteX17" fmla="*/ 230644 w 385450"/>
              <a:gd name="connsiteY17" fmla="*/ 484220 h 608768"/>
              <a:gd name="connsiteX18" fmla="*/ 246720 w 385450"/>
              <a:gd name="connsiteY18" fmla="*/ 502370 h 608768"/>
              <a:gd name="connsiteX19" fmla="*/ 256097 w 385450"/>
              <a:gd name="connsiteY19" fmla="*/ 526294 h 608768"/>
              <a:gd name="connsiteX20" fmla="*/ 249296 w 385450"/>
              <a:gd name="connsiteY20" fmla="*/ 528253 h 608768"/>
              <a:gd name="connsiteX21" fmla="*/ 223842 w 385450"/>
              <a:gd name="connsiteY21" fmla="*/ 521447 h 608768"/>
              <a:gd name="connsiteX22" fmla="*/ 229716 w 385450"/>
              <a:gd name="connsiteY22" fmla="*/ 485045 h 608768"/>
              <a:gd name="connsiteX23" fmla="*/ 230644 w 385450"/>
              <a:gd name="connsiteY23" fmla="*/ 484220 h 608768"/>
              <a:gd name="connsiteX24" fmla="*/ 150811 w 385450"/>
              <a:gd name="connsiteY24" fmla="*/ 484220 h 608768"/>
              <a:gd name="connsiteX25" fmla="*/ 151842 w 385450"/>
              <a:gd name="connsiteY25" fmla="*/ 485045 h 608768"/>
              <a:gd name="connsiteX26" fmla="*/ 157723 w 385450"/>
              <a:gd name="connsiteY26" fmla="*/ 521447 h 608768"/>
              <a:gd name="connsiteX27" fmla="*/ 132137 w 385450"/>
              <a:gd name="connsiteY27" fmla="*/ 528253 h 608768"/>
              <a:gd name="connsiteX28" fmla="*/ 125431 w 385450"/>
              <a:gd name="connsiteY28" fmla="*/ 526294 h 608768"/>
              <a:gd name="connsiteX29" fmla="*/ 134820 w 385450"/>
              <a:gd name="connsiteY29" fmla="*/ 502370 h 608768"/>
              <a:gd name="connsiteX30" fmla="*/ 150811 w 385450"/>
              <a:gd name="connsiteY30" fmla="*/ 484220 h 608768"/>
              <a:gd name="connsiteX31" fmla="*/ 190782 w 385450"/>
              <a:gd name="connsiteY31" fmla="*/ 463115 h 608768"/>
              <a:gd name="connsiteX32" fmla="*/ 176120 w 385450"/>
              <a:gd name="connsiteY32" fmla="*/ 477657 h 608768"/>
              <a:gd name="connsiteX33" fmla="*/ 190782 w 385450"/>
              <a:gd name="connsiteY33" fmla="*/ 492199 h 608768"/>
              <a:gd name="connsiteX34" fmla="*/ 205341 w 385450"/>
              <a:gd name="connsiteY34" fmla="*/ 477657 h 608768"/>
              <a:gd name="connsiteX35" fmla="*/ 190782 w 385450"/>
              <a:gd name="connsiteY35" fmla="*/ 463115 h 608768"/>
              <a:gd name="connsiteX36" fmla="*/ 190782 w 385450"/>
              <a:gd name="connsiteY36" fmla="*/ 452183 h 608768"/>
              <a:gd name="connsiteX37" fmla="*/ 203276 w 385450"/>
              <a:gd name="connsiteY37" fmla="*/ 460949 h 608768"/>
              <a:gd name="connsiteX38" fmla="*/ 220210 w 385450"/>
              <a:gd name="connsiteY38" fmla="*/ 474666 h 608768"/>
              <a:gd name="connsiteX39" fmla="*/ 220314 w 385450"/>
              <a:gd name="connsiteY39" fmla="*/ 477657 h 608768"/>
              <a:gd name="connsiteX40" fmla="*/ 220210 w 385450"/>
              <a:gd name="connsiteY40" fmla="*/ 480751 h 608768"/>
              <a:gd name="connsiteX41" fmla="*/ 203276 w 385450"/>
              <a:gd name="connsiteY41" fmla="*/ 494365 h 608768"/>
              <a:gd name="connsiteX42" fmla="*/ 190782 w 385450"/>
              <a:gd name="connsiteY42" fmla="*/ 503131 h 608768"/>
              <a:gd name="connsiteX43" fmla="*/ 178288 w 385450"/>
              <a:gd name="connsiteY43" fmla="*/ 494365 h 608768"/>
              <a:gd name="connsiteX44" fmla="*/ 161251 w 385450"/>
              <a:gd name="connsiteY44" fmla="*/ 480751 h 608768"/>
              <a:gd name="connsiteX45" fmla="*/ 161251 w 385450"/>
              <a:gd name="connsiteY45" fmla="*/ 477657 h 608768"/>
              <a:gd name="connsiteX46" fmla="*/ 161251 w 385450"/>
              <a:gd name="connsiteY46" fmla="*/ 474666 h 608768"/>
              <a:gd name="connsiteX47" fmla="*/ 178288 w 385450"/>
              <a:gd name="connsiteY47" fmla="*/ 460949 h 608768"/>
              <a:gd name="connsiteX48" fmla="*/ 190782 w 385450"/>
              <a:gd name="connsiteY48" fmla="*/ 452183 h 608768"/>
              <a:gd name="connsiteX49" fmla="*/ 215033 w 385450"/>
              <a:gd name="connsiteY49" fmla="*/ 437929 h 608768"/>
              <a:gd name="connsiteX50" fmla="*/ 219467 w 385450"/>
              <a:gd name="connsiteY50" fmla="*/ 461427 h 608768"/>
              <a:gd name="connsiteX51" fmla="*/ 208950 w 385450"/>
              <a:gd name="connsiteY51" fmla="*/ 453182 h 608768"/>
              <a:gd name="connsiteX52" fmla="*/ 199568 w 385450"/>
              <a:gd name="connsiteY52" fmla="*/ 446483 h 608768"/>
              <a:gd name="connsiteX53" fmla="*/ 215033 w 385450"/>
              <a:gd name="connsiteY53" fmla="*/ 437929 h 608768"/>
              <a:gd name="connsiteX54" fmla="*/ 166523 w 385450"/>
              <a:gd name="connsiteY54" fmla="*/ 437929 h 608768"/>
              <a:gd name="connsiteX55" fmla="*/ 181856 w 385450"/>
              <a:gd name="connsiteY55" fmla="*/ 446483 h 608768"/>
              <a:gd name="connsiteX56" fmla="*/ 172491 w 385450"/>
              <a:gd name="connsiteY56" fmla="*/ 453182 h 608768"/>
              <a:gd name="connsiteX57" fmla="*/ 162098 w 385450"/>
              <a:gd name="connsiteY57" fmla="*/ 461427 h 608768"/>
              <a:gd name="connsiteX58" fmla="*/ 166523 w 385450"/>
              <a:gd name="connsiteY58" fmla="*/ 437929 h 608768"/>
              <a:gd name="connsiteX59" fmla="*/ 249292 w 385450"/>
              <a:gd name="connsiteY59" fmla="*/ 426991 h 608768"/>
              <a:gd name="connsiteX60" fmla="*/ 256092 w 385450"/>
              <a:gd name="connsiteY60" fmla="*/ 429053 h 608768"/>
              <a:gd name="connsiteX61" fmla="*/ 252280 w 385450"/>
              <a:gd name="connsiteY61" fmla="*/ 444418 h 608768"/>
              <a:gd name="connsiteX62" fmla="*/ 252177 w 385450"/>
              <a:gd name="connsiteY62" fmla="*/ 444418 h 608768"/>
              <a:gd name="connsiteX63" fmla="*/ 243110 w 385450"/>
              <a:gd name="connsiteY63" fmla="*/ 453596 h 608768"/>
              <a:gd name="connsiteX64" fmla="*/ 243625 w 385450"/>
              <a:gd name="connsiteY64" fmla="*/ 456793 h 608768"/>
              <a:gd name="connsiteX65" fmla="*/ 230642 w 385450"/>
              <a:gd name="connsiteY65" fmla="*/ 471024 h 608768"/>
              <a:gd name="connsiteX66" fmla="*/ 229715 w 385450"/>
              <a:gd name="connsiteY66" fmla="*/ 470199 h 608768"/>
              <a:gd name="connsiteX67" fmla="*/ 223842 w 385450"/>
              <a:gd name="connsiteY67" fmla="*/ 433797 h 608768"/>
              <a:gd name="connsiteX68" fmla="*/ 249292 w 385450"/>
              <a:gd name="connsiteY68" fmla="*/ 426991 h 608768"/>
              <a:gd name="connsiteX69" fmla="*/ 132137 w 385450"/>
              <a:gd name="connsiteY69" fmla="*/ 426991 h 608768"/>
              <a:gd name="connsiteX70" fmla="*/ 136677 w 385450"/>
              <a:gd name="connsiteY70" fmla="*/ 427300 h 608768"/>
              <a:gd name="connsiteX71" fmla="*/ 145240 w 385450"/>
              <a:gd name="connsiteY71" fmla="*/ 433384 h 608768"/>
              <a:gd name="connsiteX72" fmla="*/ 151120 w 385450"/>
              <a:gd name="connsiteY72" fmla="*/ 431219 h 608768"/>
              <a:gd name="connsiteX73" fmla="*/ 157723 w 385450"/>
              <a:gd name="connsiteY73" fmla="*/ 433797 h 608768"/>
              <a:gd name="connsiteX74" fmla="*/ 151739 w 385450"/>
              <a:gd name="connsiteY74" fmla="*/ 470199 h 608768"/>
              <a:gd name="connsiteX75" fmla="*/ 150811 w 385450"/>
              <a:gd name="connsiteY75" fmla="*/ 471024 h 608768"/>
              <a:gd name="connsiteX76" fmla="*/ 134820 w 385450"/>
              <a:gd name="connsiteY76" fmla="*/ 452874 h 608768"/>
              <a:gd name="connsiteX77" fmla="*/ 125431 w 385450"/>
              <a:gd name="connsiteY77" fmla="*/ 429053 h 608768"/>
              <a:gd name="connsiteX78" fmla="*/ 132137 w 385450"/>
              <a:gd name="connsiteY78" fmla="*/ 426991 h 608768"/>
              <a:gd name="connsiteX79" fmla="*/ 190764 w 385450"/>
              <a:gd name="connsiteY79" fmla="*/ 406527 h 608768"/>
              <a:gd name="connsiteX80" fmla="*/ 210607 w 385450"/>
              <a:gd name="connsiteY80" fmla="*/ 426010 h 608768"/>
              <a:gd name="connsiteX81" fmla="*/ 211847 w 385450"/>
              <a:gd name="connsiteY81" fmla="*/ 428896 h 608768"/>
              <a:gd name="connsiteX82" fmla="*/ 190764 w 385450"/>
              <a:gd name="connsiteY82" fmla="*/ 440751 h 608768"/>
              <a:gd name="connsiteX83" fmla="*/ 169578 w 385450"/>
              <a:gd name="connsiteY83" fmla="*/ 428896 h 608768"/>
              <a:gd name="connsiteX84" fmla="*/ 170818 w 385450"/>
              <a:gd name="connsiteY84" fmla="*/ 426010 h 608768"/>
              <a:gd name="connsiteX85" fmla="*/ 190764 w 385450"/>
              <a:gd name="connsiteY85" fmla="*/ 406527 h 608768"/>
              <a:gd name="connsiteX86" fmla="*/ 190761 w 385450"/>
              <a:gd name="connsiteY86" fmla="*/ 397011 h 608768"/>
              <a:gd name="connsiteX87" fmla="*/ 162059 w 385450"/>
              <a:gd name="connsiteY87" fmla="*/ 421960 h 608768"/>
              <a:gd name="connsiteX88" fmla="*/ 160923 w 385450"/>
              <a:gd name="connsiteY88" fmla="*/ 424846 h 608768"/>
              <a:gd name="connsiteX89" fmla="*/ 154213 w 385450"/>
              <a:gd name="connsiteY89" fmla="*/ 422166 h 608768"/>
              <a:gd name="connsiteX90" fmla="*/ 145230 w 385450"/>
              <a:gd name="connsiteY90" fmla="*/ 415052 h 608768"/>
              <a:gd name="connsiteX91" fmla="*/ 138519 w 385450"/>
              <a:gd name="connsiteY91" fmla="*/ 417939 h 608768"/>
              <a:gd name="connsiteX92" fmla="*/ 132118 w 385450"/>
              <a:gd name="connsiteY92" fmla="*/ 417424 h 608768"/>
              <a:gd name="connsiteX93" fmla="*/ 117664 w 385450"/>
              <a:gd name="connsiteY93" fmla="*/ 423300 h 608768"/>
              <a:gd name="connsiteX94" fmla="*/ 127059 w 385450"/>
              <a:gd name="connsiteY94" fmla="*/ 458662 h 608768"/>
              <a:gd name="connsiteX95" fmla="*/ 143888 w 385450"/>
              <a:gd name="connsiteY95" fmla="*/ 477631 h 608768"/>
              <a:gd name="connsiteX96" fmla="*/ 127059 w 385450"/>
              <a:gd name="connsiteY96" fmla="*/ 496601 h 608768"/>
              <a:gd name="connsiteX97" fmla="*/ 117664 w 385450"/>
              <a:gd name="connsiteY97" fmla="*/ 531963 h 608768"/>
              <a:gd name="connsiteX98" fmla="*/ 132118 w 385450"/>
              <a:gd name="connsiteY98" fmla="*/ 537839 h 608768"/>
              <a:gd name="connsiteX99" fmla="*/ 160923 w 385450"/>
              <a:gd name="connsiteY99" fmla="*/ 530416 h 608768"/>
              <a:gd name="connsiteX100" fmla="*/ 162059 w 385450"/>
              <a:gd name="connsiteY100" fmla="*/ 533303 h 608768"/>
              <a:gd name="connsiteX101" fmla="*/ 190761 w 385450"/>
              <a:gd name="connsiteY101" fmla="*/ 558355 h 608768"/>
              <a:gd name="connsiteX102" fmla="*/ 219360 w 385450"/>
              <a:gd name="connsiteY102" fmla="*/ 533303 h 608768"/>
              <a:gd name="connsiteX103" fmla="*/ 220599 w 385450"/>
              <a:gd name="connsiteY103" fmla="*/ 530416 h 608768"/>
              <a:gd name="connsiteX104" fmla="*/ 249301 w 385450"/>
              <a:gd name="connsiteY104" fmla="*/ 537839 h 608768"/>
              <a:gd name="connsiteX105" fmla="*/ 263755 w 385450"/>
              <a:gd name="connsiteY105" fmla="*/ 531963 h 608768"/>
              <a:gd name="connsiteX106" fmla="*/ 254360 w 385450"/>
              <a:gd name="connsiteY106" fmla="*/ 496601 h 608768"/>
              <a:gd name="connsiteX107" fmla="*/ 237531 w 385450"/>
              <a:gd name="connsiteY107" fmla="*/ 477631 h 608768"/>
              <a:gd name="connsiteX108" fmla="*/ 251160 w 385450"/>
              <a:gd name="connsiteY108" fmla="*/ 462682 h 608768"/>
              <a:gd name="connsiteX109" fmla="*/ 252192 w 385450"/>
              <a:gd name="connsiteY109" fmla="*/ 462785 h 608768"/>
              <a:gd name="connsiteX110" fmla="*/ 261381 w 385450"/>
              <a:gd name="connsiteY110" fmla="*/ 453610 h 608768"/>
              <a:gd name="connsiteX111" fmla="*/ 260452 w 385450"/>
              <a:gd name="connsiteY111" fmla="*/ 449589 h 608768"/>
              <a:gd name="connsiteX112" fmla="*/ 263755 w 385450"/>
              <a:gd name="connsiteY112" fmla="*/ 423300 h 608768"/>
              <a:gd name="connsiteX113" fmla="*/ 249301 w 385450"/>
              <a:gd name="connsiteY113" fmla="*/ 417424 h 608768"/>
              <a:gd name="connsiteX114" fmla="*/ 220599 w 385450"/>
              <a:gd name="connsiteY114" fmla="*/ 424846 h 608768"/>
              <a:gd name="connsiteX115" fmla="*/ 219360 w 385450"/>
              <a:gd name="connsiteY115" fmla="*/ 421960 h 608768"/>
              <a:gd name="connsiteX116" fmla="*/ 190761 w 385450"/>
              <a:gd name="connsiteY116" fmla="*/ 397011 h 608768"/>
              <a:gd name="connsiteX117" fmla="*/ 15246 w 385450"/>
              <a:gd name="connsiteY117" fmla="*/ 352474 h 608768"/>
              <a:gd name="connsiteX118" fmla="*/ 370304 w 385450"/>
              <a:gd name="connsiteY118" fmla="*/ 352474 h 608768"/>
              <a:gd name="connsiteX119" fmla="*/ 381557 w 385450"/>
              <a:gd name="connsiteY119" fmla="*/ 357422 h 608768"/>
              <a:gd name="connsiteX120" fmla="*/ 385377 w 385450"/>
              <a:gd name="connsiteY120" fmla="*/ 369072 h 608768"/>
              <a:gd name="connsiteX121" fmla="*/ 355023 w 385450"/>
              <a:gd name="connsiteY121" fmla="*/ 595057 h 608768"/>
              <a:gd name="connsiteX122" fmla="*/ 339950 w 385450"/>
              <a:gd name="connsiteY122" fmla="*/ 608768 h 608768"/>
              <a:gd name="connsiteX123" fmla="*/ 45600 w 385450"/>
              <a:gd name="connsiteY123" fmla="*/ 608768 h 608768"/>
              <a:gd name="connsiteX124" fmla="*/ 30423 w 385450"/>
              <a:gd name="connsiteY124" fmla="*/ 595057 h 608768"/>
              <a:gd name="connsiteX125" fmla="*/ 69 w 385450"/>
              <a:gd name="connsiteY125" fmla="*/ 369072 h 608768"/>
              <a:gd name="connsiteX126" fmla="*/ 3992 w 385450"/>
              <a:gd name="connsiteY126" fmla="*/ 357422 h 608768"/>
              <a:gd name="connsiteX127" fmla="*/ 15246 w 385450"/>
              <a:gd name="connsiteY127" fmla="*/ 352474 h 608768"/>
              <a:gd name="connsiteX128" fmla="*/ 229886 w 385450"/>
              <a:gd name="connsiteY128" fmla="*/ 196878 h 608768"/>
              <a:gd name="connsiteX129" fmla="*/ 251679 w 385450"/>
              <a:gd name="connsiteY129" fmla="*/ 215230 h 608768"/>
              <a:gd name="connsiteX130" fmla="*/ 297227 w 385450"/>
              <a:gd name="connsiteY130" fmla="*/ 236159 h 608768"/>
              <a:gd name="connsiteX131" fmla="*/ 313855 w 385450"/>
              <a:gd name="connsiteY131" fmla="*/ 250387 h 608768"/>
              <a:gd name="connsiteX132" fmla="*/ 341122 w 385450"/>
              <a:gd name="connsiteY132" fmla="*/ 330599 h 608768"/>
              <a:gd name="connsiteX133" fmla="*/ 209538 w 385450"/>
              <a:gd name="connsiteY133" fmla="*/ 330599 h 608768"/>
              <a:gd name="connsiteX134" fmla="*/ 194769 w 385450"/>
              <a:gd name="connsiteY134" fmla="*/ 231726 h 608768"/>
              <a:gd name="connsiteX135" fmla="*/ 155647 w 385450"/>
              <a:gd name="connsiteY135" fmla="*/ 196878 h 608768"/>
              <a:gd name="connsiteX136" fmla="*/ 190747 w 385450"/>
              <a:gd name="connsiteY136" fmla="*/ 231726 h 608768"/>
              <a:gd name="connsiteX137" fmla="*/ 175881 w 385450"/>
              <a:gd name="connsiteY137" fmla="*/ 330599 h 608768"/>
              <a:gd name="connsiteX138" fmla="*/ 44465 w 385450"/>
              <a:gd name="connsiteY138" fmla="*/ 330599 h 608768"/>
              <a:gd name="connsiteX139" fmla="*/ 71615 w 385450"/>
              <a:gd name="connsiteY139" fmla="*/ 250387 h 608768"/>
              <a:gd name="connsiteX140" fmla="*/ 88339 w 385450"/>
              <a:gd name="connsiteY140" fmla="*/ 236159 h 608768"/>
              <a:gd name="connsiteX141" fmla="*/ 133762 w 385450"/>
              <a:gd name="connsiteY141" fmla="*/ 215230 h 608768"/>
              <a:gd name="connsiteX142" fmla="*/ 160716 w 385450"/>
              <a:gd name="connsiteY142" fmla="*/ 70485 h 608768"/>
              <a:gd name="connsiteX143" fmla="*/ 129130 w 385450"/>
              <a:gd name="connsiteY143" fmla="*/ 98962 h 608768"/>
              <a:gd name="connsiteX144" fmla="*/ 191398 w 385450"/>
              <a:gd name="connsiteY144" fmla="*/ 178647 h 608768"/>
              <a:gd name="connsiteX145" fmla="*/ 253666 w 385450"/>
              <a:gd name="connsiteY145" fmla="*/ 98962 h 608768"/>
              <a:gd name="connsiteX146" fmla="*/ 174876 w 385450"/>
              <a:gd name="connsiteY146" fmla="*/ 100611 h 608768"/>
              <a:gd name="connsiteX147" fmla="*/ 160716 w 385450"/>
              <a:gd name="connsiteY147" fmla="*/ 70485 h 608768"/>
              <a:gd name="connsiteX148" fmla="*/ 191398 w 385450"/>
              <a:gd name="connsiteY148" fmla="*/ 0 h 608768"/>
              <a:gd name="connsiteX149" fmla="*/ 273286 w 385450"/>
              <a:gd name="connsiteY149" fmla="*/ 80407 h 608768"/>
              <a:gd name="connsiteX150" fmla="*/ 191398 w 385450"/>
              <a:gd name="connsiteY150" fmla="*/ 196172 h 608768"/>
              <a:gd name="connsiteX151" fmla="*/ 109407 w 385450"/>
              <a:gd name="connsiteY151" fmla="*/ 80407 h 608768"/>
              <a:gd name="connsiteX152" fmla="*/ 191398 w 385450"/>
              <a:gd name="connsiteY152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385450" h="608768">
                <a:moveTo>
                  <a:pt x="190764" y="514563"/>
                </a:moveTo>
                <a:cubicBezTo>
                  <a:pt x="197998" y="519099"/>
                  <a:pt x="205026" y="523119"/>
                  <a:pt x="211847" y="526418"/>
                </a:cubicBezTo>
                <a:cubicBezTo>
                  <a:pt x="211433" y="527449"/>
                  <a:pt x="211020" y="528480"/>
                  <a:pt x="210607" y="529304"/>
                </a:cubicBezTo>
                <a:cubicBezTo>
                  <a:pt x="205026" y="541674"/>
                  <a:pt x="197792" y="548787"/>
                  <a:pt x="190764" y="548787"/>
                </a:cubicBezTo>
                <a:cubicBezTo>
                  <a:pt x="183633" y="548787"/>
                  <a:pt x="176399" y="541674"/>
                  <a:pt x="170818" y="529304"/>
                </a:cubicBezTo>
                <a:cubicBezTo>
                  <a:pt x="170405" y="528480"/>
                  <a:pt x="169991" y="527449"/>
                  <a:pt x="169578" y="526418"/>
                </a:cubicBezTo>
                <a:cubicBezTo>
                  <a:pt x="176399" y="523119"/>
                  <a:pt x="183530" y="519099"/>
                  <a:pt x="190764" y="514563"/>
                </a:cubicBezTo>
                <a:close/>
                <a:moveTo>
                  <a:pt x="219467" y="493887"/>
                </a:moveTo>
                <a:cubicBezTo>
                  <a:pt x="218642" y="502247"/>
                  <a:pt x="217095" y="510091"/>
                  <a:pt x="215033" y="517315"/>
                </a:cubicBezTo>
                <a:cubicBezTo>
                  <a:pt x="209981" y="514735"/>
                  <a:pt x="204826" y="511948"/>
                  <a:pt x="199568" y="508749"/>
                </a:cubicBezTo>
                <a:cubicBezTo>
                  <a:pt x="202764" y="506582"/>
                  <a:pt x="205857" y="504311"/>
                  <a:pt x="208950" y="502041"/>
                </a:cubicBezTo>
                <a:cubicBezTo>
                  <a:pt x="212559" y="499357"/>
                  <a:pt x="216064" y="496571"/>
                  <a:pt x="219467" y="493887"/>
                </a:cubicBezTo>
                <a:close/>
                <a:moveTo>
                  <a:pt x="162098" y="493887"/>
                </a:moveTo>
                <a:cubicBezTo>
                  <a:pt x="165494" y="496571"/>
                  <a:pt x="168992" y="499357"/>
                  <a:pt x="172491" y="502041"/>
                </a:cubicBezTo>
                <a:cubicBezTo>
                  <a:pt x="175578" y="504311"/>
                  <a:pt x="178666" y="506582"/>
                  <a:pt x="181856" y="508749"/>
                </a:cubicBezTo>
                <a:cubicBezTo>
                  <a:pt x="176608" y="511948"/>
                  <a:pt x="171462" y="514838"/>
                  <a:pt x="166523" y="517315"/>
                </a:cubicBezTo>
                <a:cubicBezTo>
                  <a:pt x="164362" y="510091"/>
                  <a:pt x="162921" y="502247"/>
                  <a:pt x="162098" y="493887"/>
                </a:cubicBezTo>
                <a:close/>
                <a:moveTo>
                  <a:pt x="230644" y="484220"/>
                </a:moveTo>
                <a:cubicBezTo>
                  <a:pt x="236930" y="490511"/>
                  <a:pt x="242392" y="496595"/>
                  <a:pt x="246720" y="502370"/>
                </a:cubicBezTo>
                <a:cubicBezTo>
                  <a:pt x="257437" y="516704"/>
                  <a:pt x="257643" y="524128"/>
                  <a:pt x="256097" y="526294"/>
                </a:cubicBezTo>
                <a:cubicBezTo>
                  <a:pt x="255067" y="527531"/>
                  <a:pt x="252697" y="528253"/>
                  <a:pt x="249296" y="528253"/>
                </a:cubicBezTo>
                <a:cubicBezTo>
                  <a:pt x="243010" y="528253"/>
                  <a:pt x="234250" y="525881"/>
                  <a:pt x="223842" y="521447"/>
                </a:cubicBezTo>
                <a:cubicBezTo>
                  <a:pt x="227140" y="510619"/>
                  <a:pt x="229201" y="498039"/>
                  <a:pt x="229716" y="485045"/>
                </a:cubicBezTo>
                <a:cubicBezTo>
                  <a:pt x="230025" y="484839"/>
                  <a:pt x="230335" y="484530"/>
                  <a:pt x="230644" y="484220"/>
                </a:cubicBezTo>
                <a:close/>
                <a:moveTo>
                  <a:pt x="150811" y="484220"/>
                </a:moveTo>
                <a:cubicBezTo>
                  <a:pt x="151120" y="484530"/>
                  <a:pt x="151430" y="484839"/>
                  <a:pt x="151842" y="485045"/>
                </a:cubicBezTo>
                <a:cubicBezTo>
                  <a:pt x="152358" y="498039"/>
                  <a:pt x="154421" y="510619"/>
                  <a:pt x="157723" y="521447"/>
                </a:cubicBezTo>
                <a:cubicBezTo>
                  <a:pt x="147303" y="525881"/>
                  <a:pt x="138430" y="528253"/>
                  <a:pt x="132137" y="528253"/>
                </a:cubicBezTo>
                <a:cubicBezTo>
                  <a:pt x="128733" y="528253"/>
                  <a:pt x="126360" y="527531"/>
                  <a:pt x="125431" y="526294"/>
                </a:cubicBezTo>
                <a:cubicBezTo>
                  <a:pt x="123781" y="524128"/>
                  <a:pt x="124090" y="516704"/>
                  <a:pt x="134820" y="502370"/>
                </a:cubicBezTo>
                <a:cubicBezTo>
                  <a:pt x="139153" y="496595"/>
                  <a:pt x="144517" y="490511"/>
                  <a:pt x="150811" y="484220"/>
                </a:cubicBezTo>
                <a:close/>
                <a:moveTo>
                  <a:pt x="190782" y="463115"/>
                </a:moveTo>
                <a:cubicBezTo>
                  <a:pt x="182728" y="463115"/>
                  <a:pt x="176120" y="469612"/>
                  <a:pt x="176120" y="477657"/>
                </a:cubicBezTo>
                <a:cubicBezTo>
                  <a:pt x="176120" y="485702"/>
                  <a:pt x="182728" y="492199"/>
                  <a:pt x="190782" y="492199"/>
                </a:cubicBezTo>
                <a:cubicBezTo>
                  <a:pt x="198836" y="492199"/>
                  <a:pt x="205341" y="485702"/>
                  <a:pt x="205341" y="477657"/>
                </a:cubicBezTo>
                <a:cubicBezTo>
                  <a:pt x="205341" y="469612"/>
                  <a:pt x="198836" y="463115"/>
                  <a:pt x="190782" y="463115"/>
                </a:cubicBezTo>
                <a:close/>
                <a:moveTo>
                  <a:pt x="190782" y="452183"/>
                </a:moveTo>
                <a:cubicBezTo>
                  <a:pt x="194913" y="454967"/>
                  <a:pt x="199146" y="457855"/>
                  <a:pt x="203276" y="460949"/>
                </a:cubicBezTo>
                <a:cubicBezTo>
                  <a:pt x="209162" y="465384"/>
                  <a:pt x="214944" y="469922"/>
                  <a:pt x="220210" y="474666"/>
                </a:cubicBezTo>
                <a:cubicBezTo>
                  <a:pt x="220210" y="475697"/>
                  <a:pt x="220314" y="476729"/>
                  <a:pt x="220314" y="477657"/>
                </a:cubicBezTo>
                <a:cubicBezTo>
                  <a:pt x="220314" y="478688"/>
                  <a:pt x="220210" y="479719"/>
                  <a:pt x="220210" y="480751"/>
                </a:cubicBezTo>
                <a:cubicBezTo>
                  <a:pt x="214944" y="485392"/>
                  <a:pt x="209162" y="490033"/>
                  <a:pt x="203276" y="494365"/>
                </a:cubicBezTo>
                <a:cubicBezTo>
                  <a:pt x="199146" y="497459"/>
                  <a:pt x="194913" y="500347"/>
                  <a:pt x="190782" y="503131"/>
                </a:cubicBezTo>
                <a:cubicBezTo>
                  <a:pt x="186549" y="500347"/>
                  <a:pt x="182315" y="497459"/>
                  <a:pt x="178288" y="494365"/>
                </a:cubicBezTo>
                <a:cubicBezTo>
                  <a:pt x="172299" y="490033"/>
                  <a:pt x="166620" y="485392"/>
                  <a:pt x="161251" y="480751"/>
                </a:cubicBezTo>
                <a:cubicBezTo>
                  <a:pt x="161251" y="479719"/>
                  <a:pt x="161251" y="478688"/>
                  <a:pt x="161251" y="477657"/>
                </a:cubicBezTo>
                <a:cubicBezTo>
                  <a:pt x="161251" y="476729"/>
                  <a:pt x="161251" y="475697"/>
                  <a:pt x="161251" y="474666"/>
                </a:cubicBezTo>
                <a:cubicBezTo>
                  <a:pt x="166620" y="469922"/>
                  <a:pt x="172299" y="465384"/>
                  <a:pt x="178288" y="460949"/>
                </a:cubicBezTo>
                <a:cubicBezTo>
                  <a:pt x="182315" y="457855"/>
                  <a:pt x="186549" y="454967"/>
                  <a:pt x="190782" y="452183"/>
                </a:cubicBezTo>
                <a:close/>
                <a:moveTo>
                  <a:pt x="215033" y="437929"/>
                </a:moveTo>
                <a:cubicBezTo>
                  <a:pt x="217095" y="445143"/>
                  <a:pt x="218642" y="452976"/>
                  <a:pt x="219467" y="461427"/>
                </a:cubicBezTo>
                <a:cubicBezTo>
                  <a:pt x="216064" y="458644"/>
                  <a:pt x="212559" y="455861"/>
                  <a:pt x="208950" y="453182"/>
                </a:cubicBezTo>
                <a:cubicBezTo>
                  <a:pt x="205960" y="450914"/>
                  <a:pt x="202764" y="448647"/>
                  <a:pt x="199568" y="446483"/>
                </a:cubicBezTo>
                <a:cubicBezTo>
                  <a:pt x="204826" y="443288"/>
                  <a:pt x="209981" y="440505"/>
                  <a:pt x="215033" y="437929"/>
                </a:cubicBezTo>
                <a:close/>
                <a:moveTo>
                  <a:pt x="166523" y="437929"/>
                </a:moveTo>
                <a:cubicBezTo>
                  <a:pt x="171462" y="440505"/>
                  <a:pt x="176608" y="443391"/>
                  <a:pt x="181856" y="446483"/>
                </a:cubicBezTo>
                <a:cubicBezTo>
                  <a:pt x="178666" y="448647"/>
                  <a:pt x="175578" y="450914"/>
                  <a:pt x="172491" y="453182"/>
                </a:cubicBezTo>
                <a:cubicBezTo>
                  <a:pt x="168992" y="455861"/>
                  <a:pt x="165494" y="458644"/>
                  <a:pt x="162098" y="461427"/>
                </a:cubicBezTo>
                <a:cubicBezTo>
                  <a:pt x="162921" y="452976"/>
                  <a:pt x="164362" y="445143"/>
                  <a:pt x="166523" y="437929"/>
                </a:cubicBezTo>
                <a:close/>
                <a:moveTo>
                  <a:pt x="249292" y="426991"/>
                </a:moveTo>
                <a:cubicBezTo>
                  <a:pt x="252692" y="426991"/>
                  <a:pt x="255061" y="427713"/>
                  <a:pt x="256092" y="429053"/>
                </a:cubicBezTo>
                <a:cubicBezTo>
                  <a:pt x="257431" y="430806"/>
                  <a:pt x="257225" y="435859"/>
                  <a:pt x="252280" y="444418"/>
                </a:cubicBezTo>
                <a:lnTo>
                  <a:pt x="252177" y="444418"/>
                </a:lnTo>
                <a:cubicBezTo>
                  <a:pt x="247128" y="444418"/>
                  <a:pt x="243110" y="448543"/>
                  <a:pt x="243110" y="453596"/>
                </a:cubicBezTo>
                <a:cubicBezTo>
                  <a:pt x="243110" y="454731"/>
                  <a:pt x="243213" y="455762"/>
                  <a:pt x="243625" y="456793"/>
                </a:cubicBezTo>
                <a:cubicBezTo>
                  <a:pt x="239916" y="461433"/>
                  <a:pt x="235588" y="466177"/>
                  <a:pt x="230642" y="471024"/>
                </a:cubicBezTo>
                <a:cubicBezTo>
                  <a:pt x="230333" y="470714"/>
                  <a:pt x="230024" y="470405"/>
                  <a:pt x="229715" y="470199"/>
                </a:cubicBezTo>
                <a:cubicBezTo>
                  <a:pt x="229200" y="457205"/>
                  <a:pt x="227139" y="444625"/>
                  <a:pt x="223842" y="433797"/>
                </a:cubicBezTo>
                <a:cubicBezTo>
                  <a:pt x="234249" y="429363"/>
                  <a:pt x="243007" y="426991"/>
                  <a:pt x="249292" y="426991"/>
                </a:cubicBezTo>
                <a:close/>
                <a:moveTo>
                  <a:pt x="132137" y="426991"/>
                </a:moveTo>
                <a:cubicBezTo>
                  <a:pt x="133478" y="426991"/>
                  <a:pt x="135026" y="427094"/>
                  <a:pt x="136677" y="427300"/>
                </a:cubicBezTo>
                <a:cubicBezTo>
                  <a:pt x="137915" y="430909"/>
                  <a:pt x="141422" y="433384"/>
                  <a:pt x="145240" y="433384"/>
                </a:cubicBezTo>
                <a:cubicBezTo>
                  <a:pt x="147406" y="433384"/>
                  <a:pt x="149469" y="432559"/>
                  <a:pt x="151120" y="431219"/>
                </a:cubicBezTo>
                <a:cubicBezTo>
                  <a:pt x="153287" y="432044"/>
                  <a:pt x="155453" y="432869"/>
                  <a:pt x="157723" y="433797"/>
                </a:cubicBezTo>
                <a:cubicBezTo>
                  <a:pt x="154421" y="444625"/>
                  <a:pt x="152358" y="457205"/>
                  <a:pt x="151739" y="470199"/>
                </a:cubicBezTo>
                <a:cubicBezTo>
                  <a:pt x="151430" y="470405"/>
                  <a:pt x="151120" y="470714"/>
                  <a:pt x="150811" y="471024"/>
                </a:cubicBezTo>
                <a:cubicBezTo>
                  <a:pt x="144517" y="464836"/>
                  <a:pt x="139153" y="458752"/>
                  <a:pt x="134820" y="452874"/>
                </a:cubicBezTo>
                <a:cubicBezTo>
                  <a:pt x="123987" y="438540"/>
                  <a:pt x="123781" y="431116"/>
                  <a:pt x="125431" y="429053"/>
                </a:cubicBezTo>
                <a:cubicBezTo>
                  <a:pt x="126360" y="427713"/>
                  <a:pt x="128733" y="426991"/>
                  <a:pt x="132137" y="426991"/>
                </a:cubicBezTo>
                <a:close/>
                <a:moveTo>
                  <a:pt x="190764" y="406527"/>
                </a:moveTo>
                <a:cubicBezTo>
                  <a:pt x="197792" y="406527"/>
                  <a:pt x="205026" y="413640"/>
                  <a:pt x="210607" y="426010"/>
                </a:cubicBezTo>
                <a:cubicBezTo>
                  <a:pt x="211020" y="426937"/>
                  <a:pt x="211433" y="427865"/>
                  <a:pt x="211847" y="428896"/>
                </a:cubicBezTo>
                <a:cubicBezTo>
                  <a:pt x="205026" y="432195"/>
                  <a:pt x="197998" y="436215"/>
                  <a:pt x="190764" y="440751"/>
                </a:cubicBezTo>
                <a:cubicBezTo>
                  <a:pt x="183530" y="436215"/>
                  <a:pt x="176399" y="432195"/>
                  <a:pt x="169578" y="428896"/>
                </a:cubicBezTo>
                <a:cubicBezTo>
                  <a:pt x="169991" y="427865"/>
                  <a:pt x="170405" y="426937"/>
                  <a:pt x="170818" y="426010"/>
                </a:cubicBezTo>
                <a:cubicBezTo>
                  <a:pt x="176399" y="413640"/>
                  <a:pt x="183633" y="406527"/>
                  <a:pt x="190764" y="406527"/>
                </a:cubicBezTo>
                <a:close/>
                <a:moveTo>
                  <a:pt x="190761" y="397011"/>
                </a:moveTo>
                <a:cubicBezTo>
                  <a:pt x="179611" y="397011"/>
                  <a:pt x="169390" y="405877"/>
                  <a:pt x="162059" y="421960"/>
                </a:cubicBezTo>
                <a:cubicBezTo>
                  <a:pt x="161646" y="422888"/>
                  <a:pt x="161336" y="423815"/>
                  <a:pt x="160923" y="424846"/>
                </a:cubicBezTo>
                <a:cubicBezTo>
                  <a:pt x="158549" y="423815"/>
                  <a:pt x="156381" y="422991"/>
                  <a:pt x="154213" y="422166"/>
                </a:cubicBezTo>
                <a:cubicBezTo>
                  <a:pt x="153283" y="418042"/>
                  <a:pt x="149567" y="415052"/>
                  <a:pt x="145230" y="415052"/>
                </a:cubicBezTo>
                <a:cubicBezTo>
                  <a:pt x="142752" y="415052"/>
                  <a:pt x="140275" y="416083"/>
                  <a:pt x="138519" y="417939"/>
                </a:cubicBezTo>
                <a:cubicBezTo>
                  <a:pt x="136248" y="417630"/>
                  <a:pt x="134080" y="417424"/>
                  <a:pt x="132118" y="417424"/>
                </a:cubicBezTo>
                <a:cubicBezTo>
                  <a:pt x="125407" y="417424"/>
                  <a:pt x="120555" y="419382"/>
                  <a:pt x="117664" y="423300"/>
                </a:cubicBezTo>
                <a:cubicBezTo>
                  <a:pt x="112089" y="430723"/>
                  <a:pt x="115393" y="442991"/>
                  <a:pt x="127059" y="458662"/>
                </a:cubicBezTo>
                <a:cubicBezTo>
                  <a:pt x="131602" y="464744"/>
                  <a:pt x="137281" y="471136"/>
                  <a:pt x="143888" y="477631"/>
                </a:cubicBezTo>
                <a:cubicBezTo>
                  <a:pt x="137281" y="484126"/>
                  <a:pt x="131602" y="490518"/>
                  <a:pt x="127059" y="496601"/>
                </a:cubicBezTo>
                <a:cubicBezTo>
                  <a:pt x="115393" y="512271"/>
                  <a:pt x="112089" y="524540"/>
                  <a:pt x="117664" y="531963"/>
                </a:cubicBezTo>
                <a:cubicBezTo>
                  <a:pt x="120555" y="535880"/>
                  <a:pt x="125407" y="537839"/>
                  <a:pt x="132118" y="537839"/>
                </a:cubicBezTo>
                <a:cubicBezTo>
                  <a:pt x="139552" y="537839"/>
                  <a:pt x="149463" y="535365"/>
                  <a:pt x="160923" y="530416"/>
                </a:cubicBezTo>
                <a:cubicBezTo>
                  <a:pt x="161336" y="531447"/>
                  <a:pt x="161646" y="532375"/>
                  <a:pt x="162059" y="533303"/>
                </a:cubicBezTo>
                <a:cubicBezTo>
                  <a:pt x="169390" y="549386"/>
                  <a:pt x="179611" y="558355"/>
                  <a:pt x="190761" y="558355"/>
                </a:cubicBezTo>
                <a:cubicBezTo>
                  <a:pt x="201912" y="558355"/>
                  <a:pt x="212029" y="549386"/>
                  <a:pt x="219360" y="533303"/>
                </a:cubicBezTo>
                <a:cubicBezTo>
                  <a:pt x="219773" y="532375"/>
                  <a:pt x="220186" y="531447"/>
                  <a:pt x="220599" y="530416"/>
                </a:cubicBezTo>
                <a:cubicBezTo>
                  <a:pt x="231956" y="535365"/>
                  <a:pt x="241971" y="537839"/>
                  <a:pt x="249301" y="537839"/>
                </a:cubicBezTo>
                <a:cubicBezTo>
                  <a:pt x="256012" y="537839"/>
                  <a:pt x="260865" y="535880"/>
                  <a:pt x="263755" y="531963"/>
                </a:cubicBezTo>
                <a:cubicBezTo>
                  <a:pt x="269331" y="524540"/>
                  <a:pt x="266130" y="512271"/>
                  <a:pt x="254360" y="496601"/>
                </a:cubicBezTo>
                <a:cubicBezTo>
                  <a:pt x="249817" y="490518"/>
                  <a:pt x="244139" y="484126"/>
                  <a:pt x="237531" y="477631"/>
                </a:cubicBezTo>
                <a:cubicBezTo>
                  <a:pt x="242694" y="472579"/>
                  <a:pt x="247236" y="467528"/>
                  <a:pt x="251160" y="462682"/>
                </a:cubicBezTo>
                <a:cubicBezTo>
                  <a:pt x="251573" y="462785"/>
                  <a:pt x="251882" y="462785"/>
                  <a:pt x="252192" y="462785"/>
                </a:cubicBezTo>
                <a:cubicBezTo>
                  <a:pt x="257251" y="462785"/>
                  <a:pt x="261381" y="458662"/>
                  <a:pt x="261381" y="453610"/>
                </a:cubicBezTo>
                <a:cubicBezTo>
                  <a:pt x="261381" y="452270"/>
                  <a:pt x="261071" y="450826"/>
                  <a:pt x="260452" y="449589"/>
                </a:cubicBezTo>
                <a:cubicBezTo>
                  <a:pt x="267162" y="438146"/>
                  <a:pt x="268298" y="429279"/>
                  <a:pt x="263755" y="423300"/>
                </a:cubicBezTo>
                <a:cubicBezTo>
                  <a:pt x="260865" y="419382"/>
                  <a:pt x="256012" y="417424"/>
                  <a:pt x="249301" y="417424"/>
                </a:cubicBezTo>
                <a:cubicBezTo>
                  <a:pt x="241971" y="417424"/>
                  <a:pt x="231956" y="420001"/>
                  <a:pt x="220599" y="424846"/>
                </a:cubicBezTo>
                <a:cubicBezTo>
                  <a:pt x="220186" y="423815"/>
                  <a:pt x="219773" y="422888"/>
                  <a:pt x="219360" y="421960"/>
                </a:cubicBezTo>
                <a:cubicBezTo>
                  <a:pt x="212029" y="405877"/>
                  <a:pt x="201912" y="397011"/>
                  <a:pt x="190761" y="397011"/>
                </a:cubicBezTo>
                <a:close/>
                <a:moveTo>
                  <a:pt x="15246" y="352474"/>
                </a:moveTo>
                <a:lnTo>
                  <a:pt x="370304" y="352474"/>
                </a:lnTo>
                <a:cubicBezTo>
                  <a:pt x="374537" y="352474"/>
                  <a:pt x="378666" y="354329"/>
                  <a:pt x="381557" y="357422"/>
                </a:cubicBezTo>
                <a:cubicBezTo>
                  <a:pt x="384448" y="360618"/>
                  <a:pt x="385790" y="364845"/>
                  <a:pt x="385377" y="369072"/>
                </a:cubicBezTo>
                <a:lnTo>
                  <a:pt x="355023" y="595057"/>
                </a:lnTo>
                <a:cubicBezTo>
                  <a:pt x="354301" y="602789"/>
                  <a:pt x="347796" y="608768"/>
                  <a:pt x="339950" y="608768"/>
                </a:cubicBezTo>
                <a:lnTo>
                  <a:pt x="45600" y="608768"/>
                </a:lnTo>
                <a:cubicBezTo>
                  <a:pt x="37753" y="608768"/>
                  <a:pt x="31249" y="602789"/>
                  <a:pt x="30423" y="595057"/>
                </a:cubicBezTo>
                <a:lnTo>
                  <a:pt x="69" y="369072"/>
                </a:lnTo>
                <a:cubicBezTo>
                  <a:pt x="-344" y="364845"/>
                  <a:pt x="1101" y="360618"/>
                  <a:pt x="3992" y="357422"/>
                </a:cubicBezTo>
                <a:cubicBezTo>
                  <a:pt x="6883" y="354329"/>
                  <a:pt x="10909" y="352474"/>
                  <a:pt x="15246" y="352474"/>
                </a:cubicBezTo>
                <a:close/>
                <a:moveTo>
                  <a:pt x="229886" y="196878"/>
                </a:moveTo>
                <a:lnTo>
                  <a:pt x="251679" y="215230"/>
                </a:lnTo>
                <a:lnTo>
                  <a:pt x="297227" y="236159"/>
                </a:lnTo>
                <a:cubicBezTo>
                  <a:pt x="303940" y="238943"/>
                  <a:pt x="310963" y="243376"/>
                  <a:pt x="313855" y="250387"/>
                </a:cubicBezTo>
                <a:cubicBezTo>
                  <a:pt x="313855" y="250387"/>
                  <a:pt x="333169" y="296163"/>
                  <a:pt x="341122" y="330599"/>
                </a:cubicBezTo>
                <a:lnTo>
                  <a:pt x="209538" y="330599"/>
                </a:lnTo>
                <a:lnTo>
                  <a:pt x="194769" y="231726"/>
                </a:lnTo>
                <a:close/>
                <a:moveTo>
                  <a:pt x="155647" y="196878"/>
                </a:moveTo>
                <a:lnTo>
                  <a:pt x="190747" y="231726"/>
                </a:lnTo>
                <a:lnTo>
                  <a:pt x="175881" y="330599"/>
                </a:lnTo>
                <a:lnTo>
                  <a:pt x="44465" y="330599"/>
                </a:lnTo>
                <a:cubicBezTo>
                  <a:pt x="52414" y="296163"/>
                  <a:pt x="71615" y="250387"/>
                  <a:pt x="71615" y="250387"/>
                </a:cubicBezTo>
                <a:cubicBezTo>
                  <a:pt x="75022" y="243067"/>
                  <a:pt x="81629" y="238943"/>
                  <a:pt x="88339" y="236159"/>
                </a:cubicBezTo>
                <a:lnTo>
                  <a:pt x="133762" y="215230"/>
                </a:lnTo>
                <a:close/>
                <a:moveTo>
                  <a:pt x="160716" y="70485"/>
                </a:moveTo>
                <a:cubicBezTo>
                  <a:pt x="145085" y="69041"/>
                  <a:pt x="126549" y="77366"/>
                  <a:pt x="129130" y="98962"/>
                </a:cubicBezTo>
                <a:cubicBezTo>
                  <a:pt x="133777" y="138753"/>
                  <a:pt x="157321" y="178647"/>
                  <a:pt x="191398" y="178647"/>
                </a:cubicBezTo>
                <a:cubicBezTo>
                  <a:pt x="223822" y="178647"/>
                  <a:pt x="253253" y="130712"/>
                  <a:pt x="253666" y="98962"/>
                </a:cubicBezTo>
                <a:cubicBezTo>
                  <a:pt x="254182" y="45976"/>
                  <a:pt x="217317" y="105147"/>
                  <a:pt x="174876" y="100611"/>
                </a:cubicBezTo>
                <a:cubicBezTo>
                  <a:pt x="189075" y="83138"/>
                  <a:pt x="176347" y="71928"/>
                  <a:pt x="160716" y="70485"/>
                </a:cubicBezTo>
                <a:close/>
                <a:moveTo>
                  <a:pt x="191398" y="0"/>
                </a:moveTo>
                <a:cubicBezTo>
                  <a:pt x="249845" y="0"/>
                  <a:pt x="273802" y="30101"/>
                  <a:pt x="273286" y="80407"/>
                </a:cubicBezTo>
                <a:cubicBezTo>
                  <a:pt x="272563" y="152979"/>
                  <a:pt x="225991" y="196172"/>
                  <a:pt x="191398" y="196172"/>
                </a:cubicBezTo>
                <a:cubicBezTo>
                  <a:pt x="150816" y="196172"/>
                  <a:pt x="110130" y="152979"/>
                  <a:pt x="109407" y="80407"/>
                </a:cubicBezTo>
                <a:cubicBezTo>
                  <a:pt x="108891" y="30101"/>
                  <a:pt x="132848" y="0"/>
                  <a:pt x="191398" y="0"/>
                </a:cubicBezTo>
                <a:close/>
              </a:path>
            </a:pathLst>
          </a:custGeom>
          <a:solidFill>
            <a:srgbClr val="C10000"/>
          </a:solidFill>
          <a:ln>
            <a:noFill/>
          </a:ln>
        </p:spPr>
      </p:sp>
      <p:sp>
        <p:nvSpPr>
          <p:cNvPr id="14" name="female-instructor-giving-a-lecture-standing-at-the-side-of-a-screen_43195">
            <a:extLst>
              <a:ext uri="{FF2B5EF4-FFF2-40B4-BE49-F238E27FC236}">
                <a16:creationId xmlns:a16="http://schemas.microsoft.com/office/drawing/2014/main" id="{A3CC8630-8483-4AC1-83CF-8E9426A7DDC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6525344"/>
            <a:ext cx="294652" cy="253054"/>
          </a:xfrm>
          <a:custGeom>
            <a:avLst/>
            <a:gdLst>
              <a:gd name="connsiteX0" fmla="*/ 45866 w 605777"/>
              <a:gd name="connsiteY0" fmla="*/ 339787 h 520255"/>
              <a:gd name="connsiteX1" fmla="*/ 147937 w 605777"/>
              <a:gd name="connsiteY1" fmla="*/ 341219 h 520255"/>
              <a:gd name="connsiteX2" fmla="*/ 150812 w 605777"/>
              <a:gd name="connsiteY2" fmla="*/ 408537 h 520255"/>
              <a:gd name="connsiteX3" fmla="*/ 130685 w 605777"/>
              <a:gd name="connsiteY3" fmla="*/ 408537 h 520255"/>
              <a:gd name="connsiteX4" fmla="*/ 133561 w 605777"/>
              <a:gd name="connsiteY4" fmla="*/ 447208 h 520255"/>
              <a:gd name="connsiteX5" fmla="*/ 129248 w 605777"/>
              <a:gd name="connsiteY5" fmla="*/ 501635 h 520255"/>
              <a:gd name="connsiteX6" fmla="*/ 150812 w 605777"/>
              <a:gd name="connsiteY6" fmla="*/ 510229 h 520255"/>
              <a:gd name="connsiteX7" fmla="*/ 136436 w 605777"/>
              <a:gd name="connsiteY7" fmla="*/ 520255 h 520255"/>
              <a:gd name="connsiteX8" fmla="*/ 127810 w 605777"/>
              <a:gd name="connsiteY8" fmla="*/ 520255 h 520255"/>
              <a:gd name="connsiteX9" fmla="*/ 104808 w 605777"/>
              <a:gd name="connsiteY9" fmla="*/ 520255 h 520255"/>
              <a:gd name="connsiteX10" fmla="*/ 103371 w 605777"/>
              <a:gd name="connsiteY10" fmla="*/ 520255 h 520255"/>
              <a:gd name="connsiteX11" fmla="*/ 103371 w 605777"/>
              <a:gd name="connsiteY11" fmla="*/ 511661 h 520255"/>
              <a:gd name="connsiteX12" fmla="*/ 106246 w 605777"/>
              <a:gd name="connsiteY12" fmla="*/ 505932 h 520255"/>
              <a:gd name="connsiteX13" fmla="*/ 111996 w 605777"/>
              <a:gd name="connsiteY13" fmla="*/ 447208 h 520255"/>
              <a:gd name="connsiteX14" fmla="*/ 109121 w 605777"/>
              <a:gd name="connsiteY14" fmla="*/ 408537 h 520255"/>
              <a:gd name="connsiteX15" fmla="*/ 96183 w 605777"/>
              <a:gd name="connsiteY15" fmla="*/ 408537 h 520255"/>
              <a:gd name="connsiteX16" fmla="*/ 96183 w 605777"/>
              <a:gd name="connsiteY16" fmla="*/ 507364 h 520255"/>
              <a:gd name="connsiteX17" fmla="*/ 97620 w 605777"/>
              <a:gd name="connsiteY17" fmla="*/ 511661 h 520255"/>
              <a:gd name="connsiteX18" fmla="*/ 97620 w 605777"/>
              <a:gd name="connsiteY18" fmla="*/ 520255 h 520255"/>
              <a:gd name="connsiteX19" fmla="*/ 96183 w 605777"/>
              <a:gd name="connsiteY19" fmla="*/ 520255 h 520255"/>
              <a:gd name="connsiteX20" fmla="*/ 74618 w 605777"/>
              <a:gd name="connsiteY20" fmla="*/ 520255 h 520255"/>
              <a:gd name="connsiteX21" fmla="*/ 65993 w 605777"/>
              <a:gd name="connsiteY21" fmla="*/ 520255 h 520255"/>
              <a:gd name="connsiteX22" fmla="*/ 51617 w 605777"/>
              <a:gd name="connsiteY22" fmla="*/ 510229 h 520255"/>
              <a:gd name="connsiteX23" fmla="*/ 74618 w 605777"/>
              <a:gd name="connsiteY23" fmla="*/ 501635 h 520255"/>
              <a:gd name="connsiteX24" fmla="*/ 74618 w 605777"/>
              <a:gd name="connsiteY24" fmla="*/ 408537 h 520255"/>
              <a:gd name="connsiteX25" fmla="*/ 42991 w 605777"/>
              <a:gd name="connsiteY25" fmla="*/ 408537 h 520255"/>
              <a:gd name="connsiteX26" fmla="*/ 219630 w 605777"/>
              <a:gd name="connsiteY26" fmla="*/ 117545 h 520255"/>
              <a:gd name="connsiteX27" fmla="*/ 219630 w 605777"/>
              <a:gd name="connsiteY27" fmla="*/ 182051 h 520255"/>
              <a:gd name="connsiteX28" fmla="*/ 285663 w 605777"/>
              <a:gd name="connsiteY28" fmla="*/ 197819 h 520255"/>
              <a:gd name="connsiteX29" fmla="*/ 285663 w 605777"/>
              <a:gd name="connsiteY29" fmla="*/ 240823 h 520255"/>
              <a:gd name="connsiteX30" fmla="*/ 219630 w 605777"/>
              <a:gd name="connsiteY30" fmla="*/ 233656 h 520255"/>
              <a:gd name="connsiteX31" fmla="*/ 219630 w 605777"/>
              <a:gd name="connsiteY31" fmla="*/ 341166 h 520255"/>
              <a:gd name="connsiteX32" fmla="*/ 377534 w 605777"/>
              <a:gd name="connsiteY32" fmla="*/ 341166 h 520255"/>
              <a:gd name="connsiteX33" fmla="*/ 403373 w 605777"/>
              <a:gd name="connsiteY33" fmla="*/ 341166 h 520255"/>
              <a:gd name="connsiteX34" fmla="*/ 581374 w 605777"/>
              <a:gd name="connsiteY34" fmla="*/ 341166 h 520255"/>
              <a:gd name="connsiteX35" fmla="*/ 581374 w 605777"/>
              <a:gd name="connsiteY35" fmla="*/ 117545 h 520255"/>
              <a:gd name="connsiteX36" fmla="*/ 107662 w 605777"/>
              <a:gd name="connsiteY36" fmla="*/ 78841 h 520255"/>
              <a:gd name="connsiteX37" fmla="*/ 107662 w 605777"/>
              <a:gd name="connsiteY37" fmla="*/ 98909 h 520255"/>
              <a:gd name="connsiteX38" fmla="*/ 144985 w 605777"/>
              <a:gd name="connsiteY38" fmla="*/ 98909 h 520255"/>
              <a:gd name="connsiteX39" fmla="*/ 144985 w 605777"/>
              <a:gd name="connsiteY39" fmla="*/ 78841 h 520255"/>
              <a:gd name="connsiteX40" fmla="*/ 48807 w 605777"/>
              <a:gd name="connsiteY40" fmla="*/ 78841 h 520255"/>
              <a:gd name="connsiteX41" fmla="*/ 48807 w 605777"/>
              <a:gd name="connsiteY41" fmla="*/ 98909 h 520255"/>
              <a:gd name="connsiteX42" fmla="*/ 87565 w 605777"/>
              <a:gd name="connsiteY42" fmla="*/ 98909 h 520255"/>
              <a:gd name="connsiteX43" fmla="*/ 87565 w 605777"/>
              <a:gd name="connsiteY43" fmla="*/ 78841 h 520255"/>
              <a:gd name="connsiteX44" fmla="*/ 68904 w 605777"/>
              <a:gd name="connsiteY44" fmla="*/ 38704 h 520255"/>
              <a:gd name="connsiteX45" fmla="*/ 24403 w 605777"/>
              <a:gd name="connsiteY45" fmla="*/ 77407 h 520255"/>
              <a:gd name="connsiteX46" fmla="*/ 24403 w 605777"/>
              <a:gd name="connsiteY46" fmla="*/ 81708 h 520255"/>
              <a:gd name="connsiteX47" fmla="*/ 43065 w 605777"/>
              <a:gd name="connsiteY47" fmla="*/ 84575 h 520255"/>
              <a:gd name="connsiteX48" fmla="*/ 43065 w 605777"/>
              <a:gd name="connsiteY48" fmla="*/ 73107 h 520255"/>
              <a:gd name="connsiteX49" fmla="*/ 93307 w 605777"/>
              <a:gd name="connsiteY49" fmla="*/ 73107 h 520255"/>
              <a:gd name="connsiteX50" fmla="*/ 93307 w 605777"/>
              <a:gd name="connsiteY50" fmla="*/ 84575 h 520255"/>
              <a:gd name="connsiteX51" fmla="*/ 101920 w 605777"/>
              <a:gd name="connsiteY51" fmla="*/ 84575 h 520255"/>
              <a:gd name="connsiteX52" fmla="*/ 101920 w 605777"/>
              <a:gd name="connsiteY52" fmla="*/ 73107 h 520255"/>
              <a:gd name="connsiteX53" fmla="*/ 150726 w 605777"/>
              <a:gd name="connsiteY53" fmla="*/ 73107 h 520255"/>
              <a:gd name="connsiteX54" fmla="*/ 150726 w 605777"/>
              <a:gd name="connsiteY54" fmla="*/ 84575 h 520255"/>
              <a:gd name="connsiteX55" fmla="*/ 166517 w 605777"/>
              <a:gd name="connsiteY55" fmla="*/ 81708 h 520255"/>
              <a:gd name="connsiteX56" fmla="*/ 159339 w 605777"/>
              <a:gd name="connsiteY56" fmla="*/ 63073 h 520255"/>
              <a:gd name="connsiteX57" fmla="*/ 68904 w 605777"/>
              <a:gd name="connsiteY57" fmla="*/ 38704 h 520255"/>
              <a:gd name="connsiteX58" fmla="*/ 94742 w 605777"/>
              <a:gd name="connsiteY58" fmla="*/ 0 h 520255"/>
              <a:gd name="connsiteX59" fmla="*/ 180872 w 605777"/>
              <a:gd name="connsiteY59" fmla="*/ 134746 h 520255"/>
              <a:gd name="connsiteX60" fmla="*/ 175130 w 605777"/>
              <a:gd name="connsiteY60" fmla="*/ 172016 h 520255"/>
              <a:gd name="connsiteX61" fmla="*/ 202404 w 605777"/>
              <a:gd name="connsiteY61" fmla="*/ 177750 h 520255"/>
              <a:gd name="connsiteX62" fmla="*/ 202404 w 605777"/>
              <a:gd name="connsiteY62" fmla="*/ 117545 h 520255"/>
              <a:gd name="connsiteX63" fmla="*/ 190920 w 605777"/>
              <a:gd name="connsiteY63" fmla="*/ 117545 h 520255"/>
              <a:gd name="connsiteX64" fmla="*/ 190920 w 605777"/>
              <a:gd name="connsiteY64" fmla="*/ 93176 h 520255"/>
              <a:gd name="connsiteX65" fmla="*/ 202404 w 605777"/>
              <a:gd name="connsiteY65" fmla="*/ 93176 h 520255"/>
              <a:gd name="connsiteX66" fmla="*/ 371792 w 605777"/>
              <a:gd name="connsiteY66" fmla="*/ 93176 h 520255"/>
              <a:gd name="connsiteX67" fmla="*/ 371792 w 605777"/>
              <a:gd name="connsiteY67" fmla="*/ 73107 h 520255"/>
              <a:gd name="connsiteX68" fmla="*/ 420599 w 605777"/>
              <a:gd name="connsiteY68" fmla="*/ 73107 h 520255"/>
              <a:gd name="connsiteX69" fmla="*/ 420599 w 605777"/>
              <a:gd name="connsiteY69" fmla="*/ 93176 h 520255"/>
              <a:gd name="connsiteX70" fmla="*/ 598600 w 605777"/>
              <a:gd name="connsiteY70" fmla="*/ 93176 h 520255"/>
              <a:gd name="connsiteX71" fmla="*/ 605777 w 605777"/>
              <a:gd name="connsiteY71" fmla="*/ 93176 h 520255"/>
              <a:gd name="connsiteX72" fmla="*/ 605777 w 605777"/>
              <a:gd name="connsiteY72" fmla="*/ 117545 h 520255"/>
              <a:gd name="connsiteX73" fmla="*/ 598600 w 605777"/>
              <a:gd name="connsiteY73" fmla="*/ 117545 h 520255"/>
              <a:gd name="connsiteX74" fmla="*/ 598600 w 605777"/>
              <a:gd name="connsiteY74" fmla="*/ 358368 h 520255"/>
              <a:gd name="connsiteX75" fmla="*/ 403373 w 605777"/>
              <a:gd name="connsiteY75" fmla="*/ 358368 h 520255"/>
              <a:gd name="connsiteX76" fmla="*/ 403373 w 605777"/>
              <a:gd name="connsiteY76" fmla="*/ 402805 h 520255"/>
              <a:gd name="connsiteX77" fmla="*/ 500986 w 605777"/>
              <a:gd name="connsiteY77" fmla="*/ 511749 h 520255"/>
              <a:gd name="connsiteX78" fmla="*/ 465099 w 605777"/>
              <a:gd name="connsiteY78" fmla="*/ 511749 h 520255"/>
              <a:gd name="connsiteX79" fmla="*/ 400502 w 605777"/>
              <a:gd name="connsiteY79" fmla="*/ 438642 h 520255"/>
              <a:gd name="connsiteX80" fmla="*/ 400502 w 605777"/>
              <a:gd name="connsiteY80" fmla="*/ 511749 h 520255"/>
              <a:gd name="connsiteX81" fmla="*/ 380405 w 605777"/>
              <a:gd name="connsiteY81" fmla="*/ 511749 h 520255"/>
              <a:gd name="connsiteX82" fmla="*/ 380405 w 605777"/>
              <a:gd name="connsiteY82" fmla="*/ 438642 h 520255"/>
              <a:gd name="connsiteX83" fmla="*/ 315808 w 605777"/>
              <a:gd name="connsiteY83" fmla="*/ 511749 h 520255"/>
              <a:gd name="connsiteX84" fmla="*/ 281356 w 605777"/>
              <a:gd name="connsiteY84" fmla="*/ 511749 h 520255"/>
              <a:gd name="connsiteX85" fmla="*/ 377534 w 605777"/>
              <a:gd name="connsiteY85" fmla="*/ 402805 h 520255"/>
              <a:gd name="connsiteX86" fmla="*/ 377534 w 605777"/>
              <a:gd name="connsiteY86" fmla="*/ 358368 h 520255"/>
              <a:gd name="connsiteX87" fmla="*/ 202404 w 605777"/>
              <a:gd name="connsiteY87" fmla="*/ 358368 h 520255"/>
              <a:gd name="connsiteX88" fmla="*/ 202404 w 605777"/>
              <a:gd name="connsiteY88" fmla="*/ 230789 h 520255"/>
              <a:gd name="connsiteX89" fmla="*/ 147856 w 605777"/>
              <a:gd name="connsiteY89" fmla="*/ 223621 h 520255"/>
              <a:gd name="connsiteX90" fmla="*/ 139243 w 605777"/>
              <a:gd name="connsiteY90" fmla="*/ 273793 h 520255"/>
              <a:gd name="connsiteX91" fmla="*/ 147856 w 605777"/>
              <a:gd name="connsiteY91" fmla="*/ 333999 h 520255"/>
              <a:gd name="connsiteX92" fmla="*/ 123452 w 605777"/>
              <a:gd name="connsiteY92" fmla="*/ 333999 h 520255"/>
              <a:gd name="connsiteX93" fmla="*/ 99049 w 605777"/>
              <a:gd name="connsiteY93" fmla="*/ 333999 h 520255"/>
              <a:gd name="connsiteX94" fmla="*/ 99049 w 605777"/>
              <a:gd name="connsiteY94" fmla="*/ 227922 h 520255"/>
              <a:gd name="connsiteX95" fmla="*/ 123452 w 605777"/>
              <a:gd name="connsiteY95" fmla="*/ 183484 h 520255"/>
              <a:gd name="connsiteX96" fmla="*/ 114839 w 605777"/>
              <a:gd name="connsiteY96" fmla="*/ 179184 h 520255"/>
              <a:gd name="connsiteX97" fmla="*/ 114839 w 605777"/>
              <a:gd name="connsiteY97" fmla="*/ 153381 h 520255"/>
              <a:gd name="connsiteX98" fmla="*/ 166517 w 605777"/>
              <a:gd name="connsiteY98" fmla="*/ 90309 h 520255"/>
              <a:gd name="connsiteX99" fmla="*/ 150726 w 605777"/>
              <a:gd name="connsiteY99" fmla="*/ 93176 h 520255"/>
              <a:gd name="connsiteX100" fmla="*/ 150726 w 605777"/>
              <a:gd name="connsiteY100" fmla="*/ 103210 h 520255"/>
              <a:gd name="connsiteX101" fmla="*/ 101920 w 605777"/>
              <a:gd name="connsiteY101" fmla="*/ 103210 h 520255"/>
              <a:gd name="connsiteX102" fmla="*/ 101920 w 605777"/>
              <a:gd name="connsiteY102" fmla="*/ 96043 h 520255"/>
              <a:gd name="connsiteX103" fmla="*/ 93307 w 605777"/>
              <a:gd name="connsiteY103" fmla="*/ 96043 h 520255"/>
              <a:gd name="connsiteX104" fmla="*/ 93307 w 605777"/>
              <a:gd name="connsiteY104" fmla="*/ 103210 h 520255"/>
              <a:gd name="connsiteX105" fmla="*/ 43065 w 605777"/>
              <a:gd name="connsiteY105" fmla="*/ 103210 h 520255"/>
              <a:gd name="connsiteX106" fmla="*/ 43065 w 605777"/>
              <a:gd name="connsiteY106" fmla="*/ 91742 h 520255"/>
              <a:gd name="connsiteX107" fmla="*/ 24403 w 605777"/>
              <a:gd name="connsiteY107" fmla="*/ 88875 h 520255"/>
              <a:gd name="connsiteX108" fmla="*/ 74646 w 605777"/>
              <a:gd name="connsiteY108" fmla="*/ 151948 h 520255"/>
              <a:gd name="connsiteX109" fmla="*/ 74646 w 605777"/>
              <a:gd name="connsiteY109" fmla="*/ 179184 h 520255"/>
              <a:gd name="connsiteX110" fmla="*/ 67468 w 605777"/>
              <a:gd name="connsiteY110" fmla="*/ 182051 h 520255"/>
              <a:gd name="connsiteX111" fmla="*/ 93307 w 605777"/>
              <a:gd name="connsiteY111" fmla="*/ 229355 h 520255"/>
              <a:gd name="connsiteX112" fmla="*/ 93307 w 605777"/>
              <a:gd name="connsiteY112" fmla="*/ 333999 h 520255"/>
              <a:gd name="connsiteX113" fmla="*/ 45936 w 605777"/>
              <a:gd name="connsiteY113" fmla="*/ 333999 h 520255"/>
              <a:gd name="connsiteX114" fmla="*/ 53113 w 605777"/>
              <a:gd name="connsiteY114" fmla="*/ 276660 h 520255"/>
              <a:gd name="connsiteX115" fmla="*/ 40194 w 605777"/>
              <a:gd name="connsiteY115" fmla="*/ 232222 h 520255"/>
              <a:gd name="connsiteX116" fmla="*/ 28710 w 605777"/>
              <a:gd name="connsiteY116" fmla="*/ 318230 h 520255"/>
              <a:gd name="connsiteX117" fmla="*/ 0 w 605777"/>
              <a:gd name="connsiteY117" fmla="*/ 316797 h 520255"/>
              <a:gd name="connsiteX118" fmla="*/ 12919 w 605777"/>
              <a:gd name="connsiteY118" fmla="*/ 194952 h 520255"/>
              <a:gd name="connsiteX119" fmla="*/ 5742 w 605777"/>
              <a:gd name="connsiteY119" fmla="*/ 87442 h 520255"/>
              <a:gd name="connsiteX120" fmla="*/ 48807 w 605777"/>
              <a:gd name="connsiteY120" fmla="*/ 12901 h 520255"/>
              <a:gd name="connsiteX121" fmla="*/ 60291 w 605777"/>
              <a:gd name="connsiteY121" fmla="*/ 11468 h 520255"/>
              <a:gd name="connsiteX122" fmla="*/ 68904 w 605777"/>
              <a:gd name="connsiteY122" fmla="*/ 2867 h 520255"/>
              <a:gd name="connsiteX123" fmla="*/ 94742 w 605777"/>
              <a:gd name="connsiteY123" fmla="*/ 0 h 52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605777" h="520255">
                <a:moveTo>
                  <a:pt x="45866" y="339787"/>
                </a:moveTo>
                <a:lnTo>
                  <a:pt x="147937" y="341219"/>
                </a:lnTo>
                <a:lnTo>
                  <a:pt x="150812" y="408537"/>
                </a:lnTo>
                <a:lnTo>
                  <a:pt x="130685" y="408537"/>
                </a:lnTo>
                <a:lnTo>
                  <a:pt x="133561" y="447208"/>
                </a:lnTo>
                <a:lnTo>
                  <a:pt x="129248" y="501635"/>
                </a:lnTo>
                <a:cubicBezTo>
                  <a:pt x="142186" y="501635"/>
                  <a:pt x="150812" y="504500"/>
                  <a:pt x="150812" y="510229"/>
                </a:cubicBezTo>
                <a:cubicBezTo>
                  <a:pt x="150812" y="517390"/>
                  <a:pt x="136436" y="520255"/>
                  <a:pt x="136436" y="520255"/>
                </a:cubicBezTo>
                <a:lnTo>
                  <a:pt x="127810" y="520255"/>
                </a:lnTo>
                <a:lnTo>
                  <a:pt x="104808" y="520255"/>
                </a:lnTo>
                <a:lnTo>
                  <a:pt x="103371" y="520255"/>
                </a:lnTo>
                <a:lnTo>
                  <a:pt x="103371" y="511661"/>
                </a:lnTo>
                <a:cubicBezTo>
                  <a:pt x="103371" y="508797"/>
                  <a:pt x="104808" y="507364"/>
                  <a:pt x="106246" y="505932"/>
                </a:cubicBezTo>
                <a:lnTo>
                  <a:pt x="111996" y="447208"/>
                </a:lnTo>
                <a:lnTo>
                  <a:pt x="109121" y="408537"/>
                </a:lnTo>
                <a:lnTo>
                  <a:pt x="96183" y="408537"/>
                </a:lnTo>
                <a:lnTo>
                  <a:pt x="96183" y="507364"/>
                </a:lnTo>
                <a:cubicBezTo>
                  <a:pt x="97620" y="508797"/>
                  <a:pt x="97620" y="510229"/>
                  <a:pt x="97620" y="511661"/>
                </a:cubicBezTo>
                <a:lnTo>
                  <a:pt x="97620" y="520255"/>
                </a:lnTo>
                <a:lnTo>
                  <a:pt x="96183" y="520255"/>
                </a:lnTo>
                <a:lnTo>
                  <a:pt x="74618" y="520255"/>
                </a:lnTo>
                <a:lnTo>
                  <a:pt x="65993" y="520255"/>
                </a:lnTo>
                <a:cubicBezTo>
                  <a:pt x="65993" y="520255"/>
                  <a:pt x="51617" y="517390"/>
                  <a:pt x="51617" y="510229"/>
                </a:cubicBezTo>
                <a:cubicBezTo>
                  <a:pt x="51617" y="504500"/>
                  <a:pt x="60242" y="501635"/>
                  <a:pt x="74618" y="501635"/>
                </a:cubicBezTo>
                <a:lnTo>
                  <a:pt x="74618" y="408537"/>
                </a:lnTo>
                <a:lnTo>
                  <a:pt x="42991" y="408537"/>
                </a:lnTo>
                <a:close/>
                <a:moveTo>
                  <a:pt x="219630" y="117545"/>
                </a:moveTo>
                <a:lnTo>
                  <a:pt x="219630" y="182051"/>
                </a:lnTo>
                <a:lnTo>
                  <a:pt x="285663" y="197819"/>
                </a:lnTo>
                <a:lnTo>
                  <a:pt x="285663" y="240823"/>
                </a:lnTo>
                <a:lnTo>
                  <a:pt x="219630" y="233656"/>
                </a:lnTo>
                <a:lnTo>
                  <a:pt x="219630" y="341166"/>
                </a:lnTo>
                <a:lnTo>
                  <a:pt x="377534" y="341166"/>
                </a:lnTo>
                <a:lnTo>
                  <a:pt x="403373" y="341166"/>
                </a:lnTo>
                <a:lnTo>
                  <a:pt x="581374" y="341166"/>
                </a:lnTo>
                <a:lnTo>
                  <a:pt x="581374" y="117545"/>
                </a:lnTo>
                <a:close/>
                <a:moveTo>
                  <a:pt x="107662" y="78841"/>
                </a:moveTo>
                <a:lnTo>
                  <a:pt x="107662" y="98909"/>
                </a:lnTo>
                <a:lnTo>
                  <a:pt x="144985" y="98909"/>
                </a:lnTo>
                <a:lnTo>
                  <a:pt x="144985" y="78841"/>
                </a:lnTo>
                <a:close/>
                <a:moveTo>
                  <a:pt x="48807" y="78841"/>
                </a:moveTo>
                <a:lnTo>
                  <a:pt x="48807" y="98909"/>
                </a:lnTo>
                <a:lnTo>
                  <a:pt x="87565" y="98909"/>
                </a:lnTo>
                <a:lnTo>
                  <a:pt x="87565" y="78841"/>
                </a:lnTo>
                <a:close/>
                <a:moveTo>
                  <a:pt x="68904" y="38704"/>
                </a:moveTo>
                <a:cubicBezTo>
                  <a:pt x="67468" y="60206"/>
                  <a:pt x="44500" y="75974"/>
                  <a:pt x="24403" y="77407"/>
                </a:cubicBezTo>
                <a:cubicBezTo>
                  <a:pt x="24403" y="78841"/>
                  <a:pt x="24403" y="80274"/>
                  <a:pt x="24403" y="81708"/>
                </a:cubicBezTo>
                <a:lnTo>
                  <a:pt x="43065" y="84575"/>
                </a:lnTo>
                <a:lnTo>
                  <a:pt x="43065" y="73107"/>
                </a:lnTo>
                <a:lnTo>
                  <a:pt x="93307" y="73107"/>
                </a:lnTo>
                <a:lnTo>
                  <a:pt x="93307" y="84575"/>
                </a:lnTo>
                <a:lnTo>
                  <a:pt x="101920" y="84575"/>
                </a:lnTo>
                <a:lnTo>
                  <a:pt x="101920" y="73107"/>
                </a:lnTo>
                <a:lnTo>
                  <a:pt x="150726" y="73107"/>
                </a:lnTo>
                <a:lnTo>
                  <a:pt x="150726" y="84575"/>
                </a:lnTo>
                <a:lnTo>
                  <a:pt x="166517" y="81708"/>
                </a:lnTo>
                <a:cubicBezTo>
                  <a:pt x="166517" y="71674"/>
                  <a:pt x="163646" y="64506"/>
                  <a:pt x="159339" y="63073"/>
                </a:cubicBezTo>
                <a:cubicBezTo>
                  <a:pt x="129194" y="60206"/>
                  <a:pt x="93307" y="58772"/>
                  <a:pt x="68904" y="38704"/>
                </a:cubicBezTo>
                <a:close/>
                <a:moveTo>
                  <a:pt x="94742" y="0"/>
                </a:moveTo>
                <a:cubicBezTo>
                  <a:pt x="185178" y="0"/>
                  <a:pt x="182307" y="103210"/>
                  <a:pt x="180872" y="134746"/>
                </a:cubicBezTo>
                <a:cubicBezTo>
                  <a:pt x="180872" y="153381"/>
                  <a:pt x="176565" y="159115"/>
                  <a:pt x="175130" y="172016"/>
                </a:cubicBezTo>
                <a:lnTo>
                  <a:pt x="202404" y="177750"/>
                </a:lnTo>
                <a:lnTo>
                  <a:pt x="202404" y="117545"/>
                </a:lnTo>
                <a:lnTo>
                  <a:pt x="190920" y="117545"/>
                </a:lnTo>
                <a:lnTo>
                  <a:pt x="190920" y="93176"/>
                </a:lnTo>
                <a:lnTo>
                  <a:pt x="202404" y="93176"/>
                </a:lnTo>
                <a:lnTo>
                  <a:pt x="371792" y="93176"/>
                </a:lnTo>
                <a:lnTo>
                  <a:pt x="371792" y="73107"/>
                </a:lnTo>
                <a:lnTo>
                  <a:pt x="420599" y="73107"/>
                </a:lnTo>
                <a:lnTo>
                  <a:pt x="420599" y="93176"/>
                </a:lnTo>
                <a:lnTo>
                  <a:pt x="598600" y="93176"/>
                </a:lnTo>
                <a:lnTo>
                  <a:pt x="605777" y="93176"/>
                </a:lnTo>
                <a:lnTo>
                  <a:pt x="605777" y="117545"/>
                </a:lnTo>
                <a:lnTo>
                  <a:pt x="598600" y="117545"/>
                </a:lnTo>
                <a:lnTo>
                  <a:pt x="598600" y="358368"/>
                </a:lnTo>
                <a:lnTo>
                  <a:pt x="403373" y="358368"/>
                </a:lnTo>
                <a:lnTo>
                  <a:pt x="403373" y="402805"/>
                </a:lnTo>
                <a:lnTo>
                  <a:pt x="500986" y="511749"/>
                </a:lnTo>
                <a:lnTo>
                  <a:pt x="465099" y="511749"/>
                </a:lnTo>
                <a:lnTo>
                  <a:pt x="400502" y="438642"/>
                </a:lnTo>
                <a:lnTo>
                  <a:pt x="400502" y="511749"/>
                </a:lnTo>
                <a:lnTo>
                  <a:pt x="380405" y="511749"/>
                </a:lnTo>
                <a:lnTo>
                  <a:pt x="380405" y="438642"/>
                </a:lnTo>
                <a:lnTo>
                  <a:pt x="315808" y="511749"/>
                </a:lnTo>
                <a:lnTo>
                  <a:pt x="281356" y="511749"/>
                </a:lnTo>
                <a:lnTo>
                  <a:pt x="377534" y="402805"/>
                </a:lnTo>
                <a:lnTo>
                  <a:pt x="377534" y="358368"/>
                </a:lnTo>
                <a:lnTo>
                  <a:pt x="202404" y="358368"/>
                </a:lnTo>
                <a:lnTo>
                  <a:pt x="202404" y="230789"/>
                </a:lnTo>
                <a:lnTo>
                  <a:pt x="147856" y="223621"/>
                </a:lnTo>
                <a:cubicBezTo>
                  <a:pt x="142114" y="249424"/>
                  <a:pt x="139243" y="273793"/>
                  <a:pt x="139243" y="273793"/>
                </a:cubicBezTo>
                <a:lnTo>
                  <a:pt x="147856" y="333999"/>
                </a:lnTo>
                <a:lnTo>
                  <a:pt x="123452" y="333999"/>
                </a:lnTo>
                <a:lnTo>
                  <a:pt x="99049" y="333999"/>
                </a:lnTo>
                <a:lnTo>
                  <a:pt x="99049" y="227922"/>
                </a:lnTo>
                <a:lnTo>
                  <a:pt x="123452" y="183484"/>
                </a:lnTo>
                <a:lnTo>
                  <a:pt x="114839" y="179184"/>
                </a:lnTo>
                <a:lnTo>
                  <a:pt x="114839" y="153381"/>
                </a:lnTo>
                <a:cubicBezTo>
                  <a:pt x="153597" y="149081"/>
                  <a:pt x="166517" y="114678"/>
                  <a:pt x="166517" y="90309"/>
                </a:cubicBezTo>
                <a:lnTo>
                  <a:pt x="150726" y="93176"/>
                </a:lnTo>
                <a:lnTo>
                  <a:pt x="150726" y="103210"/>
                </a:lnTo>
                <a:lnTo>
                  <a:pt x="101920" y="103210"/>
                </a:lnTo>
                <a:lnTo>
                  <a:pt x="101920" y="96043"/>
                </a:lnTo>
                <a:lnTo>
                  <a:pt x="93307" y="96043"/>
                </a:lnTo>
                <a:lnTo>
                  <a:pt x="93307" y="103210"/>
                </a:lnTo>
                <a:lnTo>
                  <a:pt x="43065" y="103210"/>
                </a:lnTo>
                <a:lnTo>
                  <a:pt x="43065" y="91742"/>
                </a:lnTo>
                <a:lnTo>
                  <a:pt x="24403" y="88875"/>
                </a:lnTo>
                <a:cubicBezTo>
                  <a:pt x="25839" y="118978"/>
                  <a:pt x="47371" y="143347"/>
                  <a:pt x="74646" y="151948"/>
                </a:cubicBezTo>
                <a:lnTo>
                  <a:pt x="74646" y="179184"/>
                </a:lnTo>
                <a:lnTo>
                  <a:pt x="67468" y="182051"/>
                </a:lnTo>
                <a:lnTo>
                  <a:pt x="93307" y="229355"/>
                </a:lnTo>
                <a:lnTo>
                  <a:pt x="93307" y="333999"/>
                </a:lnTo>
                <a:lnTo>
                  <a:pt x="45936" y="333999"/>
                </a:lnTo>
                <a:lnTo>
                  <a:pt x="53113" y="276660"/>
                </a:lnTo>
                <a:cubicBezTo>
                  <a:pt x="53113" y="276660"/>
                  <a:pt x="45936" y="255158"/>
                  <a:pt x="40194" y="232222"/>
                </a:cubicBezTo>
                <a:lnTo>
                  <a:pt x="28710" y="318230"/>
                </a:lnTo>
                <a:lnTo>
                  <a:pt x="0" y="316797"/>
                </a:lnTo>
                <a:lnTo>
                  <a:pt x="12919" y="194952"/>
                </a:lnTo>
                <a:lnTo>
                  <a:pt x="5742" y="87442"/>
                </a:lnTo>
                <a:cubicBezTo>
                  <a:pt x="5742" y="87442"/>
                  <a:pt x="4306" y="34403"/>
                  <a:pt x="48807" y="12901"/>
                </a:cubicBezTo>
                <a:cubicBezTo>
                  <a:pt x="51678" y="11468"/>
                  <a:pt x="57420" y="12901"/>
                  <a:pt x="60291" y="11468"/>
                </a:cubicBezTo>
                <a:cubicBezTo>
                  <a:pt x="63162" y="10034"/>
                  <a:pt x="64597" y="5734"/>
                  <a:pt x="68904" y="2867"/>
                </a:cubicBezTo>
                <a:cubicBezTo>
                  <a:pt x="73210" y="1433"/>
                  <a:pt x="84694" y="0"/>
                  <a:pt x="94742" y="0"/>
                </a:cubicBezTo>
                <a:close/>
              </a:path>
            </a:pathLst>
          </a:custGeom>
          <a:solidFill>
            <a:srgbClr val="C10000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02408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u_讲义模板">
  <a:themeElements>
    <a:clrScheme name="1_讲义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讲义模板">
      <a:majorFont>
        <a:latin typeface="Book Antiqua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讲义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2021]_报告PPT模版_V2" id="{8EC8653A-606D-47E4-A478-266612CD6098}" vid="{7E307012-7BE2-4DF2-B728-4130463293FE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[2021]_报告PPT模版_V2</Template>
  <TotalTime>717</TotalTime>
  <Words>14</Words>
  <Application>Microsoft Office PowerPoint</Application>
  <PresentationFormat>全屏显示(4:3)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华文楷体</vt:lpstr>
      <vt:lpstr>华文中宋</vt:lpstr>
      <vt:lpstr>楷体_GB2312</vt:lpstr>
      <vt:lpstr>思源黑体 CN Medium</vt:lpstr>
      <vt:lpstr>宋体</vt:lpstr>
      <vt:lpstr>微软雅黑</vt:lpstr>
      <vt:lpstr>Arial</vt:lpstr>
      <vt:lpstr>Book Antiqua</vt:lpstr>
      <vt:lpstr>Calibri</vt:lpstr>
      <vt:lpstr>Times New Roman</vt:lpstr>
      <vt:lpstr>Verdana</vt:lpstr>
      <vt:lpstr>Wingdings</vt:lpstr>
      <vt:lpstr>Wingdings 2</vt:lpstr>
      <vt:lpstr>yu_讲义模板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yuli</dc:creator>
  <cp:lastModifiedBy>yuli</cp:lastModifiedBy>
  <cp:revision>52</cp:revision>
  <dcterms:created xsi:type="dcterms:W3CDTF">2021-09-11T14:54:36Z</dcterms:created>
  <dcterms:modified xsi:type="dcterms:W3CDTF">2021-11-20T06:54:22Z</dcterms:modified>
</cp:coreProperties>
</file>