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92" r:id="rId4"/>
    <p:sldId id="294" r:id="rId5"/>
    <p:sldId id="259" r:id="rId6"/>
    <p:sldId id="260" r:id="rId7"/>
    <p:sldId id="295" r:id="rId8"/>
    <p:sldId id="298" r:id="rId9"/>
    <p:sldId id="299" r:id="rId10"/>
    <p:sldId id="300" r:id="rId11"/>
    <p:sldId id="301" r:id="rId12"/>
    <p:sldId id="30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3" r:id="rId28"/>
    <p:sldId id="304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5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31" autoAdjust="0"/>
  </p:normalViewPr>
  <p:slideViewPr>
    <p:cSldViewPr snapToGrid="0">
      <p:cViewPr varScale="1">
        <p:scale>
          <a:sx n="105" d="100"/>
          <a:sy n="105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E4E2-B2BF-438B-AD62-0598B77828C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2EE1-BBCA-455E-A3DC-31C84F3CA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子集树和排列树都是一种解空间，它们不是真实存在的数据结构，也就是说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并不是真的有这样一棵树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，只是抽象出的解空间树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1E0FE0E-1C5C-4917-AD75-7F80456C4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25A13A3-C188-46F2-AEB1-FF4A741810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最后一步的动画：</a:t>
            </a:r>
            <a:r>
              <a:rPr lang="en-US" altLang="zh-CN"/>
              <a:t>3,4</a:t>
            </a:r>
            <a:r>
              <a:rPr lang="zh-CN" altLang="en-US"/>
              <a:t>两个物品全要才刚好够</a:t>
            </a:r>
            <a:r>
              <a:rPr lang="en-US" altLang="zh-CN"/>
              <a:t>31,</a:t>
            </a:r>
            <a:r>
              <a:rPr lang="zh-CN" altLang="en-US"/>
              <a:t>所以不要物品的右子树肯定不需要考虑了。、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36D761F-22DB-443C-B143-534A680D9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55B5B-759F-4C2C-BB6B-F0AE4B84B7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1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1E0FE0E-1C5C-4917-AD75-7F80456C4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25A13A3-C188-46F2-AEB1-FF4A741810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最后一步的动画：</a:t>
            </a:r>
            <a:r>
              <a:rPr lang="en-US" altLang="zh-CN"/>
              <a:t>3,4</a:t>
            </a:r>
            <a:r>
              <a:rPr lang="zh-CN" altLang="en-US"/>
              <a:t>两个物品全要才刚好够</a:t>
            </a:r>
            <a:r>
              <a:rPr lang="en-US" altLang="zh-CN"/>
              <a:t>31,</a:t>
            </a:r>
            <a:r>
              <a:rPr lang="zh-CN" altLang="en-US"/>
              <a:t>所以不要物品的右子树肯定不需要考虑了。、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36D761F-22DB-443C-B143-534A680D9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55B5B-759F-4C2C-BB6B-F0AE4B84B7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47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AD01B989-D54B-4670-B40A-4F6DCDF115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4E7DE8A-78B3-4546-BEA6-3AF830D698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有多少个节点，树就有多少层。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在此处介绍，定义了一个</a:t>
            </a:r>
            <a:r>
              <a:rPr lang="en-US" altLang="zh-CN"/>
              <a:t>class X </a:t>
            </a:r>
            <a:r>
              <a:rPr lang="zh-CN" altLang="en-US"/>
              <a:t>，包含有私有变量（</a:t>
            </a:r>
            <a:r>
              <a:rPr lang="en-US" altLang="zh-CN"/>
              <a:t>w,c,n,bestw,cw</a:t>
            </a:r>
            <a:r>
              <a:rPr lang="zh-CN" altLang="en-US"/>
              <a:t>）和函数</a:t>
            </a:r>
            <a:r>
              <a:rPr lang="en-US" altLang="zh-CN"/>
              <a:t>(backtrack(1))</a:t>
            </a: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0A24D93-CF0F-42C4-B06C-4D19EF888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1C4000-DE94-4283-B054-E05D995B1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58D728BB-4ACC-45C1-AF40-BBA443AC1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4B5F7425-15A8-4BEB-BF2E-6FB17E7774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r-=w[i]</a:t>
            </a:r>
            <a:r>
              <a:rPr lang="zh-CN" altLang="en-US"/>
              <a:t>为右子树搜索做准备。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CE9F56-DDE4-4795-AF49-67802067C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CF63A8-1A47-4E7F-A822-3B7563D093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3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5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解决一个问题的所有可能的决策序列构成该问题的</a:t>
            </a:r>
            <a:r>
              <a:rPr lang="zh-CN" altLang="en-US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为了避免生成那些不可能产生最佳解的问题状态，要不断地利用限界函数</a:t>
            </a:r>
            <a:r>
              <a:rPr lang="en-US" altLang="zh-CN" dirty="0"/>
              <a:t>(Bounding Function)</a:t>
            </a:r>
            <a:r>
              <a:rPr lang="zh-CN" altLang="en-US" dirty="0"/>
              <a:t>来处死那些实际上不可能产生所需解的活结点，以减少问题的计算量。</a:t>
            </a:r>
          </a:p>
          <a:p>
            <a:r>
              <a:rPr lang="zh-CN" altLang="en-US" dirty="0"/>
              <a:t>具有限界函数的深度优先生成法称为回溯法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1515-BBA8-4D97-86B6-F333BBA7C9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09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为了避免生成那些不可能产生最佳解的问题状态，要不断地利用限界函数</a:t>
            </a:r>
            <a:r>
              <a:rPr lang="en-US" altLang="zh-CN" dirty="0"/>
              <a:t>(Bounding Function)</a:t>
            </a:r>
            <a:r>
              <a:rPr lang="zh-CN" altLang="en-US" dirty="0"/>
              <a:t>来处死那些实际上不可能产生所需解的活结点，以减少问题的计算量。</a:t>
            </a:r>
          </a:p>
          <a:p>
            <a:r>
              <a:rPr lang="zh-CN" altLang="en-US" dirty="0"/>
              <a:t>具有限界函数的深度优先生成法称为回溯法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1515-BBA8-4D97-86B6-F333BBA7C9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6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67A2471-ABD1-4D87-9D6F-B7D606E1FC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87D7AEFD-ED6D-4CA4-A505-E937953A1A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假设中间的分支</a:t>
            </a:r>
            <a:r>
              <a:rPr lang="en-US" altLang="zh-CN"/>
              <a:t>3</a:t>
            </a:r>
            <a:r>
              <a:rPr lang="zh-CN" altLang="en-US"/>
              <a:t>先搜索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FD109E3-628B-44D3-BE59-DB574A43D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D9C70-58F2-4863-9444-EA689B713E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24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B21E6A3-76E4-4664-9011-B1B54E231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48C872A-F70F-4635-89F6-DA4A328E4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2(n)-1</a:t>
            </a:r>
            <a:r>
              <a:rPr lang="zh-CN" altLang="en-US"/>
              <a:t>个内部节点</a:t>
            </a:r>
            <a:r>
              <a:rPr lang="en-US" altLang="zh-CN"/>
              <a:t>;  2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）个叶子节点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A6587610-0545-4F90-92FA-6DAD60593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DBB4E-7ACE-4383-B4E7-1DFC6BE1B5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84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0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392A3F9-4144-4213-88BC-244E62C3A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C584C9-4238-4856-A665-685ADFC0027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BAD518B-7091-48FB-987D-2707A7F77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1A453F-CD30-4C86-B0B1-2C4150B41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32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3F97A44-6B74-4C9E-9407-4F3E6B5D81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5101F25-2927-4DC7-B4E7-EFD272941F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此图，</a:t>
            </a:r>
            <a:r>
              <a:rPr lang="en-US" altLang="zh-CN"/>
              <a:t>M, I, k</a:t>
            </a:r>
            <a:r>
              <a:rPr lang="zh-CN" altLang="en-US"/>
              <a:t>三出需要剪枝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09CB818-891B-491F-A5CA-D56790A15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AD0695-92BC-4CB6-A348-BB8361928A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8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8D681D-C584-4F5F-BE22-D2356FAC4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F637D-81B5-4011-8572-F119D5A63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7159C4-3CBC-4759-861B-B8AC998C7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B7879-F609-4909-9512-BA6787DC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53A4-C679-43DC-991E-E1217C9657F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24F599F7-DC2F-4BBB-8F2F-0865008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第五章 回溯法</a:t>
            </a:r>
          </a:p>
        </p:txBody>
      </p:sp>
    </p:spTree>
    <p:extLst>
      <p:ext uri="{BB962C8B-B14F-4D97-AF65-F5344CB8AC3E}">
        <p14:creationId xmlns:p14="http://schemas.microsoft.com/office/powerpoint/2010/main" val="404715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3306444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3949387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1466566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20324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851087" y="2682875"/>
            <a:ext cx="1949450" cy="649288"/>
            <a:chOff x="5402292" y="2682896"/>
            <a:chExt cx="1948754" cy="649287"/>
          </a:xfrm>
        </p:grpSpPr>
        <p:sp>
          <p:nvSpPr>
            <p:cNvPr id="10" name="Oval 67"/>
            <p:cNvSpPr>
              <a:spLocks noChangeArrowheads="1"/>
            </p:cNvSpPr>
            <p:nvPr/>
          </p:nvSpPr>
          <p:spPr bwMode="auto">
            <a:xfrm>
              <a:off x="5402292" y="2682896"/>
              <a:ext cx="649287" cy="649287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C</a:t>
              </a: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5978554" y="2755921"/>
              <a:ext cx="1372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=30,V=0</a:t>
              </a:r>
            </a:p>
          </p:txBody>
        </p:sp>
      </p:grpSp>
      <p:sp>
        <p:nvSpPr>
          <p:cNvPr id="12" name="Oval 71"/>
          <p:cNvSpPr>
            <a:spLocks noChangeArrowheads="1"/>
          </p:cNvSpPr>
          <p:nvPr/>
        </p:nvSpPr>
        <p:spPr bwMode="auto">
          <a:xfrm>
            <a:off x="818866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377637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4" name="Oval 75"/>
          <p:cNvSpPr>
            <a:spLocks noChangeArrowheads="1"/>
          </p:cNvSpPr>
          <p:nvPr/>
        </p:nvSpPr>
        <p:spPr bwMode="auto">
          <a:xfrm>
            <a:off x="1464978" y="4987946"/>
            <a:ext cx="649288" cy="649287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15" name="Text Box 77"/>
          <p:cNvSpPr txBox="1">
            <a:spLocks noChangeArrowheads="1"/>
          </p:cNvSpPr>
          <p:nvPr/>
        </p:nvSpPr>
        <p:spPr bwMode="auto">
          <a:xfrm>
            <a:off x="2092012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6" name="Oval 79"/>
          <p:cNvSpPr>
            <a:spLocks noChangeArrowheads="1"/>
          </p:cNvSpPr>
          <p:nvPr/>
        </p:nvSpPr>
        <p:spPr bwMode="auto">
          <a:xfrm>
            <a:off x="3266791" y="4914921"/>
            <a:ext cx="649288" cy="649288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17" name="Text Box 80"/>
          <p:cNvSpPr txBox="1">
            <a:spLocks noChangeArrowheads="1"/>
          </p:cNvSpPr>
          <p:nvPr/>
        </p:nvSpPr>
        <p:spPr bwMode="auto">
          <a:xfrm>
            <a:off x="3843024" y="4843463"/>
            <a:ext cx="1463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18" name="Freeform 83"/>
          <p:cNvSpPr/>
          <p:nvPr/>
        </p:nvSpPr>
        <p:spPr bwMode="auto">
          <a:xfrm>
            <a:off x="2042799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4"/>
          <p:cNvSpPr/>
          <p:nvPr/>
        </p:nvSpPr>
        <p:spPr bwMode="auto">
          <a:xfrm>
            <a:off x="4995549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5"/>
          <p:cNvSpPr/>
          <p:nvPr/>
        </p:nvSpPr>
        <p:spPr bwMode="auto">
          <a:xfrm>
            <a:off x="2187262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6"/>
          <p:cNvSpPr/>
          <p:nvPr/>
        </p:nvSpPr>
        <p:spPr bwMode="auto">
          <a:xfrm>
            <a:off x="1395099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87"/>
          <p:cNvSpPr/>
          <p:nvPr/>
        </p:nvSpPr>
        <p:spPr bwMode="auto">
          <a:xfrm>
            <a:off x="2042799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88"/>
          <p:cNvSpPr>
            <a:spLocks noChangeArrowheads="1"/>
          </p:cNvSpPr>
          <p:nvPr/>
        </p:nvSpPr>
        <p:spPr bwMode="auto">
          <a:xfrm>
            <a:off x="234610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4" name="Oval 89"/>
          <p:cNvSpPr>
            <a:spLocks noChangeArrowheads="1"/>
          </p:cNvSpPr>
          <p:nvPr/>
        </p:nvSpPr>
        <p:spPr bwMode="auto">
          <a:xfrm>
            <a:off x="1091866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5" name="Line 90"/>
          <p:cNvSpPr>
            <a:spLocks noChangeShapeType="1"/>
          </p:cNvSpPr>
          <p:nvPr/>
        </p:nvSpPr>
        <p:spPr bwMode="auto">
          <a:xfrm flipH="1">
            <a:off x="520387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>
            <a:off x="1179199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73"/>
          <p:cNvSpPr>
            <a:spLocks noChangeArrowheads="1"/>
          </p:cNvSpPr>
          <p:nvPr/>
        </p:nvSpPr>
        <p:spPr bwMode="auto">
          <a:xfrm>
            <a:off x="2690528" y="3763983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8" name="Text Box 74"/>
          <p:cNvSpPr txBox="1">
            <a:spLocks noChangeArrowheads="1"/>
          </p:cNvSpPr>
          <p:nvPr/>
        </p:nvSpPr>
        <p:spPr bwMode="auto">
          <a:xfrm>
            <a:off x="3235012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4849499" y="4843463"/>
            <a:ext cx="2143125" cy="1323975"/>
            <a:chOff x="5400704" y="4843483"/>
            <a:chExt cx="2142717" cy="1323439"/>
          </a:xfrm>
        </p:grpSpPr>
        <p:sp>
          <p:nvSpPr>
            <p:cNvPr id="30" name="Oval 102"/>
            <p:cNvSpPr>
              <a:spLocks noChangeArrowheads="1"/>
            </p:cNvSpPr>
            <p:nvPr/>
          </p:nvSpPr>
          <p:spPr bwMode="auto">
            <a:xfrm>
              <a:off x="5400704" y="4916508"/>
              <a:ext cx="649288" cy="649287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L</a:t>
              </a: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5976967" y="4843483"/>
              <a:ext cx="15664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=0,V=50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50&gt;45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x=(0,1,1)</a:t>
              </a: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419287" y="3643313"/>
            <a:ext cx="2211387" cy="708025"/>
            <a:chOff x="4970492" y="3643314"/>
            <a:chExt cx="2210678" cy="707886"/>
          </a:xfrm>
        </p:grpSpPr>
        <p:sp>
          <p:nvSpPr>
            <p:cNvPr id="33" name="Oval 100"/>
            <p:cNvSpPr>
              <a:spLocks noChangeArrowheads="1"/>
            </p:cNvSpPr>
            <p:nvPr/>
          </p:nvSpPr>
          <p:spPr bwMode="auto">
            <a:xfrm>
              <a:off x="4970492" y="3690958"/>
              <a:ext cx="649288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F</a:t>
              </a:r>
            </a:p>
          </p:txBody>
        </p:sp>
        <p:sp>
          <p:nvSpPr>
            <p:cNvPr id="34" name="Text Box 110"/>
            <p:cNvSpPr txBox="1">
              <a:spLocks noChangeArrowheads="1"/>
            </p:cNvSpPr>
            <p:nvPr/>
          </p:nvSpPr>
          <p:spPr bwMode="auto">
            <a:xfrm>
              <a:off x="5643570" y="3643314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=15,V=25</a:t>
              </a:r>
            </a:p>
          </p:txBody>
        </p:sp>
      </p:grpSp>
      <p:sp>
        <p:nvSpPr>
          <p:cNvPr id="35" name="Freeform 130"/>
          <p:cNvSpPr/>
          <p:nvPr/>
        </p:nvSpPr>
        <p:spPr bwMode="auto">
          <a:xfrm>
            <a:off x="3266762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" name="直接连接符 74"/>
          <p:cNvCxnSpPr>
            <a:cxnSpLocks noChangeShapeType="1"/>
          </p:cNvCxnSpPr>
          <p:nvPr/>
        </p:nvCxnSpPr>
        <p:spPr bwMode="auto">
          <a:xfrm rot="10800000" flipV="1">
            <a:off x="2020574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9" name="直接连接符 75"/>
          <p:cNvCxnSpPr>
            <a:cxnSpLocks noChangeShapeType="1"/>
          </p:cNvCxnSpPr>
          <p:nvPr/>
        </p:nvCxnSpPr>
        <p:spPr bwMode="auto">
          <a:xfrm rot="5400000">
            <a:off x="1089506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0" name="直接连接符 76"/>
          <p:cNvCxnSpPr>
            <a:cxnSpLocks noChangeShapeType="1"/>
          </p:cNvCxnSpPr>
          <p:nvPr/>
        </p:nvCxnSpPr>
        <p:spPr bwMode="auto">
          <a:xfrm rot="16200000" flipH="1">
            <a:off x="2092012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3955737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rot="5400000">
            <a:off x="4618518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3" name="直接连接符 80"/>
          <p:cNvCxnSpPr>
            <a:cxnSpLocks noChangeShapeType="1"/>
          </p:cNvCxnSpPr>
          <p:nvPr/>
        </p:nvCxnSpPr>
        <p:spPr bwMode="auto">
          <a:xfrm rot="5400000">
            <a:off x="2019780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4" name="直接连接符 81"/>
          <p:cNvCxnSpPr>
            <a:cxnSpLocks noChangeShapeType="1"/>
          </p:cNvCxnSpPr>
          <p:nvPr/>
        </p:nvCxnSpPr>
        <p:spPr bwMode="auto">
          <a:xfrm rot="16200000" flipH="1">
            <a:off x="3119918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16200000" flipH="1">
            <a:off x="4508980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6" name="圆角矩形标注 45"/>
          <p:cNvSpPr/>
          <p:nvPr/>
        </p:nvSpPr>
        <p:spPr bwMode="auto">
          <a:xfrm>
            <a:off x="6800537" y="789768"/>
            <a:ext cx="2643206" cy="1857388"/>
          </a:xfrm>
          <a:prstGeom prst="wedgeRoundRectCallout">
            <a:avLst>
              <a:gd name="adj1" fmla="val -53092"/>
              <a:gd name="adj2" fmla="val 71615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再次成为扩展结点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=30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活结点为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为当前扩展结点</a:t>
            </a:r>
          </a:p>
        </p:txBody>
      </p:sp>
      <p:sp>
        <p:nvSpPr>
          <p:cNvPr id="47" name="圆角矩形标注 46"/>
          <p:cNvSpPr/>
          <p:nvPr/>
        </p:nvSpPr>
        <p:spPr bwMode="auto">
          <a:xfrm>
            <a:off x="1591932" y="2071678"/>
            <a:ext cx="2643206" cy="1857388"/>
          </a:xfrm>
          <a:prstGeom prst="wedgeRoundRectCallout">
            <a:avLst>
              <a:gd name="adj1" fmla="val 61660"/>
              <a:gd name="adj2" fmla="val 37994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=15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=25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此时活结点为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A,C,F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成为当前扩展结点</a:t>
            </a:r>
          </a:p>
        </p:txBody>
      </p:sp>
      <p:sp>
        <p:nvSpPr>
          <p:cNvPr id="48" name="圆角矩形标注 47"/>
          <p:cNvSpPr/>
          <p:nvPr/>
        </p:nvSpPr>
        <p:spPr bwMode="auto">
          <a:xfrm>
            <a:off x="1591932" y="3929066"/>
            <a:ext cx="2714644" cy="2857496"/>
          </a:xfrm>
          <a:prstGeom prst="wedgeRoundRectCallout">
            <a:avLst>
              <a:gd name="adj1" fmla="val 69557"/>
              <a:gd name="adj2" fmla="val 137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50&gt;45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得到一个可行解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x=(0,1,1)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191765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4327525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4970468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2487647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1041405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5872197" y="2682896"/>
            <a:ext cx="649287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C</a:t>
            </a: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6448430" y="275590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=30,V=0</a:t>
            </a:r>
          </a:p>
        </p:txBody>
      </p:sp>
      <p:sp>
        <p:nvSpPr>
          <p:cNvPr id="11" name="Oval 71"/>
          <p:cNvSpPr>
            <a:spLocks noChangeArrowheads="1"/>
          </p:cNvSpPr>
          <p:nvPr/>
        </p:nvSpPr>
        <p:spPr bwMode="auto">
          <a:xfrm>
            <a:off x="1839947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auto">
          <a:xfrm>
            <a:off x="2398718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3" name="Oval 75"/>
          <p:cNvSpPr>
            <a:spLocks noChangeArrowheads="1"/>
          </p:cNvSpPr>
          <p:nvPr/>
        </p:nvSpPr>
        <p:spPr bwMode="auto">
          <a:xfrm>
            <a:off x="2486059" y="4987946"/>
            <a:ext cx="649288" cy="649287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3113093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5" name="Oval 79"/>
          <p:cNvSpPr>
            <a:spLocks noChangeArrowheads="1"/>
          </p:cNvSpPr>
          <p:nvPr/>
        </p:nvSpPr>
        <p:spPr bwMode="auto">
          <a:xfrm>
            <a:off x="4287872" y="4914921"/>
            <a:ext cx="649288" cy="649288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16" name="Text Box 80"/>
          <p:cNvSpPr txBox="1">
            <a:spLocks noChangeArrowheads="1"/>
          </p:cNvSpPr>
          <p:nvPr/>
        </p:nvSpPr>
        <p:spPr bwMode="auto">
          <a:xfrm>
            <a:off x="4864105" y="4843463"/>
            <a:ext cx="122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17" name="Freeform 83"/>
          <p:cNvSpPr/>
          <p:nvPr/>
        </p:nvSpPr>
        <p:spPr bwMode="auto">
          <a:xfrm>
            <a:off x="3063880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4"/>
          <p:cNvSpPr/>
          <p:nvPr/>
        </p:nvSpPr>
        <p:spPr bwMode="auto">
          <a:xfrm>
            <a:off x="6016630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5"/>
          <p:cNvSpPr/>
          <p:nvPr/>
        </p:nvSpPr>
        <p:spPr bwMode="auto">
          <a:xfrm>
            <a:off x="3208343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6"/>
          <p:cNvSpPr/>
          <p:nvPr/>
        </p:nvSpPr>
        <p:spPr bwMode="auto">
          <a:xfrm>
            <a:off x="2416180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7"/>
          <p:cNvSpPr/>
          <p:nvPr/>
        </p:nvSpPr>
        <p:spPr bwMode="auto">
          <a:xfrm>
            <a:off x="3063880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88"/>
          <p:cNvSpPr>
            <a:spLocks noChangeArrowheads="1"/>
          </p:cNvSpPr>
          <p:nvPr/>
        </p:nvSpPr>
        <p:spPr bwMode="auto">
          <a:xfrm>
            <a:off x="1255691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3" name="Oval 89"/>
          <p:cNvSpPr>
            <a:spLocks noChangeArrowheads="1"/>
          </p:cNvSpPr>
          <p:nvPr/>
        </p:nvSpPr>
        <p:spPr bwMode="auto">
          <a:xfrm>
            <a:off x="2112947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1541468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2200280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3711609" y="3763983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4256093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sp>
        <p:nvSpPr>
          <p:cNvPr id="28" name="Oval 102"/>
          <p:cNvSpPr>
            <a:spLocks noChangeArrowheads="1"/>
          </p:cNvSpPr>
          <p:nvPr/>
        </p:nvSpPr>
        <p:spPr bwMode="auto">
          <a:xfrm>
            <a:off x="5870609" y="4916508"/>
            <a:ext cx="649288" cy="649287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L</a:t>
            </a: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6446843" y="4843463"/>
            <a:ext cx="1566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w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=15,v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=0,V=50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50&gt;45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x=(0,1,1)</a:t>
            </a:r>
          </a:p>
        </p:txBody>
      </p:sp>
      <p:sp>
        <p:nvSpPr>
          <p:cNvPr id="30" name="Oval 100"/>
          <p:cNvSpPr>
            <a:spLocks noChangeArrowheads="1"/>
          </p:cNvSpPr>
          <p:nvPr/>
        </p:nvSpPr>
        <p:spPr bwMode="auto">
          <a:xfrm>
            <a:off x="5440397" y="3690958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F</a:t>
            </a:r>
          </a:p>
        </p:txBody>
      </p:sp>
      <p:sp>
        <p:nvSpPr>
          <p:cNvPr id="31" name="Text Box 110"/>
          <p:cNvSpPr txBox="1">
            <a:spLocks noChangeArrowheads="1"/>
          </p:cNvSpPr>
          <p:nvPr/>
        </p:nvSpPr>
        <p:spPr bwMode="auto">
          <a:xfrm>
            <a:off x="6113468" y="3792538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=15,v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=15,V=25</a:t>
            </a:r>
          </a:p>
        </p:txBody>
      </p:sp>
      <p:sp>
        <p:nvSpPr>
          <p:cNvPr id="32" name="Freeform 130"/>
          <p:cNvSpPr/>
          <p:nvPr/>
        </p:nvSpPr>
        <p:spPr bwMode="auto">
          <a:xfrm>
            <a:off x="4287843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直接连接符 74"/>
          <p:cNvCxnSpPr>
            <a:cxnSpLocks noChangeShapeType="1"/>
          </p:cNvCxnSpPr>
          <p:nvPr/>
        </p:nvCxnSpPr>
        <p:spPr bwMode="auto">
          <a:xfrm rot="10800000" flipV="1">
            <a:off x="3041655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4" name="直接连接符 75"/>
          <p:cNvCxnSpPr>
            <a:cxnSpLocks noChangeShapeType="1"/>
          </p:cNvCxnSpPr>
          <p:nvPr/>
        </p:nvCxnSpPr>
        <p:spPr bwMode="auto">
          <a:xfrm rot="5400000">
            <a:off x="2110587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5" name="直接连接符 76"/>
          <p:cNvCxnSpPr>
            <a:cxnSpLocks noChangeShapeType="1"/>
          </p:cNvCxnSpPr>
          <p:nvPr/>
        </p:nvCxnSpPr>
        <p:spPr bwMode="auto">
          <a:xfrm rot="16200000" flipH="1">
            <a:off x="3113093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8" name="直接连接符 77"/>
          <p:cNvCxnSpPr>
            <a:cxnSpLocks noChangeShapeType="1"/>
          </p:cNvCxnSpPr>
          <p:nvPr/>
        </p:nvCxnSpPr>
        <p:spPr bwMode="auto">
          <a:xfrm>
            <a:off x="4976818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9" name="直接连接符 78"/>
          <p:cNvCxnSpPr>
            <a:cxnSpLocks noChangeShapeType="1"/>
          </p:cNvCxnSpPr>
          <p:nvPr/>
        </p:nvCxnSpPr>
        <p:spPr bwMode="auto">
          <a:xfrm rot="5400000">
            <a:off x="5639599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0" name="直接连接符 80"/>
          <p:cNvCxnSpPr>
            <a:cxnSpLocks noChangeShapeType="1"/>
          </p:cNvCxnSpPr>
          <p:nvPr/>
        </p:nvCxnSpPr>
        <p:spPr bwMode="auto">
          <a:xfrm rot="5400000">
            <a:off x="3040861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1" name="直接连接符 81"/>
          <p:cNvCxnSpPr>
            <a:cxnSpLocks noChangeShapeType="1"/>
          </p:cNvCxnSpPr>
          <p:nvPr/>
        </p:nvCxnSpPr>
        <p:spPr bwMode="auto">
          <a:xfrm rot="16200000" flipH="1">
            <a:off x="4140999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2" name="直接连接符 82"/>
          <p:cNvCxnSpPr>
            <a:cxnSpLocks noChangeShapeType="1"/>
          </p:cNvCxnSpPr>
          <p:nvPr/>
        </p:nvCxnSpPr>
        <p:spPr bwMode="auto">
          <a:xfrm rot="16200000" flipH="1">
            <a:off x="5530061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3" name="圆角矩形标注 42"/>
          <p:cNvSpPr/>
          <p:nvPr/>
        </p:nvSpPr>
        <p:spPr bwMode="auto">
          <a:xfrm>
            <a:off x="2255823" y="3714752"/>
            <a:ext cx="3643338" cy="2928958"/>
          </a:xfrm>
          <a:prstGeom prst="wedgeRoundRectCallout">
            <a:avLst>
              <a:gd name="adj1" fmla="val 73986"/>
              <a:gd name="adj2" fmla="val -1848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25&lt;50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不是最优解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不可扩展，成为死结点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没有可扩展结点，成为死结点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，再扩展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7470780" y="4286250"/>
            <a:ext cx="1651000" cy="1158875"/>
            <a:chOff x="7000892" y="4286256"/>
            <a:chExt cx="1651005" cy="1158539"/>
          </a:xfrm>
        </p:grpSpPr>
        <p:sp>
          <p:nvSpPr>
            <p:cNvPr id="45" name="Oval 103"/>
            <p:cNvSpPr>
              <a:spLocks noChangeArrowheads="1"/>
            </p:cNvSpPr>
            <p:nvPr/>
          </p:nvSpPr>
          <p:spPr bwMode="auto">
            <a:xfrm>
              <a:off x="7000892" y="4286256"/>
              <a:ext cx="649288" cy="649288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46" name="Text Box 132"/>
            <p:cNvSpPr txBox="1">
              <a:spLocks noChangeArrowheads="1"/>
            </p:cNvSpPr>
            <p:nvPr/>
          </p:nvSpPr>
          <p:spPr bwMode="auto">
            <a:xfrm>
              <a:off x="7643834" y="4429132"/>
              <a:ext cx="10080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C00000"/>
                  </a:solidFill>
                </a:rPr>
                <a:t>25&lt;50</a:t>
              </a:r>
            </a:p>
            <a:p>
              <a:r>
                <a:rPr lang="zh-CN" altLang="en-US" sz="2000" b="1">
                  <a:solidFill>
                    <a:srgbClr val="C00000"/>
                  </a:solidFill>
                  <a:ea typeface="楷体_GB2312" pitchFamily="49" charset="-122"/>
                </a:rPr>
                <a:t>不是最优解</a:t>
              </a:r>
            </a:p>
          </p:txBody>
        </p:sp>
      </p:grpSp>
      <p:sp>
        <p:nvSpPr>
          <p:cNvPr id="47" name="Freeform 134"/>
          <p:cNvSpPr/>
          <p:nvPr/>
        </p:nvSpPr>
        <p:spPr bwMode="auto">
          <a:xfrm rot="-410044">
            <a:off x="6088068" y="3643313"/>
            <a:ext cx="1882775" cy="623887"/>
          </a:xfrm>
          <a:custGeom>
            <a:avLst/>
            <a:gdLst>
              <a:gd name="T0" fmla="*/ 1225 w 1429"/>
              <a:gd name="T1" fmla="*/ 159 h 159"/>
              <a:gd name="T2" fmla="*/ 1225 w 1429"/>
              <a:gd name="T3" fmla="*/ 23 h 159"/>
              <a:gd name="T4" fmla="*/ 0 w 1429"/>
              <a:gd name="T5" fmla="*/ 2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8" name="直接连接符 47"/>
          <p:cNvCxnSpPr>
            <a:cxnSpLocks noChangeShapeType="1"/>
          </p:cNvCxnSpPr>
          <p:nvPr/>
        </p:nvCxnSpPr>
        <p:spPr bwMode="auto">
          <a:xfrm>
            <a:off x="6089655" y="4016375"/>
            <a:ext cx="1381125" cy="5953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9" name="Freeform 86"/>
          <p:cNvSpPr/>
          <p:nvPr/>
        </p:nvSpPr>
        <p:spPr bwMode="auto">
          <a:xfrm>
            <a:off x="6113468" y="3281363"/>
            <a:ext cx="360362" cy="433387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auto">
          <a:xfrm>
            <a:off x="8542367" y="3429000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G</a:t>
            </a:r>
          </a:p>
        </p:txBody>
      </p: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>
            <a:off x="6327780" y="3143250"/>
            <a:ext cx="2214563" cy="611188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313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5642" y="1457766"/>
            <a:ext cx="6259116" cy="546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86119" y="1815905"/>
            <a:ext cx="6259116" cy="42291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扩展到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V=0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活结点为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为当前扩展结点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，先到达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是叶结点，且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25&lt;50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，不是最优解，又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不可扩展，返回到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再扩展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是叶结点，且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0&lt;50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，不是最优解，又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不可扩展，返回到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</a:t>
            </a:r>
            <a:r>
              <a:rPr lang="zh-CN" altLang="en-US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算法结束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X=(0,1,1)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，最优值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10069"/>
              </p:ext>
            </p:extLst>
          </p:nvPr>
        </p:nvGraphicFramePr>
        <p:xfrm>
          <a:off x="5645348" y="903886"/>
          <a:ext cx="3107055" cy="165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4" imgW="4508500" imgH="2400300" progId="Visio.Drawing.11">
                  <p:embed/>
                </p:oleObj>
              </mc:Choice>
              <mc:Fallback>
                <p:oleObj name="Visio" r:id="rId4" imgW="4508500" imgH="2400300" progId="Visio.Drawing.11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348" y="903886"/>
                        <a:ext cx="3107055" cy="165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3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STATBAR">
            <a:extLst>
              <a:ext uri="{FF2B5EF4-FFF2-40B4-BE49-F238E27FC236}">
                <a16:creationId xmlns:a16="http://schemas.microsoft.com/office/drawing/2014/main" id="{8DFC81F5-46E8-4B41-A319-C629DBD5782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0243" name="Text Box 6">
            <a:extLst>
              <a:ext uri="{FF2B5EF4-FFF2-40B4-BE49-F238E27FC236}">
                <a16:creationId xmlns:a16="http://schemas.microsoft.com/office/drawing/2014/main" id="{E33A85B3-B55F-4154-B3FB-B0D5A41B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旅行商问题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pic>
        <p:nvPicPr>
          <p:cNvPr id="9225" name="Picture 9" descr="MCj04459220000[1]">
            <a:extLst>
              <a:ext uri="{FF2B5EF4-FFF2-40B4-BE49-F238E27FC236}">
                <a16:creationId xmlns:a16="http://schemas.microsoft.com/office/drawing/2014/main" id="{27F58864-8821-4CF2-AA7E-8AD3789E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3">
            <a:extLst>
              <a:ext uri="{FF2B5EF4-FFF2-40B4-BE49-F238E27FC236}">
                <a16:creationId xmlns:a16="http://schemas.microsoft.com/office/drawing/2014/main" id="{6ECB16B0-75B0-4BE2-8DCB-FFC3DA8E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北京</a:t>
            </a:r>
          </a:p>
        </p:txBody>
      </p:sp>
      <p:sp>
        <p:nvSpPr>
          <p:cNvPr id="10246" name="Text Box 14">
            <a:extLst>
              <a:ext uri="{FF2B5EF4-FFF2-40B4-BE49-F238E27FC236}">
                <a16:creationId xmlns:a16="http://schemas.microsoft.com/office/drawing/2014/main" id="{B7623E76-816A-4A07-BCC3-BF990985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西安</a:t>
            </a:r>
          </a:p>
        </p:txBody>
      </p:sp>
      <p:sp>
        <p:nvSpPr>
          <p:cNvPr id="10247" name="Text Box 15">
            <a:extLst>
              <a:ext uri="{FF2B5EF4-FFF2-40B4-BE49-F238E27FC236}">
                <a16:creationId xmlns:a16="http://schemas.microsoft.com/office/drawing/2014/main" id="{1E14A3A5-A8CD-4E46-939A-894C0161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徐州</a:t>
            </a:r>
          </a:p>
        </p:txBody>
      </p:sp>
      <p:sp>
        <p:nvSpPr>
          <p:cNvPr id="10248" name="Text Box 16">
            <a:extLst>
              <a:ext uri="{FF2B5EF4-FFF2-40B4-BE49-F238E27FC236}">
                <a16:creationId xmlns:a16="http://schemas.microsoft.com/office/drawing/2014/main" id="{C8AA6573-E368-4F7C-9002-FA91036F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上海</a:t>
            </a:r>
          </a:p>
        </p:txBody>
      </p:sp>
      <p:sp>
        <p:nvSpPr>
          <p:cNvPr id="10249" name="Text Box 17">
            <a:extLst>
              <a:ext uri="{FF2B5EF4-FFF2-40B4-BE49-F238E27FC236}">
                <a16:creationId xmlns:a16="http://schemas.microsoft.com/office/drawing/2014/main" id="{1FE9E0AE-63F7-4718-960A-0E8FA01A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广州</a:t>
            </a:r>
          </a:p>
        </p:txBody>
      </p:sp>
      <p:sp>
        <p:nvSpPr>
          <p:cNvPr id="10250" name="Text Box 18">
            <a:extLst>
              <a:ext uri="{FF2B5EF4-FFF2-40B4-BE49-F238E27FC236}">
                <a16:creationId xmlns:a16="http://schemas.microsoft.com/office/drawing/2014/main" id="{9982E16D-33D9-4D7F-AD23-B6B16A60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HK</a:t>
            </a:r>
          </a:p>
        </p:txBody>
      </p:sp>
      <p:sp>
        <p:nvSpPr>
          <p:cNvPr id="10251" name="Text Box 19">
            <a:extLst>
              <a:ext uri="{FF2B5EF4-FFF2-40B4-BE49-F238E27FC236}">
                <a16:creationId xmlns:a16="http://schemas.microsoft.com/office/drawing/2014/main" id="{B07F646D-3829-416C-AA22-F01A694F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成都</a:t>
            </a:r>
          </a:p>
        </p:txBody>
      </p:sp>
      <p:sp>
        <p:nvSpPr>
          <p:cNvPr id="10252" name="Line 20">
            <a:extLst>
              <a:ext uri="{FF2B5EF4-FFF2-40B4-BE49-F238E27FC236}">
                <a16:creationId xmlns:a16="http://schemas.microsoft.com/office/drawing/2014/main" id="{AA48192A-BB52-4CD8-A495-8B3769B7C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3" name="Line 21">
            <a:extLst>
              <a:ext uri="{FF2B5EF4-FFF2-40B4-BE49-F238E27FC236}">
                <a16:creationId xmlns:a16="http://schemas.microsoft.com/office/drawing/2014/main" id="{350899C6-28A3-49C8-A6E0-4F285C777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4" name="Line 22">
            <a:extLst>
              <a:ext uri="{FF2B5EF4-FFF2-40B4-BE49-F238E27FC236}">
                <a16:creationId xmlns:a16="http://schemas.microsoft.com/office/drawing/2014/main" id="{92A95620-9004-47CF-A655-8046A9EF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5" name="Line 23">
            <a:extLst>
              <a:ext uri="{FF2B5EF4-FFF2-40B4-BE49-F238E27FC236}">
                <a16:creationId xmlns:a16="http://schemas.microsoft.com/office/drawing/2014/main" id="{64F185D2-F2DF-4F4A-A9CC-DBE3DE37B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6" name="Line 24">
            <a:extLst>
              <a:ext uri="{FF2B5EF4-FFF2-40B4-BE49-F238E27FC236}">
                <a16:creationId xmlns:a16="http://schemas.microsoft.com/office/drawing/2014/main" id="{C372178F-8A3D-44A0-A8C7-11AAF408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7" name="Line 25">
            <a:extLst>
              <a:ext uri="{FF2B5EF4-FFF2-40B4-BE49-F238E27FC236}">
                <a16:creationId xmlns:a16="http://schemas.microsoft.com/office/drawing/2014/main" id="{EDFAA77D-1DD0-436E-AB63-B874E61DF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8" name="Line 26">
            <a:extLst>
              <a:ext uri="{FF2B5EF4-FFF2-40B4-BE49-F238E27FC236}">
                <a16:creationId xmlns:a16="http://schemas.microsoft.com/office/drawing/2014/main" id="{0E4C900D-B4F0-4FE0-9011-05C0D812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9" name="Line 27">
            <a:extLst>
              <a:ext uri="{FF2B5EF4-FFF2-40B4-BE49-F238E27FC236}">
                <a16:creationId xmlns:a16="http://schemas.microsoft.com/office/drawing/2014/main" id="{D1FC3935-8CA0-4F07-A868-E029E59A1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0" name="Line 28">
            <a:extLst>
              <a:ext uri="{FF2B5EF4-FFF2-40B4-BE49-F238E27FC236}">
                <a16:creationId xmlns:a16="http://schemas.microsoft.com/office/drawing/2014/main" id="{F6F73D3B-36A4-46F9-8130-B9E1DE202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1" name="Line 29">
            <a:extLst>
              <a:ext uri="{FF2B5EF4-FFF2-40B4-BE49-F238E27FC236}">
                <a16:creationId xmlns:a16="http://schemas.microsoft.com/office/drawing/2014/main" id="{E4C96B34-4D33-4572-8D6F-D066A2851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2" name="Line 30">
            <a:extLst>
              <a:ext uri="{FF2B5EF4-FFF2-40B4-BE49-F238E27FC236}">
                <a16:creationId xmlns:a16="http://schemas.microsoft.com/office/drawing/2014/main" id="{8C5EB489-7D33-4FC8-A90E-C77E88D1E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3" name="Line 31">
            <a:extLst>
              <a:ext uri="{FF2B5EF4-FFF2-40B4-BE49-F238E27FC236}">
                <a16:creationId xmlns:a16="http://schemas.microsoft.com/office/drawing/2014/main" id="{D5F942E3-DEEE-41DE-9BD8-ED391FCDF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4" name="Line 32">
            <a:extLst>
              <a:ext uri="{FF2B5EF4-FFF2-40B4-BE49-F238E27FC236}">
                <a16:creationId xmlns:a16="http://schemas.microsoft.com/office/drawing/2014/main" id="{E395CED9-45A4-4DE1-B5CE-3D0833781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5" name="Line 34">
            <a:extLst>
              <a:ext uri="{FF2B5EF4-FFF2-40B4-BE49-F238E27FC236}">
                <a16:creationId xmlns:a16="http://schemas.microsoft.com/office/drawing/2014/main" id="{6E10C745-04CA-45FD-AD80-4757EADF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1" name="Line 35">
            <a:extLst>
              <a:ext uri="{FF2B5EF4-FFF2-40B4-BE49-F238E27FC236}">
                <a16:creationId xmlns:a16="http://schemas.microsoft.com/office/drawing/2014/main" id="{4ABE161A-A1CC-4F1E-8945-733093BFF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C1F7B9B7-F06D-49DC-9587-013CAD36B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8" name="Line 42">
            <a:extLst>
              <a:ext uri="{FF2B5EF4-FFF2-40B4-BE49-F238E27FC236}">
                <a16:creationId xmlns:a16="http://schemas.microsoft.com/office/drawing/2014/main" id="{BD43C81C-5315-48E0-AA0B-45E50826D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F04B2D38-6D9B-4401-A81F-874CE640EB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6A359887-9391-4067-A821-CD7BF288C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1202EC2-BB25-4CF8-B4BE-9F24AEC7A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2" name="Line 46">
            <a:extLst>
              <a:ext uri="{FF2B5EF4-FFF2-40B4-BE49-F238E27FC236}">
                <a16:creationId xmlns:a16="http://schemas.microsoft.com/office/drawing/2014/main" id="{E3DECF9C-8DC3-4517-B986-33928941D8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3" name="Line 47">
            <a:extLst>
              <a:ext uri="{FF2B5EF4-FFF2-40B4-BE49-F238E27FC236}">
                <a16:creationId xmlns:a16="http://schemas.microsoft.com/office/drawing/2014/main" id="{10BABB15-FD3A-41EF-B0FB-3EE3122DC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0" name="Oval 100">
            <a:extLst>
              <a:ext uri="{FF2B5EF4-FFF2-40B4-BE49-F238E27FC236}">
                <a16:creationId xmlns:a16="http://schemas.microsoft.com/office/drawing/2014/main" id="{1A0623E5-9742-4F23-BA10-937DB9F23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6" name="Oval 96">
            <a:extLst>
              <a:ext uri="{FF2B5EF4-FFF2-40B4-BE49-F238E27FC236}">
                <a16:creationId xmlns:a16="http://schemas.microsoft.com/office/drawing/2014/main" id="{3E618A8D-1FAA-468B-91C6-08AA528A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5" name="Oval 95">
            <a:extLst>
              <a:ext uri="{FF2B5EF4-FFF2-40B4-BE49-F238E27FC236}">
                <a16:creationId xmlns:a16="http://schemas.microsoft.com/office/drawing/2014/main" id="{ED14C04C-30F5-43A9-9EAA-C1273541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1" name="Oval 91">
            <a:extLst>
              <a:ext uri="{FF2B5EF4-FFF2-40B4-BE49-F238E27FC236}">
                <a16:creationId xmlns:a16="http://schemas.microsoft.com/office/drawing/2014/main" id="{7E91C669-10FD-4E7F-83BE-C49DA008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0" name="Oval 90">
            <a:extLst>
              <a:ext uri="{FF2B5EF4-FFF2-40B4-BE49-F238E27FC236}">
                <a16:creationId xmlns:a16="http://schemas.microsoft.com/office/drawing/2014/main" id="{CF43D755-2B02-4BE8-8DD5-D656710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9" name="Oval 89">
            <a:extLst>
              <a:ext uri="{FF2B5EF4-FFF2-40B4-BE49-F238E27FC236}">
                <a16:creationId xmlns:a16="http://schemas.microsoft.com/office/drawing/2014/main" id="{19D1384F-8431-4302-A27F-7D7E1963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8" name="Oval 88">
            <a:extLst>
              <a:ext uri="{FF2B5EF4-FFF2-40B4-BE49-F238E27FC236}">
                <a16:creationId xmlns:a16="http://schemas.microsoft.com/office/drawing/2014/main" id="{A689586C-A997-4134-9326-B4C4C24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7" name="Oval 87">
            <a:extLst>
              <a:ext uri="{FF2B5EF4-FFF2-40B4-BE49-F238E27FC236}">
                <a16:creationId xmlns:a16="http://schemas.microsoft.com/office/drawing/2014/main" id="{DDCCA824-9F88-49E2-B832-228E9105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9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4" name="Picture 5" descr="STATBAR">
            <a:extLst>
              <a:ext uri="{FF2B5EF4-FFF2-40B4-BE49-F238E27FC236}">
                <a16:creationId xmlns:a16="http://schemas.microsoft.com/office/drawing/2014/main" id="{D175D825-D505-498B-B91F-987D090711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1275" name="Text Box 6">
            <a:extLst>
              <a:ext uri="{FF2B5EF4-FFF2-40B4-BE49-F238E27FC236}">
                <a16:creationId xmlns:a16="http://schemas.microsoft.com/office/drawing/2014/main" id="{1F535390-103B-40BB-8B51-B981CBA8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52850C00-E9B3-43B5-A36C-A866E44C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61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0319" name="Group 79">
            <a:extLst>
              <a:ext uri="{FF2B5EF4-FFF2-40B4-BE49-F238E27FC236}">
                <a16:creationId xmlns:a16="http://schemas.microsoft.com/office/drawing/2014/main" id="{BF1C8EFC-20A0-41DB-8004-1BBC17E422A4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838200"/>
            <a:ext cx="5429250" cy="5943600"/>
            <a:chOff x="2244" y="528"/>
            <a:chExt cx="3420" cy="3744"/>
          </a:xfrm>
        </p:grpSpPr>
        <p:sp>
          <p:nvSpPr>
            <p:cNvPr id="11329" name="Oval 26">
              <a:extLst>
                <a:ext uri="{FF2B5EF4-FFF2-40B4-BE49-F238E27FC236}">
                  <a16:creationId xmlns:a16="http://schemas.microsoft.com/office/drawing/2014/main" id="{BA0ADCB3-55CA-40A3-8736-206EC106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52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1330" name="Oval 28">
              <a:extLst>
                <a:ext uri="{FF2B5EF4-FFF2-40B4-BE49-F238E27FC236}">
                  <a16:creationId xmlns:a16="http://schemas.microsoft.com/office/drawing/2014/main" id="{470EB91B-C660-42EA-8EB4-D1E39BE1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44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1331" name="Line 29">
              <a:extLst>
                <a:ext uri="{FF2B5EF4-FFF2-40B4-BE49-F238E27FC236}">
                  <a16:creationId xmlns:a16="http://schemas.microsoft.com/office/drawing/2014/main" id="{A9B1B387-75F2-4344-99DA-BCF348B9F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864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2" name="Oval 31">
              <a:extLst>
                <a:ext uri="{FF2B5EF4-FFF2-40B4-BE49-F238E27FC236}">
                  <a16:creationId xmlns:a16="http://schemas.microsoft.com/office/drawing/2014/main" id="{F6ED607E-E5A2-4A8F-82EE-03F414DF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333" name="Oval 32">
              <a:extLst>
                <a:ext uri="{FF2B5EF4-FFF2-40B4-BE49-F238E27FC236}">
                  <a16:creationId xmlns:a16="http://schemas.microsoft.com/office/drawing/2014/main" id="{84491163-A24D-49DA-AE60-93A547A9B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304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1334" name="Oval 33">
              <a:extLst>
                <a:ext uri="{FF2B5EF4-FFF2-40B4-BE49-F238E27FC236}">
                  <a16:creationId xmlns:a16="http://schemas.microsoft.com/office/drawing/2014/main" id="{8A1672E7-71D1-4312-8FBF-3543F54B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335" name="Oval 34">
              <a:extLst>
                <a:ext uri="{FF2B5EF4-FFF2-40B4-BE49-F238E27FC236}">
                  <a16:creationId xmlns:a16="http://schemas.microsoft.com/office/drawing/2014/main" id="{0B193739-6A49-4889-8460-5983E2A85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1336" name="Oval 35">
              <a:extLst>
                <a:ext uri="{FF2B5EF4-FFF2-40B4-BE49-F238E27FC236}">
                  <a16:creationId xmlns:a16="http://schemas.microsoft.com/office/drawing/2014/main" id="{31EFB208-A768-4D4C-91C4-040A8D7D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1337" name="Oval 36">
              <a:extLst>
                <a:ext uri="{FF2B5EF4-FFF2-40B4-BE49-F238E27FC236}">
                  <a16:creationId xmlns:a16="http://schemas.microsoft.com/office/drawing/2014/main" id="{CDB2E0BB-79FC-49FC-828B-694AAE0BA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1338" name="Oval 37">
              <a:extLst>
                <a:ext uri="{FF2B5EF4-FFF2-40B4-BE49-F238E27FC236}">
                  <a16:creationId xmlns:a16="http://schemas.microsoft.com/office/drawing/2014/main" id="{3C424847-5A29-486D-945A-A1FF1CFD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11339" name="Oval 38">
              <a:extLst>
                <a:ext uri="{FF2B5EF4-FFF2-40B4-BE49-F238E27FC236}">
                  <a16:creationId xmlns:a16="http://schemas.microsoft.com/office/drawing/2014/main" id="{C1193AE2-1DC2-440A-BC0E-403B5817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1340" name="Oval 39">
              <a:extLst>
                <a:ext uri="{FF2B5EF4-FFF2-40B4-BE49-F238E27FC236}">
                  <a16:creationId xmlns:a16="http://schemas.microsoft.com/office/drawing/2014/main" id="{69CB292F-A026-4F38-AE47-596D3DF8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11341" name="Oval 40">
              <a:extLst>
                <a:ext uri="{FF2B5EF4-FFF2-40B4-BE49-F238E27FC236}">
                  <a16:creationId xmlns:a16="http://schemas.microsoft.com/office/drawing/2014/main" id="{E0EC9F57-3E7F-40CF-ACD9-14F89278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1342" name="Oval 41">
              <a:extLst>
                <a:ext uri="{FF2B5EF4-FFF2-40B4-BE49-F238E27FC236}">
                  <a16:creationId xmlns:a16="http://schemas.microsoft.com/office/drawing/2014/main" id="{3EC32B1A-9536-45B5-936E-4B07EF99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1343" name="Oval 42">
              <a:extLst>
                <a:ext uri="{FF2B5EF4-FFF2-40B4-BE49-F238E27FC236}">
                  <a16:creationId xmlns:a16="http://schemas.microsoft.com/office/drawing/2014/main" id="{97F21D5D-FF93-411F-9380-A9412A3A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1344" name="Oval 43">
              <a:extLst>
                <a:ext uri="{FF2B5EF4-FFF2-40B4-BE49-F238E27FC236}">
                  <a16:creationId xmlns:a16="http://schemas.microsoft.com/office/drawing/2014/main" id="{2E33A555-173A-473F-89F1-FFF817E8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1345" name="Oval 44">
              <a:extLst>
                <a:ext uri="{FF2B5EF4-FFF2-40B4-BE49-F238E27FC236}">
                  <a16:creationId xmlns:a16="http://schemas.microsoft.com/office/drawing/2014/main" id="{3B25C24E-6633-4950-ABB3-FDEFA792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11346" name="Oval 45">
              <a:extLst>
                <a:ext uri="{FF2B5EF4-FFF2-40B4-BE49-F238E27FC236}">
                  <a16:creationId xmlns:a16="http://schemas.microsoft.com/office/drawing/2014/main" id="{7ABFCB9D-D34B-44EE-A002-93B02ED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1347" name="Line 46">
              <a:extLst>
                <a:ext uri="{FF2B5EF4-FFF2-40B4-BE49-F238E27FC236}">
                  <a16:creationId xmlns:a16="http://schemas.microsoft.com/office/drawing/2014/main" id="{5A5A1790-13CA-49E1-854D-CB2AB108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8" y="1632"/>
              <a:ext cx="96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8" name="Line 47">
              <a:extLst>
                <a:ext uri="{FF2B5EF4-FFF2-40B4-BE49-F238E27FC236}">
                  <a16:creationId xmlns:a16="http://schemas.microsoft.com/office/drawing/2014/main" id="{4BC157DD-BB1F-4761-8582-966BA8E62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776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9" name="Line 48">
              <a:extLst>
                <a:ext uri="{FF2B5EF4-FFF2-40B4-BE49-F238E27FC236}">
                  <a16:creationId xmlns:a16="http://schemas.microsoft.com/office/drawing/2014/main" id="{F719CF3A-9282-4D1C-923D-67A367F87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1584"/>
              <a:ext cx="816" cy="76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0" name="Line 49">
              <a:extLst>
                <a:ext uri="{FF2B5EF4-FFF2-40B4-BE49-F238E27FC236}">
                  <a16:creationId xmlns:a16="http://schemas.microsoft.com/office/drawing/2014/main" id="{20EF9103-3682-4635-A33C-CCE5139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544"/>
              <a:ext cx="28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1" name="Line 50">
              <a:extLst>
                <a:ext uri="{FF2B5EF4-FFF2-40B4-BE49-F238E27FC236}">
                  <a16:creationId xmlns:a16="http://schemas.microsoft.com/office/drawing/2014/main" id="{5F0DE1F7-0FAA-442A-A84E-21642F968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240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2" name="Line 51">
              <a:extLst>
                <a:ext uri="{FF2B5EF4-FFF2-40B4-BE49-F238E27FC236}">
                  <a16:creationId xmlns:a16="http://schemas.microsoft.com/office/drawing/2014/main" id="{6DA28290-19CC-487F-9060-0102E37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192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3" name="Line 52">
              <a:extLst>
                <a:ext uri="{FF2B5EF4-FFF2-40B4-BE49-F238E27FC236}">
                  <a16:creationId xmlns:a16="http://schemas.microsoft.com/office/drawing/2014/main" id="{A6521331-A7AB-4DC6-9BB5-59BCF86F5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192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4" name="Line 53">
              <a:extLst>
                <a:ext uri="{FF2B5EF4-FFF2-40B4-BE49-F238E27FC236}">
                  <a16:creationId xmlns:a16="http://schemas.microsoft.com/office/drawing/2014/main" id="{0AC4B8CA-6AA4-47AD-9C7E-93548A1C9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4"/>
              <a:ext cx="144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5" name="Line 54">
              <a:extLst>
                <a:ext uri="{FF2B5EF4-FFF2-40B4-BE49-F238E27FC236}">
                  <a16:creationId xmlns:a16="http://schemas.microsoft.com/office/drawing/2014/main" id="{D911E721-8016-40AC-AD9B-74A48974A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2496"/>
              <a:ext cx="336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6" name="Line 55">
              <a:extLst>
                <a:ext uri="{FF2B5EF4-FFF2-40B4-BE49-F238E27FC236}">
                  <a16:creationId xmlns:a16="http://schemas.microsoft.com/office/drawing/2014/main" id="{4F398802-E988-426D-8B2C-6FBD1F55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7" name="Line 56">
              <a:extLst>
                <a:ext uri="{FF2B5EF4-FFF2-40B4-BE49-F238E27FC236}">
                  <a16:creationId xmlns:a16="http://schemas.microsoft.com/office/drawing/2014/main" id="{9190E630-E9F6-40ED-AC90-1A5C3F76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8" name="Line 57">
              <a:extLst>
                <a:ext uri="{FF2B5EF4-FFF2-40B4-BE49-F238E27FC236}">
                  <a16:creationId xmlns:a16="http://schemas.microsoft.com/office/drawing/2014/main" id="{5F6EF43F-6732-4D58-88BE-D343984CB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9" name="Line 58">
              <a:extLst>
                <a:ext uri="{FF2B5EF4-FFF2-40B4-BE49-F238E27FC236}">
                  <a16:creationId xmlns:a16="http://schemas.microsoft.com/office/drawing/2014/main" id="{83A2264C-963E-4B24-9422-26F6E378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0" name="Line 59">
              <a:extLst>
                <a:ext uri="{FF2B5EF4-FFF2-40B4-BE49-F238E27FC236}">
                  <a16:creationId xmlns:a16="http://schemas.microsoft.com/office/drawing/2014/main" id="{34685D93-8289-4134-825E-818FEBA78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1" name="Line 60">
              <a:extLst>
                <a:ext uri="{FF2B5EF4-FFF2-40B4-BE49-F238E27FC236}">
                  <a16:creationId xmlns:a16="http://schemas.microsoft.com/office/drawing/2014/main" id="{8A78EBF7-D449-48FB-BC6B-EB14D7BB1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22" name="Group 82">
            <a:extLst>
              <a:ext uri="{FF2B5EF4-FFF2-40B4-BE49-F238E27FC236}">
                <a16:creationId xmlns:a16="http://schemas.microsoft.com/office/drawing/2014/main" id="{AE571DC5-F447-4DC2-817B-0166E9A9934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833688"/>
            <a:ext cx="2590800" cy="657225"/>
            <a:chOff x="3120" y="1785"/>
            <a:chExt cx="1632" cy="414"/>
          </a:xfrm>
        </p:grpSpPr>
        <p:sp>
          <p:nvSpPr>
            <p:cNvPr id="11326" name="Text Box 61">
              <a:extLst>
                <a:ext uri="{FF2B5EF4-FFF2-40B4-BE49-F238E27FC236}">
                  <a16:creationId xmlns:a16="http://schemas.microsoft.com/office/drawing/2014/main" id="{6CB9ABFC-2E5E-489F-8E5D-8288B83A0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27" name="Text Box 62">
              <a:extLst>
                <a:ext uri="{FF2B5EF4-FFF2-40B4-BE49-F238E27FC236}">
                  <a16:creationId xmlns:a16="http://schemas.microsoft.com/office/drawing/2014/main" id="{774F2C3D-1781-465A-BD57-2B6B3CD84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28" name="Text Box 63">
              <a:extLst>
                <a:ext uri="{FF2B5EF4-FFF2-40B4-BE49-F238E27FC236}">
                  <a16:creationId xmlns:a16="http://schemas.microsoft.com/office/drawing/2014/main" id="{6202DEA3-DE18-482A-AC0F-40E86F11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1279" name="Text Box 64">
            <a:extLst>
              <a:ext uri="{FF2B5EF4-FFF2-40B4-BE49-F238E27FC236}">
                <a16:creationId xmlns:a16="http://schemas.microsoft.com/office/drawing/2014/main" id="{7DE2FA75-512E-408C-B54F-BCADA7D9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23" name="Group 83">
            <a:extLst>
              <a:ext uri="{FF2B5EF4-FFF2-40B4-BE49-F238E27FC236}">
                <a16:creationId xmlns:a16="http://schemas.microsoft.com/office/drawing/2014/main" id="{2C8D6882-210F-42C3-9746-50C94E3A50C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205288"/>
            <a:ext cx="1524000" cy="519112"/>
            <a:chOff x="2352" y="2649"/>
            <a:chExt cx="960" cy="327"/>
          </a:xfrm>
        </p:grpSpPr>
        <p:sp>
          <p:nvSpPr>
            <p:cNvPr id="11324" name="Text Box 66">
              <a:extLst>
                <a:ext uri="{FF2B5EF4-FFF2-40B4-BE49-F238E27FC236}">
                  <a16:creationId xmlns:a16="http://schemas.microsoft.com/office/drawing/2014/main" id="{39B8DDE4-E1E9-4093-A66D-21ADA8CCE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25" name="Text Box 68">
              <a:extLst>
                <a:ext uri="{FF2B5EF4-FFF2-40B4-BE49-F238E27FC236}">
                  <a16:creationId xmlns:a16="http://schemas.microsoft.com/office/drawing/2014/main" id="{DFB585CD-083B-4F85-8AFA-7FC13EF21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0324" name="Group 84">
            <a:extLst>
              <a:ext uri="{FF2B5EF4-FFF2-40B4-BE49-F238E27FC236}">
                <a16:creationId xmlns:a16="http://schemas.microsoft.com/office/drawing/2014/main" id="{2484AAA0-77A7-4D28-9383-5EEA4F4708E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205288"/>
            <a:ext cx="1371600" cy="595312"/>
            <a:chOff x="3552" y="2649"/>
            <a:chExt cx="864" cy="375"/>
          </a:xfrm>
        </p:grpSpPr>
        <p:sp>
          <p:nvSpPr>
            <p:cNvPr id="11322" name="Text Box 69">
              <a:extLst>
                <a:ext uri="{FF2B5EF4-FFF2-40B4-BE49-F238E27FC236}">
                  <a16:creationId xmlns:a16="http://schemas.microsoft.com/office/drawing/2014/main" id="{4D0674EF-15E1-421B-8B58-CCCBF822A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23" name="Text Box 70">
              <a:extLst>
                <a:ext uri="{FF2B5EF4-FFF2-40B4-BE49-F238E27FC236}">
                  <a16:creationId xmlns:a16="http://schemas.microsoft.com/office/drawing/2014/main" id="{00883CF0-4929-4BEF-A3B2-E043916BA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325" name="Group 85">
            <a:extLst>
              <a:ext uri="{FF2B5EF4-FFF2-40B4-BE49-F238E27FC236}">
                <a16:creationId xmlns:a16="http://schemas.microsoft.com/office/drawing/2014/main" id="{BABC8ECB-8539-4FFA-8A7E-3A34D6827C8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91000"/>
            <a:ext cx="1524000" cy="595313"/>
            <a:chOff x="4560" y="2640"/>
            <a:chExt cx="960" cy="375"/>
          </a:xfrm>
        </p:grpSpPr>
        <p:sp>
          <p:nvSpPr>
            <p:cNvPr id="11320" name="Text Box 67">
              <a:extLst>
                <a:ext uri="{FF2B5EF4-FFF2-40B4-BE49-F238E27FC236}">
                  <a16:creationId xmlns:a16="http://schemas.microsoft.com/office/drawing/2014/main" id="{BF8C8272-B3EA-41C3-982E-987F55EC7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21" name="Text Box 71">
              <a:extLst>
                <a:ext uri="{FF2B5EF4-FFF2-40B4-BE49-F238E27FC236}">
                  <a16:creationId xmlns:a16="http://schemas.microsoft.com/office/drawing/2014/main" id="{A304C4AF-7881-47A8-B2EA-0571431B4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326" name="Group 86">
            <a:extLst>
              <a:ext uri="{FF2B5EF4-FFF2-40B4-BE49-F238E27FC236}">
                <a16:creationId xmlns:a16="http://schemas.microsoft.com/office/drawing/2014/main" id="{C9A0D87D-DFD3-47E5-A92C-E96FA7A44A7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562600"/>
            <a:ext cx="5334000" cy="595313"/>
            <a:chOff x="2208" y="3504"/>
            <a:chExt cx="3360" cy="375"/>
          </a:xfrm>
        </p:grpSpPr>
        <p:sp>
          <p:nvSpPr>
            <p:cNvPr id="11314" name="Text Box 72">
              <a:extLst>
                <a:ext uri="{FF2B5EF4-FFF2-40B4-BE49-F238E27FC236}">
                  <a16:creationId xmlns:a16="http://schemas.microsoft.com/office/drawing/2014/main" id="{8E1ED716-835D-41FE-BD21-E485C6BA9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15" name="Text Box 73">
              <a:extLst>
                <a:ext uri="{FF2B5EF4-FFF2-40B4-BE49-F238E27FC236}">
                  <a16:creationId xmlns:a16="http://schemas.microsoft.com/office/drawing/2014/main" id="{4E938D26-9679-4F03-AF25-8490B6777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35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16" name="Text Box 74">
              <a:extLst>
                <a:ext uri="{FF2B5EF4-FFF2-40B4-BE49-F238E27FC236}">
                  <a16:creationId xmlns:a16="http://schemas.microsoft.com/office/drawing/2014/main" id="{65E8E734-96DA-4B53-9115-8A7FF959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17" name="Text Box 75">
              <a:extLst>
                <a:ext uri="{FF2B5EF4-FFF2-40B4-BE49-F238E27FC236}">
                  <a16:creationId xmlns:a16="http://schemas.microsoft.com/office/drawing/2014/main" id="{CB2A9B61-571F-483F-91CF-29E54E02C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18" name="Text Box 76">
              <a:extLst>
                <a:ext uri="{FF2B5EF4-FFF2-40B4-BE49-F238E27FC236}">
                  <a16:creationId xmlns:a16="http://schemas.microsoft.com/office/drawing/2014/main" id="{9613BCB8-1DEA-4DAB-9F49-2C8F6D386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19" name="Text Box 77">
              <a:extLst>
                <a:ext uri="{FF2B5EF4-FFF2-40B4-BE49-F238E27FC236}">
                  <a16:creationId xmlns:a16="http://schemas.microsoft.com/office/drawing/2014/main" id="{F83A4343-A9CE-41E0-B12D-C1744852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10265" name="AutoShape 25">
            <a:extLst>
              <a:ext uri="{FF2B5EF4-FFF2-40B4-BE49-F238E27FC236}">
                <a16:creationId xmlns:a16="http://schemas.microsoft.com/office/drawing/2014/main" id="{E6B749E9-DC88-498B-8970-6C546339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762000" cy="1752600"/>
          </a:xfrm>
          <a:prstGeom prst="cloudCallout">
            <a:avLst>
              <a:gd name="adj1" fmla="val 186875"/>
              <a:gd name="adj2" fmla="val -118389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完全图</a:t>
            </a:r>
          </a:p>
        </p:txBody>
      </p:sp>
      <p:grpSp>
        <p:nvGrpSpPr>
          <p:cNvPr id="11285" name="Group 81">
            <a:extLst>
              <a:ext uri="{FF2B5EF4-FFF2-40B4-BE49-F238E27FC236}">
                <a16:creationId xmlns:a16="http://schemas.microsoft.com/office/drawing/2014/main" id="{12247D8D-B437-4775-B1C3-4DE317F4197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76275"/>
            <a:ext cx="2667000" cy="2600325"/>
            <a:chOff x="576" y="-1350"/>
            <a:chExt cx="1680" cy="1638"/>
          </a:xfrm>
        </p:grpSpPr>
        <p:sp>
          <p:nvSpPr>
            <p:cNvPr id="11298" name="Oval 7">
              <a:extLst>
                <a:ext uri="{FF2B5EF4-FFF2-40B4-BE49-F238E27FC236}">
                  <a16:creationId xmlns:a16="http://schemas.microsoft.com/office/drawing/2014/main" id="{6B1B6F00-1536-4541-AA5D-5404DAAE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299" name="Oval 9">
              <a:extLst>
                <a:ext uri="{FF2B5EF4-FFF2-40B4-BE49-F238E27FC236}">
                  <a16:creationId xmlns:a16="http://schemas.microsoft.com/office/drawing/2014/main" id="{BD8E067F-0C5A-4D17-9AC1-C469E600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00" name="Oval 10">
              <a:extLst>
                <a:ext uri="{FF2B5EF4-FFF2-40B4-BE49-F238E27FC236}">
                  <a16:creationId xmlns:a16="http://schemas.microsoft.com/office/drawing/2014/main" id="{96626E8B-C499-435A-B928-2CC716DD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01" name="Oval 11">
              <a:extLst>
                <a:ext uri="{FF2B5EF4-FFF2-40B4-BE49-F238E27FC236}">
                  <a16:creationId xmlns:a16="http://schemas.microsoft.com/office/drawing/2014/main" id="{77CC724A-B4E9-49C8-8BFD-52B57B795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02" name="Line 12">
              <a:extLst>
                <a:ext uri="{FF2B5EF4-FFF2-40B4-BE49-F238E27FC236}">
                  <a16:creationId xmlns:a16="http://schemas.microsoft.com/office/drawing/2014/main" id="{AA2498C4-464F-45F4-A2F1-43C407249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3" name="Line 14">
              <a:extLst>
                <a:ext uri="{FF2B5EF4-FFF2-40B4-BE49-F238E27FC236}">
                  <a16:creationId xmlns:a16="http://schemas.microsoft.com/office/drawing/2014/main" id="{24B8E83F-6B91-445F-B0B0-3DEE0E7A9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4" name="Line 15">
              <a:extLst>
                <a:ext uri="{FF2B5EF4-FFF2-40B4-BE49-F238E27FC236}">
                  <a16:creationId xmlns:a16="http://schemas.microsoft.com/office/drawing/2014/main" id="{EF5AD097-7061-4B18-950C-FB5CB6C79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5" name="Line 16">
              <a:extLst>
                <a:ext uri="{FF2B5EF4-FFF2-40B4-BE49-F238E27FC236}">
                  <a16:creationId xmlns:a16="http://schemas.microsoft.com/office/drawing/2014/main" id="{866B25D7-7B3E-416C-B28C-A579D01DE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6" name="Line 17">
              <a:extLst>
                <a:ext uri="{FF2B5EF4-FFF2-40B4-BE49-F238E27FC236}">
                  <a16:creationId xmlns:a16="http://schemas.microsoft.com/office/drawing/2014/main" id="{33BAC4E5-9C9D-425D-86D0-00E5313AD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7" name="Line 18">
              <a:extLst>
                <a:ext uri="{FF2B5EF4-FFF2-40B4-BE49-F238E27FC236}">
                  <a16:creationId xmlns:a16="http://schemas.microsoft.com/office/drawing/2014/main" id="{CCD07756-E554-4FDF-BBDA-7157E90F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8" name="Text Box 19">
              <a:extLst>
                <a:ext uri="{FF2B5EF4-FFF2-40B4-BE49-F238E27FC236}">
                  <a16:creationId xmlns:a16="http://schemas.microsoft.com/office/drawing/2014/main" id="{23C39188-53C3-4E31-BF44-D2846496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309" name="Text Box 20">
              <a:extLst>
                <a:ext uri="{FF2B5EF4-FFF2-40B4-BE49-F238E27FC236}">
                  <a16:creationId xmlns:a16="http://schemas.microsoft.com/office/drawing/2014/main" id="{56E874F0-3382-4B3A-BA75-9111A22B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11310" name="Text Box 21">
              <a:extLst>
                <a:ext uri="{FF2B5EF4-FFF2-40B4-BE49-F238E27FC236}">
                  <a16:creationId xmlns:a16="http://schemas.microsoft.com/office/drawing/2014/main" id="{8CB34064-0FF7-40D8-86BA-FBEF9AD91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11311" name="Text Box 22">
              <a:extLst>
                <a:ext uri="{FF2B5EF4-FFF2-40B4-BE49-F238E27FC236}">
                  <a16:creationId xmlns:a16="http://schemas.microsoft.com/office/drawing/2014/main" id="{59B294E7-0A88-4666-8107-CD3B6678F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11312" name="Text Box 23">
              <a:extLst>
                <a:ext uri="{FF2B5EF4-FFF2-40B4-BE49-F238E27FC236}">
                  <a16:creationId xmlns:a16="http://schemas.microsoft.com/office/drawing/2014/main" id="{0099AE0A-F0D0-4210-A3E3-AEAF60CEE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313" name="Text Box 24">
              <a:extLst>
                <a:ext uri="{FF2B5EF4-FFF2-40B4-BE49-F238E27FC236}">
                  <a16:creationId xmlns:a16="http://schemas.microsoft.com/office/drawing/2014/main" id="{140E2818-625F-4C41-9CDA-8CC6E747A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0332" name="Text Box 92">
            <a:extLst>
              <a:ext uri="{FF2B5EF4-FFF2-40B4-BE49-F238E27FC236}">
                <a16:creationId xmlns:a16="http://schemas.microsoft.com/office/drawing/2014/main" id="{3D26065C-C713-4A36-9CD5-4ECD0AFC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6262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</a:p>
        </p:txBody>
      </p:sp>
      <p:sp>
        <p:nvSpPr>
          <p:cNvPr id="10333" name="Oval 93">
            <a:extLst>
              <a:ext uri="{FF2B5EF4-FFF2-40B4-BE49-F238E27FC236}">
                <a16:creationId xmlns:a16="http://schemas.microsoft.com/office/drawing/2014/main" id="{20E5D0BF-D0F0-4808-A80C-637FD913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4" name="Oval 94">
            <a:extLst>
              <a:ext uri="{FF2B5EF4-FFF2-40B4-BE49-F238E27FC236}">
                <a16:creationId xmlns:a16="http://schemas.microsoft.com/office/drawing/2014/main" id="{69F03477-1869-43AE-9E89-360CF6C6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7" name="Oval 97">
            <a:extLst>
              <a:ext uri="{FF2B5EF4-FFF2-40B4-BE49-F238E27FC236}">
                <a16:creationId xmlns:a16="http://schemas.microsoft.com/office/drawing/2014/main" id="{E9B966D0-3DE1-464E-B93F-9154F247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8" name="Oval 98">
            <a:extLst>
              <a:ext uri="{FF2B5EF4-FFF2-40B4-BE49-F238E27FC236}">
                <a16:creationId xmlns:a16="http://schemas.microsoft.com/office/drawing/2014/main" id="{B9C8B59E-D9F4-4EBC-BC02-EC804A3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9" name="Oval 99">
            <a:extLst>
              <a:ext uri="{FF2B5EF4-FFF2-40B4-BE49-F238E27FC236}">
                <a16:creationId xmlns:a16="http://schemas.microsoft.com/office/drawing/2014/main" id="{721ECD32-C33C-4E32-8B68-9729FB27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2" name="Rectangle 102">
            <a:extLst>
              <a:ext uri="{FF2B5EF4-FFF2-40B4-BE49-F238E27FC236}">
                <a16:creationId xmlns:a16="http://schemas.microsoft.com/office/drawing/2014/main" id="{2C14CB5B-1E51-4DD1-9F59-4C2545B3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44" name="Group 104">
            <a:extLst>
              <a:ext uri="{FF2B5EF4-FFF2-40B4-BE49-F238E27FC236}">
                <a16:creationId xmlns:a16="http://schemas.microsoft.com/office/drawing/2014/main" id="{FE360832-DC94-4954-BC2E-F0366BA57AD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09800"/>
            <a:ext cx="1066800" cy="1219200"/>
            <a:chOff x="5088" y="1392"/>
            <a:chExt cx="672" cy="768"/>
          </a:xfrm>
        </p:grpSpPr>
        <p:sp>
          <p:nvSpPr>
            <p:cNvPr id="11296" name="AutoShape 103">
              <a:extLst>
                <a:ext uri="{FF2B5EF4-FFF2-40B4-BE49-F238E27FC236}">
                  <a16:creationId xmlns:a16="http://schemas.microsoft.com/office/drawing/2014/main" id="{D689D1DE-F8AA-4578-82AA-40AB793E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392"/>
              <a:ext cx="672" cy="768"/>
            </a:xfrm>
            <a:prstGeom prst="wedgeEllipseCallout">
              <a:avLst>
                <a:gd name="adj1" fmla="val 48213"/>
                <a:gd name="adj2" fmla="val 235028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297" name="Object 101">
              <a:extLst>
                <a:ext uri="{FF2B5EF4-FFF2-40B4-BE49-F238E27FC236}">
                  <a16:creationId xmlns:a16="http://schemas.microsoft.com/office/drawing/2014/main" id="{A2F2211C-8EC4-499E-9AAF-2EA643762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584"/>
            <a:ext cx="62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公式" r:id="rId4" imgW="457002" imgH="203112" progId="Equation.3">
                    <p:embed/>
                  </p:oleObj>
                </mc:Choice>
                <mc:Fallback>
                  <p:oleObj name="公式" r:id="rId4" imgW="457002" imgH="203112" progId="Equation.3">
                    <p:embed/>
                    <p:pic>
                      <p:nvPicPr>
                        <p:cNvPr id="11297" name="Object 101">
                          <a:extLst>
                            <a:ext uri="{FF2B5EF4-FFF2-40B4-BE49-F238E27FC236}">
                              <a16:creationId xmlns:a16="http://schemas.microsoft.com/office/drawing/2014/main" id="{A2F2211C-8EC4-499E-9AAF-2EA643762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584"/>
                          <a:ext cx="62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Text Box 16">
            <a:extLst>
              <a:ext uri="{FF2B5EF4-FFF2-40B4-BE49-F238E27FC236}">
                <a16:creationId xmlns:a16="http://schemas.microsoft.com/office/drawing/2014/main" id="{1124F000-7F5E-4F5B-A259-C5D152B8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14400"/>
            <a:ext cx="22860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从根到叶子对应一条路线。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9" name="Text Box 92">
            <a:extLst>
              <a:ext uri="{FF2B5EF4-FFF2-40B4-BE49-F238E27FC236}">
                <a16:creationId xmlns:a16="http://schemas.microsoft.com/office/drawing/2014/main" id="{C5920010-7F5A-4650-9C5D-29953A7F8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7688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66</a:t>
            </a: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EF5AD097-7061-4B18-950C-FB5CB6C79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1" y="1143001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866B25D7-7B3E-416C-B28C-A579D01D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1" y="2819401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Line 17">
            <a:extLst>
              <a:ext uri="{FF2B5EF4-FFF2-40B4-BE49-F238E27FC236}">
                <a16:creationId xmlns:a16="http://schemas.microsoft.com/office/drawing/2014/main" id="{33BAC4E5-9C9D-425D-86D0-00E5313AD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1" y="1295401"/>
            <a:ext cx="15240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8">
            <a:extLst>
              <a:ext uri="{FF2B5EF4-FFF2-40B4-BE49-F238E27FC236}">
                <a16:creationId xmlns:a16="http://schemas.microsoft.com/office/drawing/2014/main" id="{CCD07756-E554-4FDF-BBDA-7157E90F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1" y="1295401"/>
            <a:ext cx="1600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0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6" dur="20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1" dur="2000"/>
                                        <p:tgtEl>
                                          <p:spTgt spid="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6" dur="2000"/>
                                        <p:tgtEl>
                                          <p:spTgt spid="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1" dur="2000"/>
                                        <p:tgtEl>
                                          <p:spTgt spid="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0" grpId="0" animBg="1"/>
      <p:bldP spid="10336" grpId="0" animBg="1"/>
      <p:bldP spid="10335" grpId="0" animBg="1"/>
      <p:bldP spid="10331" grpId="0" animBg="1"/>
      <p:bldP spid="10330" grpId="0" animBg="1"/>
      <p:bldP spid="10329" grpId="0" animBg="1"/>
      <p:bldP spid="10328" grpId="0" animBg="1"/>
      <p:bldP spid="10327" grpId="0" animBg="1"/>
      <p:bldP spid="10270" grpId="0"/>
      <p:bldP spid="10265" grpId="0" animBg="1"/>
      <p:bldP spid="10332" grpId="0"/>
      <p:bldP spid="10333" grpId="0" animBg="1"/>
      <p:bldP spid="10334" grpId="0" animBg="1"/>
      <p:bldP spid="10337" grpId="0" animBg="1"/>
      <p:bldP spid="10338" grpId="0" animBg="1"/>
      <p:bldP spid="10339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STATBAR">
            <a:extLst>
              <a:ext uri="{FF2B5EF4-FFF2-40B4-BE49-F238E27FC236}">
                <a16:creationId xmlns:a16="http://schemas.microsoft.com/office/drawing/2014/main" id="{FEC5C568-1518-4F56-AEFF-2828391190D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2291" name="Text Box 6">
            <a:extLst>
              <a:ext uri="{FF2B5EF4-FFF2-40B4-BE49-F238E27FC236}">
                <a16:creationId xmlns:a16="http://schemas.microsoft.com/office/drawing/2014/main" id="{9032AAD3-5003-4A27-A658-020BBB18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3157AB8C-D4F5-4F12-B5FF-53B2CE9D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42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用约束函数在扩展结点处剪去不满足约束的子树；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293" name="Text Box 8">
            <a:extLst>
              <a:ext uri="{FF2B5EF4-FFF2-40B4-BE49-F238E27FC236}">
                <a16:creationId xmlns:a16="http://schemas.microsoft.com/office/drawing/2014/main" id="{FD3F61AE-967B-478B-A75F-A2940D1A4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68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剪枝函数：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2BB9BC6A-D501-42C8-993A-E5F9FCA7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89288"/>
            <a:ext cx="655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用限界函数剪去得不到最优解的子树。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5BF2BE24-5C1B-462D-A4CF-BC16AECEB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040063"/>
            <a:ext cx="1981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555A86EB-F127-4225-B1CB-A1B24640B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733800"/>
            <a:ext cx="2133600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5E123D3A-7762-4CB9-AC31-99ABAAE9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8266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回溯法搜索解空间时，采用剪枝策略避免无效搜索。</a:t>
            </a:r>
          </a:p>
        </p:txBody>
      </p:sp>
    </p:spTree>
    <p:extLst>
      <p:ext uri="{BB962C8B-B14F-4D97-AF65-F5344CB8AC3E}">
        <p14:creationId xmlns:p14="http://schemas.microsoft.com/office/powerpoint/2010/main" val="19555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Oval 12">
            <a:extLst>
              <a:ext uri="{FF2B5EF4-FFF2-40B4-BE49-F238E27FC236}">
                <a16:creationId xmlns:a16="http://schemas.microsoft.com/office/drawing/2014/main" id="{21C12D48-0964-4584-BEE8-616B124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1E8BD287-BCD3-44C5-A9F7-6B0C4991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AC987623-362B-4D2A-9837-665AA45A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E169187-FCB1-4144-AF8D-C0791820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4" name="Oval 16">
            <a:extLst>
              <a:ext uri="{FF2B5EF4-FFF2-40B4-BE49-F238E27FC236}">
                <a16:creationId xmlns:a16="http://schemas.microsoft.com/office/drawing/2014/main" id="{8C4417C5-5EAD-4250-952B-242E0B94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9" name="Picture 17" descr="STATBAR">
            <a:extLst>
              <a:ext uri="{FF2B5EF4-FFF2-40B4-BE49-F238E27FC236}">
                <a16:creationId xmlns:a16="http://schemas.microsoft.com/office/drawing/2014/main" id="{C4651820-58AE-40B0-94EC-D7B98D0D0A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3320" name="Text Box 18">
            <a:extLst>
              <a:ext uri="{FF2B5EF4-FFF2-40B4-BE49-F238E27FC236}">
                <a16:creationId xmlns:a16="http://schemas.microsoft.com/office/drawing/2014/main" id="{30C1A3E6-8B7E-424A-A0A2-058E67FB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13321" name="Oval 19">
            <a:extLst>
              <a:ext uri="{FF2B5EF4-FFF2-40B4-BE49-F238E27FC236}">
                <a16:creationId xmlns:a16="http://schemas.microsoft.com/office/drawing/2014/main" id="{D884492E-E899-46E2-818C-EB41682E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914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3322" name="Oval 20">
            <a:extLst>
              <a:ext uri="{FF2B5EF4-FFF2-40B4-BE49-F238E27FC236}">
                <a16:creationId xmlns:a16="http://schemas.microsoft.com/office/drawing/2014/main" id="{625FC09B-BE67-400D-94A1-76E5DD05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3323" name="Oval 21">
            <a:extLst>
              <a:ext uri="{FF2B5EF4-FFF2-40B4-BE49-F238E27FC236}">
                <a16:creationId xmlns:a16="http://schemas.microsoft.com/office/drawing/2014/main" id="{95BABD47-DC1B-4DC9-924F-E2CB2453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7430" name="Oval 22">
            <a:extLst>
              <a:ext uri="{FF2B5EF4-FFF2-40B4-BE49-F238E27FC236}">
                <a16:creationId xmlns:a16="http://schemas.microsoft.com/office/drawing/2014/main" id="{3D726194-1E34-4A2A-B82F-854C78F7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3325" name="Oval 23">
            <a:extLst>
              <a:ext uri="{FF2B5EF4-FFF2-40B4-BE49-F238E27FC236}">
                <a16:creationId xmlns:a16="http://schemas.microsoft.com/office/drawing/2014/main" id="{49E116EC-1387-4090-86D1-A5391AF5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3326" name="Oval 24">
            <a:extLst>
              <a:ext uri="{FF2B5EF4-FFF2-40B4-BE49-F238E27FC236}">
                <a16:creationId xmlns:a16="http://schemas.microsoft.com/office/drawing/2014/main" id="{718F2D5F-5A68-49A4-872C-85898A91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3327" name="Oval 25">
            <a:extLst>
              <a:ext uri="{FF2B5EF4-FFF2-40B4-BE49-F238E27FC236}">
                <a16:creationId xmlns:a16="http://schemas.microsoft.com/office/drawing/2014/main" id="{D18C27EB-6350-4493-9A8A-3B233BCE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1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A980EE74-EE89-41E0-BB1A-532044DD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D22120D7-A943-4B06-8F78-C37626D0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7436" name="Oval 28">
            <a:extLst>
              <a:ext uri="{FF2B5EF4-FFF2-40B4-BE49-F238E27FC236}">
                <a16:creationId xmlns:a16="http://schemas.microsoft.com/office/drawing/2014/main" id="{1F569CB5-B86B-4185-9840-1A946F1FB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13331" name="Oval 29">
            <a:extLst>
              <a:ext uri="{FF2B5EF4-FFF2-40B4-BE49-F238E27FC236}">
                <a16:creationId xmlns:a16="http://schemas.microsoft.com/office/drawing/2014/main" id="{9C7A72B2-AEBD-402E-B6A7-55B7BBD4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13332" name="Oval 30">
            <a:extLst>
              <a:ext uri="{FF2B5EF4-FFF2-40B4-BE49-F238E27FC236}">
                <a16:creationId xmlns:a16="http://schemas.microsoft.com/office/drawing/2014/main" id="{84BAC0CB-4EFA-4CB3-8AE0-F5B7F2CB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13333" name="Oval 31">
            <a:extLst>
              <a:ext uri="{FF2B5EF4-FFF2-40B4-BE49-F238E27FC236}">
                <a16:creationId xmlns:a16="http://schemas.microsoft.com/office/drawing/2014/main" id="{8000415E-555B-420F-8E23-75874417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13334" name="Oval 32">
            <a:extLst>
              <a:ext uri="{FF2B5EF4-FFF2-40B4-BE49-F238E27FC236}">
                <a16:creationId xmlns:a16="http://schemas.microsoft.com/office/drawing/2014/main" id="{3FF23BE6-771E-497D-BBD8-2CFF3AA1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3335" name="Oval 33">
            <a:extLst>
              <a:ext uri="{FF2B5EF4-FFF2-40B4-BE49-F238E27FC236}">
                <a16:creationId xmlns:a16="http://schemas.microsoft.com/office/drawing/2014/main" id="{294B10CD-138E-48D1-868D-BEB6A5C3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13336" name="Line 34">
            <a:extLst>
              <a:ext uri="{FF2B5EF4-FFF2-40B4-BE49-F238E27FC236}">
                <a16:creationId xmlns:a16="http://schemas.microsoft.com/office/drawing/2014/main" id="{26009C54-72E2-46CA-AC51-2C31A7F78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295400"/>
            <a:ext cx="1600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7" name="Line 35">
            <a:extLst>
              <a:ext uri="{FF2B5EF4-FFF2-40B4-BE49-F238E27FC236}">
                <a16:creationId xmlns:a16="http://schemas.microsoft.com/office/drawing/2014/main" id="{7D0220C6-97DD-48B2-A026-828E76F2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19200"/>
            <a:ext cx="1676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C7D3352E-66C5-40A7-B799-D15CA70A7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8194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9" name="Line 37">
            <a:extLst>
              <a:ext uri="{FF2B5EF4-FFF2-40B4-BE49-F238E27FC236}">
                <a16:creationId xmlns:a16="http://schemas.microsoft.com/office/drawing/2014/main" id="{930B0EA4-61A1-446A-9723-90DBD9EF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432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0" name="Line 38">
            <a:extLst>
              <a:ext uri="{FF2B5EF4-FFF2-40B4-BE49-F238E27FC236}">
                <a16:creationId xmlns:a16="http://schemas.microsoft.com/office/drawing/2014/main" id="{02E121FF-ECC1-47D9-8E9D-497B49F90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743200"/>
            <a:ext cx="68580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1" name="Line 39">
            <a:extLst>
              <a:ext uri="{FF2B5EF4-FFF2-40B4-BE49-F238E27FC236}">
                <a16:creationId xmlns:a16="http://schemas.microsoft.com/office/drawing/2014/main" id="{A8BBE94A-A6A3-4282-A1A2-30EB6ED91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67000"/>
            <a:ext cx="60960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8" name="Line 40">
            <a:extLst>
              <a:ext uri="{FF2B5EF4-FFF2-40B4-BE49-F238E27FC236}">
                <a16:creationId xmlns:a16="http://schemas.microsoft.com/office/drawing/2014/main" id="{6EA7C16F-E92A-4B7C-B6CF-3FAE4B545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3434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9" name="Line 41">
            <a:extLst>
              <a:ext uri="{FF2B5EF4-FFF2-40B4-BE49-F238E27FC236}">
                <a16:creationId xmlns:a16="http://schemas.microsoft.com/office/drawing/2014/main" id="{CFA7E56B-AF99-49A6-A1F0-F76D17648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672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50" name="Line 42">
            <a:extLst>
              <a:ext uri="{FF2B5EF4-FFF2-40B4-BE49-F238E27FC236}">
                <a16:creationId xmlns:a16="http://schemas.microsoft.com/office/drawing/2014/main" id="{4B46F072-BE53-4504-9A79-97C48D286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5" name="Line 43">
            <a:extLst>
              <a:ext uri="{FF2B5EF4-FFF2-40B4-BE49-F238E27FC236}">
                <a16:creationId xmlns:a16="http://schemas.microsoft.com/office/drawing/2014/main" id="{AC42C8DB-1760-4C41-9600-60F5AADC0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10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6" name="Line 44">
            <a:extLst>
              <a:ext uri="{FF2B5EF4-FFF2-40B4-BE49-F238E27FC236}">
                <a16:creationId xmlns:a16="http://schemas.microsoft.com/office/drawing/2014/main" id="{8F8EC89E-328A-4785-BF9D-247C83776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19600"/>
            <a:ext cx="304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7" name="Line 45">
            <a:extLst>
              <a:ext uri="{FF2B5EF4-FFF2-40B4-BE49-F238E27FC236}">
                <a16:creationId xmlns:a16="http://schemas.microsoft.com/office/drawing/2014/main" id="{FB9E0B17-A6F5-474B-9F26-2A52A9A03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3434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8" name="Line 46">
            <a:extLst>
              <a:ext uri="{FF2B5EF4-FFF2-40B4-BE49-F238E27FC236}">
                <a16:creationId xmlns:a16="http://schemas.microsoft.com/office/drawing/2014/main" id="{F8BDE79D-B089-49E1-9B90-94C3D4B10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4196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9" name="Line 47">
            <a:extLst>
              <a:ext uri="{FF2B5EF4-FFF2-40B4-BE49-F238E27FC236}">
                <a16:creationId xmlns:a16="http://schemas.microsoft.com/office/drawing/2014/main" id="{985B0B4F-1674-445C-B247-12A676C9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3434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50" name="Text Box 48">
            <a:extLst>
              <a:ext uri="{FF2B5EF4-FFF2-40B4-BE49-F238E27FC236}">
                <a16:creationId xmlns:a16="http://schemas.microsoft.com/office/drawing/2014/main" id="{1F354613-E67B-4E06-8982-5D2D1D3D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38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1" name="Text Box 49">
            <a:extLst>
              <a:ext uri="{FF2B5EF4-FFF2-40B4-BE49-F238E27FC236}">
                <a16:creationId xmlns:a16="http://schemas.microsoft.com/office/drawing/2014/main" id="{ECD73C54-AAF2-4FFB-B5D2-A0F15C258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1447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id="{BA26EBEA-4EB3-43C3-A3DD-83BAB4EFD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3" name="Text Box 51">
            <a:extLst>
              <a:ext uri="{FF2B5EF4-FFF2-40B4-BE49-F238E27FC236}">
                <a16:creationId xmlns:a16="http://schemas.microsoft.com/office/drawing/2014/main" id="{9323C1FC-E1E0-47C1-B61A-BEF83EE2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4" name="Text Box 52">
            <a:extLst>
              <a:ext uri="{FF2B5EF4-FFF2-40B4-BE49-F238E27FC236}">
                <a16:creationId xmlns:a16="http://schemas.microsoft.com/office/drawing/2014/main" id="{BBE37BDD-FABD-4984-93BF-DFC04AA4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5" name="Text Box 53">
            <a:extLst>
              <a:ext uri="{FF2B5EF4-FFF2-40B4-BE49-F238E27FC236}">
                <a16:creationId xmlns:a16="http://schemas.microsoft.com/office/drawing/2014/main" id="{2D4FD361-205C-4721-B978-55B686F0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4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462" name="Text Box 54">
            <a:extLst>
              <a:ext uri="{FF2B5EF4-FFF2-40B4-BE49-F238E27FC236}">
                <a16:creationId xmlns:a16="http://schemas.microsoft.com/office/drawing/2014/main" id="{B44BAABA-485B-408D-96C8-61419BC59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463" name="Text Box 55">
            <a:extLst>
              <a:ext uri="{FF2B5EF4-FFF2-40B4-BE49-F238E27FC236}">
                <a16:creationId xmlns:a16="http://schemas.microsoft.com/office/drawing/2014/main" id="{CFE944F3-C131-44D8-8E51-A8B11C23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8" name="Text Box 56">
            <a:extLst>
              <a:ext uri="{FF2B5EF4-FFF2-40B4-BE49-F238E27FC236}">
                <a16:creationId xmlns:a16="http://schemas.microsoft.com/office/drawing/2014/main" id="{A4C1BED9-2A3A-4E64-A696-0A7C36139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59" name="Text Box 57">
            <a:extLst>
              <a:ext uri="{FF2B5EF4-FFF2-40B4-BE49-F238E27FC236}">
                <a16:creationId xmlns:a16="http://schemas.microsoft.com/office/drawing/2014/main" id="{6C76C7D7-08B5-4836-A655-04A1F317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3124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0" name="Text Box 58">
            <a:extLst>
              <a:ext uri="{FF2B5EF4-FFF2-40B4-BE49-F238E27FC236}">
                <a16:creationId xmlns:a16="http://schemas.microsoft.com/office/drawing/2014/main" id="{FA64CD48-0EE3-4E86-9E1B-713D93BB9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1" name="Text Box 59">
            <a:extLst>
              <a:ext uri="{FF2B5EF4-FFF2-40B4-BE49-F238E27FC236}">
                <a16:creationId xmlns:a16="http://schemas.microsoft.com/office/drawing/2014/main" id="{CA3ABF2B-6679-45F0-B2F7-A4AF5472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2" name="Text Box 60">
            <a:extLst>
              <a:ext uri="{FF2B5EF4-FFF2-40B4-BE49-F238E27FC236}">
                <a16:creationId xmlns:a16="http://schemas.microsoft.com/office/drawing/2014/main" id="{753E2139-09D2-465F-8055-94D355CA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469" name="Text Box 61">
            <a:extLst>
              <a:ext uri="{FF2B5EF4-FFF2-40B4-BE49-F238E27FC236}">
                <a16:creationId xmlns:a16="http://schemas.microsoft.com/office/drawing/2014/main" id="{1EDD80C7-CCAB-4E88-92CD-7DD2E6B07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4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4" name="Rectangle 62">
            <a:extLst>
              <a:ext uri="{FF2B5EF4-FFF2-40B4-BE49-F238E27FC236}">
                <a16:creationId xmlns:a16="http://schemas.microsoft.com/office/drawing/2014/main" id="{A6A496CD-B9F8-48CD-AADB-E794894D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65" name="Rectangle 64">
            <a:extLst>
              <a:ext uri="{FF2B5EF4-FFF2-40B4-BE49-F238E27FC236}">
                <a16:creationId xmlns:a16="http://schemas.microsoft.com/office/drawing/2014/main" id="{CB0389BA-1126-49E3-A9E8-686F2729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66" name="Group 65">
            <a:extLst>
              <a:ext uri="{FF2B5EF4-FFF2-40B4-BE49-F238E27FC236}">
                <a16:creationId xmlns:a16="http://schemas.microsoft.com/office/drawing/2014/main" id="{AF5C1BC2-22D5-48B2-8C18-38F164A14AA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90600"/>
            <a:ext cx="2438400" cy="1778000"/>
            <a:chOff x="48" y="624"/>
            <a:chExt cx="1536" cy="1120"/>
          </a:xfrm>
        </p:grpSpPr>
        <p:graphicFrame>
          <p:nvGraphicFramePr>
            <p:cNvPr id="13369" name="Object 66">
              <a:extLst>
                <a:ext uri="{FF2B5EF4-FFF2-40B4-BE49-F238E27FC236}">
                  <a16:creationId xmlns:a16="http://schemas.microsoft.com/office/drawing/2014/main" id="{D80F6122-E24B-4A56-A47B-C4894651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624"/>
            <a:ext cx="148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公式" r:id="rId4" imgW="901309" imgH="203112" progId="Equation.3">
                    <p:embed/>
                  </p:oleObj>
                </mc:Choice>
                <mc:Fallback>
                  <p:oleObj name="公式" r:id="rId4" imgW="901309" imgH="203112" progId="Equation.3">
                    <p:embed/>
                    <p:pic>
                      <p:nvPicPr>
                        <p:cNvPr id="13369" name="Object 66">
                          <a:extLst>
                            <a:ext uri="{FF2B5EF4-FFF2-40B4-BE49-F238E27FC236}">
                              <a16:creationId xmlns:a16="http://schemas.microsoft.com/office/drawing/2014/main" id="{D80F6122-E24B-4A56-A47B-C4894651F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24"/>
                          <a:ext cx="148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67">
              <a:extLst>
                <a:ext uri="{FF2B5EF4-FFF2-40B4-BE49-F238E27FC236}">
                  <a16:creationId xmlns:a16="http://schemas.microsoft.com/office/drawing/2014/main" id="{C7576660-F1BA-4B8A-90B0-5E58C03D5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056"/>
            <a:ext cx="148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公式" r:id="rId6" imgW="939392" imgH="203112" progId="Equation.3">
                    <p:embed/>
                  </p:oleObj>
                </mc:Choice>
                <mc:Fallback>
                  <p:oleObj name="公式" r:id="rId6" imgW="939392" imgH="203112" progId="Equation.3">
                    <p:embed/>
                    <p:pic>
                      <p:nvPicPr>
                        <p:cNvPr id="13370" name="Object 67">
                          <a:extLst>
                            <a:ext uri="{FF2B5EF4-FFF2-40B4-BE49-F238E27FC236}">
                              <a16:creationId xmlns:a16="http://schemas.microsoft.com/office/drawing/2014/main" id="{C7576660-F1BA-4B8A-90B0-5E58C03D5B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56"/>
                          <a:ext cx="148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1" name="Object 68">
              <a:extLst>
                <a:ext uri="{FF2B5EF4-FFF2-40B4-BE49-F238E27FC236}">
                  <a16:creationId xmlns:a16="http://schemas.microsoft.com/office/drawing/2014/main" id="{962DDB3D-A8D1-46C3-A88A-5D488323C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40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公式" r:id="rId8" imgW="431425" imgH="177646" progId="Equation.3">
                    <p:embed/>
                  </p:oleObj>
                </mc:Choice>
                <mc:Fallback>
                  <p:oleObj name="公式" r:id="rId8" imgW="431425" imgH="177646" progId="Equation.3">
                    <p:embed/>
                    <p:pic>
                      <p:nvPicPr>
                        <p:cNvPr id="13371" name="Object 68">
                          <a:extLst>
                            <a:ext uri="{FF2B5EF4-FFF2-40B4-BE49-F238E27FC236}">
                              <a16:creationId xmlns:a16="http://schemas.microsoft.com/office/drawing/2014/main" id="{962DDB3D-A8D1-46C3-A88A-5D488323C9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40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89" name="AutoShape 81">
            <a:extLst>
              <a:ext uri="{FF2B5EF4-FFF2-40B4-BE49-F238E27FC236}">
                <a16:creationId xmlns:a16="http://schemas.microsoft.com/office/drawing/2014/main" id="{CDD892A4-3A9D-438D-89E6-DD5BAF1F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609600" cy="2514600"/>
          </a:xfrm>
          <a:prstGeom prst="wedgeEllipseCallout">
            <a:avLst>
              <a:gd name="adj1" fmla="val 202343"/>
              <a:gd name="adj2" fmla="val -5252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约束函数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id="{B0BE600C-7498-4FBE-AC3B-8D3ED500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2149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超出容量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nimBg="1"/>
      <p:bldP spid="17420" grpId="1" animBg="1"/>
      <p:bldP spid="17421" grpId="0" animBg="1"/>
      <p:bldP spid="17422" grpId="0" animBg="1"/>
      <p:bldP spid="17422" grpId="1" animBg="1"/>
      <p:bldP spid="17423" grpId="0" animBg="1"/>
      <p:bldP spid="17424" grpId="0" animBg="1"/>
      <p:bldP spid="17430" grpId="0" animBg="1"/>
      <p:bldP spid="17434" grpId="0" animBg="1"/>
      <p:bldP spid="17435" grpId="0" animBg="1"/>
      <p:bldP spid="17436" grpId="0" animBg="1"/>
      <p:bldP spid="17458" grpId="0"/>
      <p:bldP spid="17462" grpId="0"/>
      <p:bldP spid="17463" grpId="0"/>
      <p:bldP spid="17469" grpId="0"/>
      <p:bldP spid="17489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2" name="Oval 100">
            <a:extLst>
              <a:ext uri="{FF2B5EF4-FFF2-40B4-BE49-F238E27FC236}">
                <a16:creationId xmlns:a16="http://schemas.microsoft.com/office/drawing/2014/main" id="{0A467227-186F-4E41-AC62-CE6944CE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3" name="Oval 101">
            <a:extLst>
              <a:ext uri="{FF2B5EF4-FFF2-40B4-BE49-F238E27FC236}">
                <a16:creationId xmlns:a16="http://schemas.microsoft.com/office/drawing/2014/main" id="{370C2783-0933-4527-B1EE-8052A216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914400" cy="1066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1" name="Oval 99">
            <a:extLst>
              <a:ext uri="{FF2B5EF4-FFF2-40B4-BE49-F238E27FC236}">
                <a16:creationId xmlns:a16="http://schemas.microsoft.com/office/drawing/2014/main" id="{80E77AD3-DE76-4C89-9440-0BB4D448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4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549424D1-C519-46AB-9989-DF994B55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Oval 11">
            <a:extLst>
              <a:ext uri="{FF2B5EF4-FFF2-40B4-BE49-F238E27FC236}">
                <a16:creationId xmlns:a16="http://schemas.microsoft.com/office/drawing/2014/main" id="{5C68820E-EADD-46EE-8318-890AE15E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Oval 12">
            <a:extLst>
              <a:ext uri="{FF2B5EF4-FFF2-40B4-BE49-F238E27FC236}">
                <a16:creationId xmlns:a16="http://schemas.microsoft.com/office/drawing/2014/main" id="{2CBD1902-79C0-4091-B547-6FF5ED57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9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4" name="Picture 13" descr="STATBAR">
            <a:extLst>
              <a:ext uri="{FF2B5EF4-FFF2-40B4-BE49-F238E27FC236}">
                <a16:creationId xmlns:a16="http://schemas.microsoft.com/office/drawing/2014/main" id="{E5EAF947-1C65-4D16-9EC3-979E7E68E2A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4345" name="Text Box 14">
            <a:extLst>
              <a:ext uri="{FF2B5EF4-FFF2-40B4-BE49-F238E27FC236}">
                <a16:creationId xmlns:a16="http://schemas.microsoft.com/office/drawing/2014/main" id="{83204446-D831-4896-952D-BA9111126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0ADC0C7F-0FA3-4F3C-B762-E748B0B5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61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4347" name="Oval 17">
            <a:extLst>
              <a:ext uri="{FF2B5EF4-FFF2-40B4-BE49-F238E27FC236}">
                <a16:creationId xmlns:a16="http://schemas.microsoft.com/office/drawing/2014/main" id="{86DC8B59-F1EE-47FE-9468-925A8D05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1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4348" name="Oval 18">
            <a:extLst>
              <a:ext uri="{FF2B5EF4-FFF2-40B4-BE49-F238E27FC236}">
                <a16:creationId xmlns:a16="http://schemas.microsoft.com/office/drawing/2014/main" id="{8A88357C-A20F-4AD5-AFEF-BB573964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62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4349" name="Line 19">
            <a:extLst>
              <a:ext uri="{FF2B5EF4-FFF2-40B4-BE49-F238E27FC236}">
                <a16:creationId xmlns:a16="http://schemas.microsoft.com/office/drawing/2014/main" id="{4EC87E5C-90C0-4661-99DE-D5AFED2CB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Oval 20">
            <a:extLst>
              <a:ext uri="{FF2B5EF4-FFF2-40B4-BE49-F238E27FC236}">
                <a16:creationId xmlns:a16="http://schemas.microsoft.com/office/drawing/2014/main" id="{C6C75A19-407B-4D71-81F3-0F00A70B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4351" name="Oval 22">
            <a:extLst>
              <a:ext uri="{FF2B5EF4-FFF2-40B4-BE49-F238E27FC236}">
                <a16:creationId xmlns:a16="http://schemas.microsoft.com/office/drawing/2014/main" id="{04C2219A-DC39-49F8-9F1F-6A0E6208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10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4352" name="Oval 25">
            <a:extLst>
              <a:ext uri="{FF2B5EF4-FFF2-40B4-BE49-F238E27FC236}">
                <a16:creationId xmlns:a16="http://schemas.microsoft.com/office/drawing/2014/main" id="{360BC1F4-6914-4213-8957-A0006A77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14353" name="Oval 26">
            <a:extLst>
              <a:ext uri="{FF2B5EF4-FFF2-40B4-BE49-F238E27FC236}">
                <a16:creationId xmlns:a16="http://schemas.microsoft.com/office/drawing/2014/main" id="{12CEE38A-BD2B-4037-9C3D-DA27B8C7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14354" name="Oval 27">
            <a:extLst>
              <a:ext uri="{FF2B5EF4-FFF2-40B4-BE49-F238E27FC236}">
                <a16:creationId xmlns:a16="http://schemas.microsoft.com/office/drawing/2014/main" id="{AF9BEE35-E241-4D8F-ACA9-0E0D683D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4355" name="Oval 28">
            <a:extLst>
              <a:ext uri="{FF2B5EF4-FFF2-40B4-BE49-F238E27FC236}">
                <a16:creationId xmlns:a16="http://schemas.microsoft.com/office/drawing/2014/main" id="{900E5A71-831F-45CB-BD8F-59E063BD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14356" name="Oval 31">
            <a:extLst>
              <a:ext uri="{FF2B5EF4-FFF2-40B4-BE49-F238E27FC236}">
                <a16:creationId xmlns:a16="http://schemas.microsoft.com/office/drawing/2014/main" id="{23658117-8B72-48BE-B778-E95333AA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6248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4357" name="Oval 32">
            <a:extLst>
              <a:ext uri="{FF2B5EF4-FFF2-40B4-BE49-F238E27FC236}">
                <a16:creationId xmlns:a16="http://schemas.microsoft.com/office/drawing/2014/main" id="{43F2C5DA-192A-4E64-B7E5-240B1B19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14358" name="Oval 33">
            <a:extLst>
              <a:ext uri="{FF2B5EF4-FFF2-40B4-BE49-F238E27FC236}">
                <a16:creationId xmlns:a16="http://schemas.microsoft.com/office/drawing/2014/main" id="{D6AEE8B7-C9CF-4848-B5FC-A276E215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14359" name="Oval 34">
            <a:extLst>
              <a:ext uri="{FF2B5EF4-FFF2-40B4-BE49-F238E27FC236}">
                <a16:creationId xmlns:a16="http://schemas.microsoft.com/office/drawing/2014/main" id="{8E64294C-901C-4BA4-8B17-2B311A9C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14360" name="Line 36">
            <a:extLst>
              <a:ext uri="{FF2B5EF4-FFF2-40B4-BE49-F238E27FC236}">
                <a16:creationId xmlns:a16="http://schemas.microsoft.com/office/drawing/2014/main" id="{F6B554DC-87EF-4F43-A34B-57CCEF9E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1" name="Line 37">
            <a:extLst>
              <a:ext uri="{FF2B5EF4-FFF2-40B4-BE49-F238E27FC236}">
                <a16:creationId xmlns:a16="http://schemas.microsoft.com/office/drawing/2014/main" id="{415E7337-0962-42AA-A165-85AD1A95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90800"/>
            <a:ext cx="1295400" cy="1219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2" name="Line 40">
            <a:extLst>
              <a:ext uri="{FF2B5EF4-FFF2-40B4-BE49-F238E27FC236}">
                <a16:creationId xmlns:a16="http://schemas.microsoft.com/office/drawing/2014/main" id="{B13ADBC9-B82F-405C-87D4-8D84A8F5E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0" y="4114800"/>
            <a:ext cx="3048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3" name="Line 41">
            <a:extLst>
              <a:ext uri="{FF2B5EF4-FFF2-40B4-BE49-F238E27FC236}">
                <a16:creationId xmlns:a16="http://schemas.microsoft.com/office/drawing/2014/main" id="{F1BA2742-401E-455B-913F-39FCFF229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4038600"/>
            <a:ext cx="3048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4" name="Line 42">
            <a:extLst>
              <a:ext uri="{FF2B5EF4-FFF2-40B4-BE49-F238E27FC236}">
                <a16:creationId xmlns:a16="http://schemas.microsoft.com/office/drawing/2014/main" id="{A226F8B6-721F-4130-B42D-788E8D2C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650" y="4114800"/>
            <a:ext cx="2286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5" name="Line 43">
            <a:extLst>
              <a:ext uri="{FF2B5EF4-FFF2-40B4-BE49-F238E27FC236}">
                <a16:creationId xmlns:a16="http://schemas.microsoft.com/office/drawing/2014/main" id="{E5F09C94-09BE-4DA0-A637-1FA2E399F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038600"/>
            <a:ext cx="5334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6" name="Line 46">
            <a:extLst>
              <a:ext uri="{FF2B5EF4-FFF2-40B4-BE49-F238E27FC236}">
                <a16:creationId xmlns:a16="http://schemas.microsoft.com/office/drawing/2014/main" id="{B08A7503-5BC9-4307-B869-0BD4B0AEA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55626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7" name="Line 47">
            <a:extLst>
              <a:ext uri="{FF2B5EF4-FFF2-40B4-BE49-F238E27FC236}">
                <a16:creationId xmlns:a16="http://schemas.microsoft.com/office/drawing/2014/main" id="{18919C2E-85CA-45FE-B821-B7C4B5552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8" name="Line 48">
            <a:extLst>
              <a:ext uri="{FF2B5EF4-FFF2-40B4-BE49-F238E27FC236}">
                <a16:creationId xmlns:a16="http://schemas.microsoft.com/office/drawing/2014/main" id="{5ED583C4-86FA-4F49-830D-8424486B3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9" name="Line 49">
            <a:extLst>
              <a:ext uri="{FF2B5EF4-FFF2-40B4-BE49-F238E27FC236}">
                <a16:creationId xmlns:a16="http://schemas.microsoft.com/office/drawing/2014/main" id="{E9D462F8-9010-4FF9-B413-AF4F2A676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70" name="Text Box 52">
            <a:extLst>
              <a:ext uri="{FF2B5EF4-FFF2-40B4-BE49-F238E27FC236}">
                <a16:creationId xmlns:a16="http://schemas.microsoft.com/office/drawing/2014/main" id="{DC2D8392-30F3-4FDA-A180-130F7D03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833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4371" name="Text Box 53">
            <a:extLst>
              <a:ext uri="{FF2B5EF4-FFF2-40B4-BE49-F238E27FC236}">
                <a16:creationId xmlns:a16="http://schemas.microsoft.com/office/drawing/2014/main" id="{A5F10747-1856-4073-B0A5-563F9E75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72" name="Text Box 54">
            <a:extLst>
              <a:ext uri="{FF2B5EF4-FFF2-40B4-BE49-F238E27FC236}">
                <a16:creationId xmlns:a16="http://schemas.microsoft.com/office/drawing/2014/main" id="{B77D6EF2-3E37-42F0-B2D3-9FA826FF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373" name="Group 58">
            <a:extLst>
              <a:ext uri="{FF2B5EF4-FFF2-40B4-BE49-F238E27FC236}">
                <a16:creationId xmlns:a16="http://schemas.microsoft.com/office/drawing/2014/main" id="{26ED6E1F-3D35-48CD-A056-85F2AD06610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205288"/>
            <a:ext cx="1371600" cy="595312"/>
            <a:chOff x="3552" y="2649"/>
            <a:chExt cx="864" cy="375"/>
          </a:xfrm>
        </p:grpSpPr>
        <p:sp>
          <p:nvSpPr>
            <p:cNvPr id="14424" name="Text Box 59">
              <a:extLst>
                <a:ext uri="{FF2B5EF4-FFF2-40B4-BE49-F238E27FC236}">
                  <a16:creationId xmlns:a16="http://schemas.microsoft.com/office/drawing/2014/main" id="{D71F8F42-0D12-4A56-B751-9B73826C9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425" name="Text Box 60">
              <a:extLst>
                <a:ext uri="{FF2B5EF4-FFF2-40B4-BE49-F238E27FC236}">
                  <a16:creationId xmlns:a16="http://schemas.microsoft.com/office/drawing/2014/main" id="{36048102-9D3B-4796-9BE9-8B0EE5F5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74" name="Group 61">
            <a:extLst>
              <a:ext uri="{FF2B5EF4-FFF2-40B4-BE49-F238E27FC236}">
                <a16:creationId xmlns:a16="http://schemas.microsoft.com/office/drawing/2014/main" id="{65094615-A6FA-4EF1-A244-B4C5F5C5E65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91000"/>
            <a:ext cx="1524000" cy="595313"/>
            <a:chOff x="4560" y="2640"/>
            <a:chExt cx="960" cy="375"/>
          </a:xfrm>
        </p:grpSpPr>
        <p:sp>
          <p:nvSpPr>
            <p:cNvPr id="14422" name="Text Box 62">
              <a:extLst>
                <a:ext uri="{FF2B5EF4-FFF2-40B4-BE49-F238E27FC236}">
                  <a16:creationId xmlns:a16="http://schemas.microsoft.com/office/drawing/2014/main" id="{E3977A5F-0C26-433C-B24E-82C0FDBE7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23" name="Text Box 63">
              <a:extLst>
                <a:ext uri="{FF2B5EF4-FFF2-40B4-BE49-F238E27FC236}">
                  <a16:creationId xmlns:a16="http://schemas.microsoft.com/office/drawing/2014/main" id="{E6A0D079-CCBC-48AC-AC3D-DAD7824B0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14375" name="Text Box 66">
            <a:extLst>
              <a:ext uri="{FF2B5EF4-FFF2-40B4-BE49-F238E27FC236}">
                <a16:creationId xmlns:a16="http://schemas.microsoft.com/office/drawing/2014/main" id="{558F5098-A927-4338-B032-4C32BBF7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56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537" name="Oval 105">
            <a:extLst>
              <a:ext uri="{FF2B5EF4-FFF2-40B4-BE49-F238E27FC236}">
                <a16:creationId xmlns:a16="http://schemas.microsoft.com/office/drawing/2014/main" id="{63A488FC-7F6D-4378-A242-394CCEB2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540" name="Group 108">
            <a:extLst>
              <a:ext uri="{FF2B5EF4-FFF2-40B4-BE49-F238E27FC236}">
                <a16:creationId xmlns:a16="http://schemas.microsoft.com/office/drawing/2014/main" id="{0B7886D9-C91E-445F-A372-6E5FF5D873B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667000"/>
            <a:ext cx="2590800" cy="4114800"/>
            <a:chOff x="2208" y="1680"/>
            <a:chExt cx="1632" cy="2592"/>
          </a:xfrm>
        </p:grpSpPr>
        <p:sp>
          <p:nvSpPr>
            <p:cNvPr id="14406" name="Oval 21">
              <a:extLst>
                <a:ext uri="{FF2B5EF4-FFF2-40B4-BE49-F238E27FC236}">
                  <a16:creationId xmlns:a16="http://schemas.microsoft.com/office/drawing/2014/main" id="{F95FE28B-8DA5-44A3-9AD7-87B9EFDC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07" name="Oval 23">
              <a:extLst>
                <a:ext uri="{FF2B5EF4-FFF2-40B4-BE49-F238E27FC236}">
                  <a16:creationId xmlns:a16="http://schemas.microsoft.com/office/drawing/2014/main" id="{5E614445-712C-4179-B5D5-CD4E167B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08" name="Oval 24">
              <a:extLst>
                <a:ext uri="{FF2B5EF4-FFF2-40B4-BE49-F238E27FC236}">
                  <a16:creationId xmlns:a16="http://schemas.microsoft.com/office/drawing/2014/main" id="{27D6B81D-6376-463A-97C5-9BA059839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09" name="Oval 29">
              <a:extLst>
                <a:ext uri="{FF2B5EF4-FFF2-40B4-BE49-F238E27FC236}">
                  <a16:creationId xmlns:a16="http://schemas.microsoft.com/office/drawing/2014/main" id="{B5DA9852-CFD9-429E-9961-F3B2049A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4410" name="Oval 30">
              <a:extLst>
                <a:ext uri="{FF2B5EF4-FFF2-40B4-BE49-F238E27FC236}">
                  <a16:creationId xmlns:a16="http://schemas.microsoft.com/office/drawing/2014/main" id="{56759130-435A-4846-A69A-DFB9676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411" name="Line 35">
              <a:extLst>
                <a:ext uri="{FF2B5EF4-FFF2-40B4-BE49-F238E27FC236}">
                  <a16:creationId xmlns:a16="http://schemas.microsoft.com/office/drawing/2014/main" id="{45151BC0-1610-44C2-97D5-84AC8EA1C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80"/>
              <a:ext cx="96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2" name="Line 38">
              <a:extLst>
                <a:ext uri="{FF2B5EF4-FFF2-40B4-BE49-F238E27FC236}">
                  <a16:creationId xmlns:a16="http://schemas.microsoft.com/office/drawing/2014/main" id="{83F1CD57-7107-4EA8-ABF4-0A9987113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" y="2592"/>
              <a:ext cx="28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3" name="Line 39">
              <a:extLst>
                <a:ext uri="{FF2B5EF4-FFF2-40B4-BE49-F238E27FC236}">
                  <a16:creationId xmlns:a16="http://schemas.microsoft.com/office/drawing/2014/main" id="{840ACD33-D584-4693-B8A1-0758227D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2544"/>
              <a:ext cx="240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4" name="Line 44">
              <a:extLst>
                <a:ext uri="{FF2B5EF4-FFF2-40B4-BE49-F238E27FC236}">
                  <a16:creationId xmlns:a16="http://schemas.microsoft.com/office/drawing/2014/main" id="{8B9E222E-6797-422E-9006-F9837748D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5" name="Line 45">
              <a:extLst>
                <a:ext uri="{FF2B5EF4-FFF2-40B4-BE49-F238E27FC236}">
                  <a16:creationId xmlns:a16="http://schemas.microsoft.com/office/drawing/2014/main" id="{A8F0FA81-8BB6-45EE-A889-1E663DA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6" name="Text Box 51">
              <a:extLst>
                <a:ext uri="{FF2B5EF4-FFF2-40B4-BE49-F238E27FC236}">
                  <a16:creationId xmlns:a16="http://schemas.microsoft.com/office/drawing/2014/main" id="{000159B3-CD9F-4CD0-981E-216DA5EA9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8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grpSp>
          <p:nvGrpSpPr>
            <p:cNvPr id="14417" name="Group 55">
              <a:extLst>
                <a:ext uri="{FF2B5EF4-FFF2-40B4-BE49-F238E27FC236}">
                  <a16:creationId xmlns:a16="http://schemas.microsoft.com/office/drawing/2014/main" id="{4BC49855-B036-4E33-AB5A-670576489A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49"/>
              <a:ext cx="960" cy="327"/>
              <a:chOff x="2352" y="2649"/>
              <a:chExt cx="960" cy="327"/>
            </a:xfrm>
          </p:grpSpPr>
          <p:sp>
            <p:nvSpPr>
              <p:cNvPr id="14420" name="Text Box 56">
                <a:extLst>
                  <a:ext uri="{FF2B5EF4-FFF2-40B4-BE49-F238E27FC236}">
                    <a16:creationId xmlns:a16="http://schemas.microsoft.com/office/drawing/2014/main" id="{6524D260-FF26-4678-B74A-C919216F6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421" name="Text Box 57">
                <a:extLst>
                  <a:ext uri="{FF2B5EF4-FFF2-40B4-BE49-F238E27FC236}">
                    <a16:creationId xmlns:a16="http://schemas.microsoft.com/office/drawing/2014/main" id="{CB7208F3-2173-4ED0-9763-BFF4DBB50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4" y="26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14418" name="Text Box 65">
              <a:extLst>
                <a:ext uri="{FF2B5EF4-FFF2-40B4-BE49-F238E27FC236}">
                  <a16:creationId xmlns:a16="http://schemas.microsoft.com/office/drawing/2014/main" id="{C6A42EF8-C1FE-4A54-890F-1F1A856E1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419" name="Text Box 67">
              <a:extLst>
                <a:ext uri="{FF2B5EF4-FFF2-40B4-BE49-F238E27FC236}">
                  <a16:creationId xmlns:a16="http://schemas.microsoft.com/office/drawing/2014/main" id="{998F9D9C-0EB1-4B60-B825-AA840FEF1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4378" name="Text Box 68">
            <a:extLst>
              <a:ext uri="{FF2B5EF4-FFF2-40B4-BE49-F238E27FC236}">
                <a16:creationId xmlns:a16="http://schemas.microsoft.com/office/drawing/2014/main" id="{A2A59FF2-1E91-4238-A781-E921449F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79" name="Text Box 69">
            <a:extLst>
              <a:ext uri="{FF2B5EF4-FFF2-40B4-BE49-F238E27FC236}">
                <a16:creationId xmlns:a16="http://schemas.microsoft.com/office/drawing/2014/main" id="{41181BA6-3982-4866-916B-CF0EE086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380" name="Text Box 70">
            <a:extLst>
              <a:ext uri="{FF2B5EF4-FFF2-40B4-BE49-F238E27FC236}">
                <a16:creationId xmlns:a16="http://schemas.microsoft.com/office/drawing/2014/main" id="{0F81A6FF-DD26-45C2-9741-6F5DDB2F4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4381" name="Group 72">
            <a:extLst>
              <a:ext uri="{FF2B5EF4-FFF2-40B4-BE49-F238E27FC236}">
                <a16:creationId xmlns:a16="http://schemas.microsoft.com/office/drawing/2014/main" id="{3FAC51B3-0D3F-4C9E-87B8-37110D5A544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81075"/>
            <a:ext cx="2667000" cy="2600325"/>
            <a:chOff x="576" y="-1350"/>
            <a:chExt cx="1680" cy="1638"/>
          </a:xfrm>
        </p:grpSpPr>
        <p:sp>
          <p:nvSpPr>
            <p:cNvPr id="14390" name="Oval 73">
              <a:extLst>
                <a:ext uri="{FF2B5EF4-FFF2-40B4-BE49-F238E27FC236}">
                  <a16:creationId xmlns:a16="http://schemas.microsoft.com/office/drawing/2014/main" id="{7FA0412D-3A84-44B7-88D6-118C23E5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91" name="Oval 74">
              <a:extLst>
                <a:ext uri="{FF2B5EF4-FFF2-40B4-BE49-F238E27FC236}">
                  <a16:creationId xmlns:a16="http://schemas.microsoft.com/office/drawing/2014/main" id="{CE015A99-56A6-4764-BDCD-414DBEBC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92" name="Oval 75">
              <a:extLst>
                <a:ext uri="{FF2B5EF4-FFF2-40B4-BE49-F238E27FC236}">
                  <a16:creationId xmlns:a16="http://schemas.microsoft.com/office/drawing/2014/main" id="{6BC33770-FD6B-4E8F-8DF2-1D9BAEBA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393" name="Oval 76">
              <a:extLst>
                <a:ext uri="{FF2B5EF4-FFF2-40B4-BE49-F238E27FC236}">
                  <a16:creationId xmlns:a16="http://schemas.microsoft.com/office/drawing/2014/main" id="{A3D0B9CF-5758-4FEF-87CB-48BC0A2A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394" name="Line 77">
              <a:extLst>
                <a:ext uri="{FF2B5EF4-FFF2-40B4-BE49-F238E27FC236}">
                  <a16:creationId xmlns:a16="http://schemas.microsoft.com/office/drawing/2014/main" id="{21E430FC-5391-46A9-A899-61D0E3AE3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5" name="Line 78">
              <a:extLst>
                <a:ext uri="{FF2B5EF4-FFF2-40B4-BE49-F238E27FC236}">
                  <a16:creationId xmlns:a16="http://schemas.microsoft.com/office/drawing/2014/main" id="{E42BF171-8107-499B-9EA9-2CB910963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6" name="Line 79">
              <a:extLst>
                <a:ext uri="{FF2B5EF4-FFF2-40B4-BE49-F238E27FC236}">
                  <a16:creationId xmlns:a16="http://schemas.microsoft.com/office/drawing/2014/main" id="{23E68154-3A82-46AC-B037-9ECCC087B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7" name="Line 80">
              <a:extLst>
                <a:ext uri="{FF2B5EF4-FFF2-40B4-BE49-F238E27FC236}">
                  <a16:creationId xmlns:a16="http://schemas.microsoft.com/office/drawing/2014/main" id="{C3006B7F-FDCD-4B2A-BD93-7C72DD66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8" name="Line 81">
              <a:extLst>
                <a:ext uri="{FF2B5EF4-FFF2-40B4-BE49-F238E27FC236}">
                  <a16:creationId xmlns:a16="http://schemas.microsoft.com/office/drawing/2014/main" id="{21A9763A-160C-450B-A936-488CE0625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9" name="Line 82">
              <a:extLst>
                <a:ext uri="{FF2B5EF4-FFF2-40B4-BE49-F238E27FC236}">
                  <a16:creationId xmlns:a16="http://schemas.microsoft.com/office/drawing/2014/main" id="{348F87E1-8BC6-402B-AEC4-7FA9B95A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0" name="Text Box 83">
              <a:extLst>
                <a:ext uri="{FF2B5EF4-FFF2-40B4-BE49-F238E27FC236}">
                  <a16:creationId xmlns:a16="http://schemas.microsoft.com/office/drawing/2014/main" id="{6BBE4D01-6543-4E91-9006-591DE598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401" name="Text Box 84">
              <a:extLst>
                <a:ext uri="{FF2B5EF4-FFF2-40B4-BE49-F238E27FC236}">
                  <a16:creationId xmlns:a16="http://schemas.microsoft.com/office/drawing/2014/main" id="{CF4B1873-B301-488D-84A5-C0494B0C3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14402" name="Text Box 85">
              <a:extLst>
                <a:ext uri="{FF2B5EF4-FFF2-40B4-BE49-F238E27FC236}">
                  <a16:creationId xmlns:a16="http://schemas.microsoft.com/office/drawing/2014/main" id="{7D44F86E-172F-4FD3-AF27-3A87E7039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14403" name="Text Box 86">
              <a:extLst>
                <a:ext uri="{FF2B5EF4-FFF2-40B4-BE49-F238E27FC236}">
                  <a16:creationId xmlns:a16="http://schemas.microsoft.com/office/drawing/2014/main" id="{1C98C45A-7782-4B41-AB2D-6AC7D6DA5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14404" name="Text Box 87">
              <a:extLst>
                <a:ext uri="{FF2B5EF4-FFF2-40B4-BE49-F238E27FC236}">
                  <a16:creationId xmlns:a16="http://schemas.microsoft.com/office/drawing/2014/main" id="{FEBCBAA9-99E4-4EC2-96AA-8AEB18FA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405" name="Text Box 88">
              <a:extLst>
                <a:ext uri="{FF2B5EF4-FFF2-40B4-BE49-F238E27FC236}">
                  <a16:creationId xmlns:a16="http://schemas.microsoft.com/office/drawing/2014/main" id="{7B90530F-F440-4765-9D57-E8438797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4382" name="Rectangle 95">
            <a:extLst>
              <a:ext uri="{FF2B5EF4-FFF2-40B4-BE49-F238E27FC236}">
                <a16:creationId xmlns:a16="http://schemas.microsoft.com/office/drawing/2014/main" id="{738685C2-61B1-49B3-8717-A4F5CA3E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" name="Text Box 102">
            <a:extLst>
              <a:ext uri="{FF2B5EF4-FFF2-40B4-BE49-F238E27FC236}">
                <a16:creationId xmlns:a16="http://schemas.microsoft.com/office/drawing/2014/main" id="{2B9DB568-3A0B-4264-80A9-FC17805C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25</a:t>
            </a:r>
          </a:p>
        </p:txBody>
      </p:sp>
      <p:sp>
        <p:nvSpPr>
          <p:cNvPr id="18535" name="Oval 103">
            <a:extLst>
              <a:ext uri="{FF2B5EF4-FFF2-40B4-BE49-F238E27FC236}">
                <a16:creationId xmlns:a16="http://schemas.microsoft.com/office/drawing/2014/main" id="{AAC39ED3-3D44-4677-99F4-33456D79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4400"/>
            <a:ext cx="9144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6" name="Oval 104">
            <a:extLst>
              <a:ext uri="{FF2B5EF4-FFF2-40B4-BE49-F238E27FC236}">
                <a16:creationId xmlns:a16="http://schemas.microsoft.com/office/drawing/2014/main" id="{75027A9E-D8F3-4CE3-98C5-D0921BF8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8" name="Text Box 106">
            <a:extLst>
              <a:ext uri="{FF2B5EF4-FFF2-40B4-BE49-F238E27FC236}">
                <a16:creationId xmlns:a16="http://schemas.microsoft.com/office/drawing/2014/main" id="{09EFA9F4-F09F-4597-AF3D-AD823E56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1526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18542" name="AutoShape 110">
            <a:extLst>
              <a:ext uri="{FF2B5EF4-FFF2-40B4-BE49-F238E27FC236}">
                <a16:creationId xmlns:a16="http://schemas.microsoft.com/office/drawing/2014/main" id="{9FD39B30-5CF6-4815-985A-627FC86B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847725"/>
            <a:ext cx="2057400" cy="1219200"/>
          </a:xfrm>
          <a:prstGeom prst="cloudCallout">
            <a:avLst>
              <a:gd name="adj1" fmla="val 13028"/>
              <a:gd name="adj2" fmla="val 17887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限界函数剪枝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A13EADCA-0F9A-42CE-851B-B1B871F3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根到当前扩展节点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处的部分线路费用已经超过目前已经找到的最优解</a:t>
            </a:r>
          </a:p>
        </p:txBody>
      </p:sp>
      <p:sp>
        <p:nvSpPr>
          <p:cNvPr id="91" name="Text Box 8">
            <a:extLst>
              <a:ext uri="{FF2B5EF4-FFF2-40B4-BE49-F238E27FC236}">
                <a16:creationId xmlns:a16="http://schemas.microsoft.com/office/drawing/2014/main" id="{1A9CAE21-EDB7-4A5A-98F8-358CDECD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2895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可断定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以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该节点为根的子树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不可能包含最优解</a:t>
            </a:r>
          </a:p>
        </p:txBody>
      </p:sp>
    </p:spTree>
    <p:extLst>
      <p:ext uri="{BB962C8B-B14F-4D97-AF65-F5344CB8AC3E}">
        <p14:creationId xmlns:p14="http://schemas.microsoft.com/office/powerpoint/2010/main" val="28932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2" grpId="0" animBg="1"/>
      <p:bldP spid="18533" grpId="0" animBg="1"/>
      <p:bldP spid="18531" grpId="0" animBg="1"/>
      <p:bldP spid="18437" grpId="0" animBg="1"/>
      <p:bldP spid="18537" grpId="0" animBg="1"/>
      <p:bldP spid="18537" grpId="1" animBg="1"/>
      <p:bldP spid="18534" grpId="0"/>
      <p:bldP spid="18535" grpId="0" animBg="1"/>
      <p:bldP spid="18536" grpId="0" animBg="1"/>
      <p:bldP spid="18538" grpId="0"/>
      <p:bldP spid="18542" grpId="0" animBg="1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STATBAR">
            <a:extLst>
              <a:ext uri="{FF2B5EF4-FFF2-40B4-BE49-F238E27FC236}">
                <a16:creationId xmlns:a16="http://schemas.microsoft.com/office/drawing/2014/main" id="{73AB2E97-91A9-4127-AD7D-C1D502AAE2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6387" name="Text Box 6">
            <a:extLst>
              <a:ext uri="{FF2B5EF4-FFF2-40B4-BE49-F238E27FC236}">
                <a16:creationId xmlns:a16="http://schemas.microsoft.com/office/drawing/2014/main" id="{B91009C1-FF4C-4DB8-915B-CEA6F66A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步骤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D497CAF8-6C02-4C8B-8334-0787D476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11238"/>
            <a:ext cx="64277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☺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针对所给问题，定义问题的解空间；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07B69EA-5D02-42AD-8BD7-0767C900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49475"/>
            <a:ext cx="7924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确定易于搜索的解空间结构；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子集树，排列树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5C9FD61-7DAF-495E-A783-984768D98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38463"/>
            <a:ext cx="67611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以深度优先方式搜索解空间，并在搜索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过程中用剪枝函数避免无效搜索。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6D06DC01-3E44-4C32-A4E7-E9AB6F58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810000"/>
            <a:ext cx="2058987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771F0E1-6823-433D-B0C8-48F5E0369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95800"/>
            <a:ext cx="1600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AE7BD97C-246D-46D7-AF12-1290BDD35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81200"/>
            <a:ext cx="1219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STATBAR">
            <a:extLst>
              <a:ext uri="{FF2B5EF4-FFF2-40B4-BE49-F238E27FC236}">
                <a16:creationId xmlns:a16="http://schemas.microsoft.com/office/drawing/2014/main" id="{8194CF8A-639D-45BC-9E4C-981731431A9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7411" name="Text Box 6">
            <a:extLst>
              <a:ext uri="{FF2B5EF4-FFF2-40B4-BE49-F238E27FC236}">
                <a16:creationId xmlns:a16="http://schemas.microsoft.com/office/drawing/2014/main" id="{8C1FB43D-4FB7-47F5-BA7E-59B84EB9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解空间树构造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5182CF73-F8B8-4514-9886-0DD42EDEEC6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0275" y="1454150"/>
          <a:ext cx="538321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Document" r:id="rId5" imgW="3005123" imgH="1187030" progId="Word.Document.8">
                  <p:embed/>
                </p:oleObj>
              </mc:Choice>
              <mc:Fallback>
                <p:oleObj name="Document" r:id="rId5" imgW="3005123" imgH="1187030" progId="Word.Document.8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5182CF73-F8B8-4514-9886-0DD42EDEE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454150"/>
                        <a:ext cx="538321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>
            <a:extLst>
              <a:ext uri="{FF2B5EF4-FFF2-40B4-BE49-F238E27FC236}">
                <a16:creationId xmlns:a16="http://schemas.microsoft.com/office/drawing/2014/main" id="{74247F9D-363B-4687-9056-8ADB5AA4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子集树：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3222A26A-7FE6-42A5-B563-711C86F4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482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 </a:t>
            </a:r>
          </a:p>
        </p:txBody>
      </p:sp>
      <p:sp>
        <p:nvSpPr>
          <p:cNvPr id="17415" name="Rectangle 14">
            <a:extLst>
              <a:ext uri="{FF2B5EF4-FFF2-40B4-BE49-F238E27FC236}">
                <a16:creationId xmlns:a16="http://schemas.microsoft.com/office/drawing/2014/main" id="{FDA6CE86-9286-483B-BCD4-199339A3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C2D6FB3C-D795-4A84-A46D-FD6058403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92750"/>
          <a:ext cx="1892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7" imgW="545626" imgH="177646" progId="Equation.DSMT4">
                  <p:embed/>
                </p:oleObj>
              </mc:Choice>
              <mc:Fallback>
                <p:oleObj name="Equation" r:id="rId7" imgW="545626" imgH="177646" progId="Equation.DSMT4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C2D6FB3C-D795-4A84-A46D-FD6058403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92750"/>
                        <a:ext cx="18923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6">
            <a:extLst>
              <a:ext uri="{FF2B5EF4-FFF2-40B4-BE49-F238E27FC236}">
                <a16:creationId xmlns:a16="http://schemas.microsoft.com/office/drawing/2014/main" id="{1214A396-726B-46D2-B11F-52210BED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51B62948-65B3-4591-8B3F-4AF66C2FC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5562600"/>
          <a:ext cx="271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51B62948-65B3-4591-8B3F-4AF66C2FC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5562600"/>
                        <a:ext cx="2711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8">
            <a:extLst>
              <a:ext uri="{FF2B5EF4-FFF2-40B4-BE49-F238E27FC236}">
                <a16:creationId xmlns:a16="http://schemas.microsoft.com/office/drawing/2014/main" id="{D5C5F1A8-156E-4D44-B2E0-5A05FF67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8F6F36FD-C02A-4544-B0CA-77B08A38D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648200"/>
          <a:ext cx="2286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公式" r:id="rId11" imgW="863225" imgH="228501" progId="Equation.3">
                  <p:embed/>
                </p:oleObj>
              </mc:Choice>
              <mc:Fallback>
                <p:oleObj name="公式" r:id="rId11" imgW="863225" imgH="228501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8F6F36FD-C02A-4544-B0CA-77B08A38D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2286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Line 19">
            <a:extLst>
              <a:ext uri="{FF2B5EF4-FFF2-40B4-BE49-F238E27FC236}">
                <a16:creationId xmlns:a16="http://schemas.microsoft.com/office/drawing/2014/main" id="{6B976624-3FE0-481B-85AF-A2D26B69A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743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B1582698-2C37-4E59-9920-3AE49324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7825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满足所有约束条件的解状态结点称为回答结点。</a:t>
            </a:r>
          </a:p>
        </p:txBody>
      </p:sp>
      <p:sp>
        <p:nvSpPr>
          <p:cNvPr id="17423" name="Rectangle 23">
            <a:extLst>
              <a:ext uri="{FF2B5EF4-FFF2-40B4-BE49-F238E27FC236}">
                <a16:creationId xmlns:a16="http://schemas.microsoft.com/office/drawing/2014/main" id="{7A0D8C67-232A-4A8C-B4F8-DA79F0FD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E87CE11F-1AD5-4CC2-86BD-D029ED5C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267200"/>
            <a:ext cx="27432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94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STATBAR">
            <a:extLst>
              <a:ext uri="{FF2B5EF4-FFF2-40B4-BE49-F238E27FC236}">
                <a16:creationId xmlns:a16="http://schemas.microsoft.com/office/drawing/2014/main" id="{4C6F5A40-2B56-4452-8F50-BD72124346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5050"/>
            <a:ext cx="7924800" cy="1079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123" name="Text Box 6">
            <a:extLst>
              <a:ext uri="{FF2B5EF4-FFF2-40B4-BE49-F238E27FC236}">
                <a16:creationId xmlns:a16="http://schemas.microsoft.com/office/drawing/2014/main" id="{E2368566-5EDE-450F-B05C-3FF7287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1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学习要求：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557FE62-3B8C-4299-A989-C95686FA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33488"/>
            <a:ext cx="6705600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理解回溯法的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深度优先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搜索策略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掌握用回溯法解题的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子集树算法框架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排列树算法框架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☺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通过应用范例学习回溯法的设计策略</a:t>
            </a: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FB3841BC-2CB4-4D25-9BD8-761168BE6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57400"/>
            <a:ext cx="18288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883FF9CA-4C95-4094-8E88-097996BEB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05200"/>
            <a:ext cx="10668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1675297E-ACE0-41BF-BFB2-4F614E6E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91000"/>
            <a:ext cx="1219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3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STATBAR">
            <a:extLst>
              <a:ext uri="{FF2B5EF4-FFF2-40B4-BE49-F238E27FC236}">
                <a16:creationId xmlns:a16="http://schemas.microsoft.com/office/drawing/2014/main" id="{02762FD1-2FC3-4AF4-8ABF-B6B067A1B6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9459" name="Text Box 6">
            <a:extLst>
              <a:ext uri="{FF2B5EF4-FFF2-40B4-BE49-F238E27FC236}">
                <a16:creationId xmlns:a16="http://schemas.microsoft.com/office/drawing/2014/main" id="{DABE2AA3-C01E-4897-9022-15618EC4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EDEDB8F-6E08-49B6-B649-FDDC7849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排序树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7D315AFE-3AD4-4DAC-B503-19C0B476EF1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54250" y="1184275"/>
          <a:ext cx="453866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文档" r:id="rId4" imgW="2523383" imgH="1188932" progId="Word.Document.8">
                  <p:embed/>
                </p:oleObj>
              </mc:Choice>
              <mc:Fallback>
                <p:oleObj name="文档" r:id="rId4" imgW="2523383" imgH="1188932" progId="Word.Document.8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7D315AFE-3AD4-4DAC-B503-19C0B476E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184275"/>
                        <a:ext cx="453866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3FAA99C1-E1B1-4248-9676-8EBBE9F2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357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旅行售货员问题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DA5D0D0D-44D5-44AB-9F2D-146C68EE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38600"/>
            <a:ext cx="541655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树中从根至叶结点的路径的集合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构成解空间。树的每个叶结点称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为一个解状态。（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!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个叶子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8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0" grpId="0"/>
      <p:bldP spid="20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>
            <a:extLst>
              <a:ext uri="{FF2B5EF4-FFF2-40B4-BE49-F238E27FC236}">
                <a16:creationId xmlns:a16="http://schemas.microsoft.com/office/drawing/2014/main" id="{91066AFE-6B6F-47B5-9F8E-17E4E97491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 Box 6">
            <a:extLst>
              <a:ext uri="{FF2B5EF4-FFF2-40B4-BE49-F238E27FC236}">
                <a16:creationId xmlns:a16="http://schemas.microsoft.com/office/drawing/2014/main" id="{A8CA005C-ABEF-44DC-B0E6-65092B3B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搜索过程</a:t>
            </a:r>
          </a:p>
        </p:txBody>
      </p:sp>
      <p:sp>
        <p:nvSpPr>
          <p:cNvPr id="20484" name="Text Box 7">
            <a:extLst>
              <a:ext uri="{FF2B5EF4-FFF2-40B4-BE49-F238E27FC236}">
                <a16:creationId xmlns:a16="http://schemas.microsoft.com/office/drawing/2014/main" id="{6C148DE3-C235-4F39-9A4E-0733AD02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1501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搜索按深度优先策略从根开始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当搜索到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任一结点时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判断该点是包否含问题的解，包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含则继续向下深度优先搜索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否则跳过该结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点以下的子树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剪枝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向上逐级回溯。</a:t>
            </a:r>
          </a:p>
        </p:txBody>
      </p:sp>
    </p:spTree>
    <p:extLst>
      <p:ext uri="{BB962C8B-B14F-4D97-AF65-F5344CB8AC3E}">
        <p14:creationId xmlns:p14="http://schemas.microsoft.com/office/powerpoint/2010/main" val="402186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63">
            <a:extLst>
              <a:ext uri="{FF2B5EF4-FFF2-40B4-BE49-F238E27FC236}">
                <a16:creationId xmlns:a16="http://schemas.microsoft.com/office/drawing/2014/main" id="{3C916FE9-B17D-4442-BD9B-B2F30D1D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8" y="1537484"/>
            <a:ext cx="83295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Backtrack(int 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if (t &gt; n) Output(x);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&lt;=g(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x[t] = h(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if (Constraint(t)&amp;&amp;Bound(t) ) Backtrack(t + 1)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06D717-CDD7-4F5D-A1AB-EFB4909D0869}"/>
              </a:ext>
            </a:extLst>
          </p:cNvPr>
          <p:cNvSpPr/>
          <p:nvPr/>
        </p:nvSpPr>
        <p:spPr>
          <a:xfrm>
            <a:off x="-11430" y="228600"/>
            <a:ext cx="86868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回溯法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对解空间作深度优先搜索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，因此，在一般情况下用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递归方法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实现回溯法，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表示搜索深度。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6FB8-B78F-48C9-A8DE-7B33F66FC43B}"/>
              </a:ext>
            </a:extLst>
          </p:cNvPr>
          <p:cNvSpPr/>
          <p:nvPr/>
        </p:nvSpPr>
        <p:spPr>
          <a:xfrm>
            <a:off x="167208" y="4646027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),g(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分别表示在当前扩展结点处未搜索过的子树的起始编号和终止编号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B22D4-0E14-438E-A1BC-ABA050322D64}"/>
              </a:ext>
            </a:extLst>
          </p:cNvPr>
          <p:cNvSpPr/>
          <p:nvPr/>
        </p:nvSpPr>
        <p:spPr>
          <a:xfrm>
            <a:off x="267132" y="5477024"/>
            <a:ext cx="614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表示在当前扩展节点处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x[t]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个可选值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020B01-7046-4B01-806B-331D9556F73D}"/>
              </a:ext>
            </a:extLst>
          </p:cNvPr>
          <p:cNvSpPr/>
          <p:nvPr/>
        </p:nvSpPr>
        <p:spPr>
          <a:xfrm>
            <a:off x="228600" y="595491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Constraint(t)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Bound(t)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表示当前扩展节点处的约束函数和限界函数</a:t>
            </a:r>
          </a:p>
        </p:txBody>
      </p:sp>
    </p:spTree>
    <p:extLst>
      <p:ext uri="{BB962C8B-B14F-4D97-AF65-F5344CB8AC3E}">
        <p14:creationId xmlns:p14="http://schemas.microsoft.com/office/powerpoint/2010/main" val="8640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>
            <a:extLst>
              <a:ext uri="{FF2B5EF4-FFF2-40B4-BE49-F238E27FC236}">
                <a16:creationId xmlns:a16="http://schemas.microsoft.com/office/drawing/2014/main" id="{91066AFE-6B6F-47B5-9F8E-17E4E97491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 Box 6">
            <a:extLst>
              <a:ext uri="{FF2B5EF4-FFF2-40B4-BE49-F238E27FC236}">
                <a16:creationId xmlns:a16="http://schemas.microsoft.com/office/drawing/2014/main" id="{A8CA005C-ABEF-44DC-B0E6-65092B3B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搜索过程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0B69EB7C-B24F-4B2B-BC0D-4311C8404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8077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4" imgW="2705100" imgH="203200" progId="Equation.3">
                  <p:embed/>
                </p:oleObj>
              </mc:Choice>
              <mc:Fallback>
                <p:oleObj name="公式" r:id="rId4" imgW="2705100" imgH="2032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0B69EB7C-B24F-4B2B-BC0D-4311C8404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077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A9CD3FAB-CD7A-4B7B-8306-DFC15FB2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2" name="Oval 166">
            <a:extLst>
              <a:ext uri="{FF2B5EF4-FFF2-40B4-BE49-F238E27FC236}">
                <a16:creationId xmlns:a16="http://schemas.microsoft.com/office/drawing/2014/main" id="{19B979B0-0CB3-43CE-AFA3-8A778539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096000"/>
            <a:ext cx="533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9" name="Oval 163">
            <a:extLst>
              <a:ext uri="{FF2B5EF4-FFF2-40B4-BE49-F238E27FC236}">
                <a16:creationId xmlns:a16="http://schemas.microsoft.com/office/drawing/2014/main" id="{950D171D-621D-4F74-8F8A-4CCBB29E2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96000"/>
            <a:ext cx="5334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8" name="Oval 162">
            <a:extLst>
              <a:ext uri="{FF2B5EF4-FFF2-40B4-BE49-F238E27FC236}">
                <a16:creationId xmlns:a16="http://schemas.microsoft.com/office/drawing/2014/main" id="{97B2FFC8-DEBA-4503-9CA2-28F88314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96000"/>
            <a:ext cx="533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2" name="Oval 156">
            <a:extLst>
              <a:ext uri="{FF2B5EF4-FFF2-40B4-BE49-F238E27FC236}">
                <a16:creationId xmlns:a16="http://schemas.microsoft.com/office/drawing/2014/main" id="{2B8AE015-C89C-430A-83D8-7AD60664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609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9" name="Oval 153">
            <a:extLst>
              <a:ext uri="{FF2B5EF4-FFF2-40B4-BE49-F238E27FC236}">
                <a16:creationId xmlns:a16="http://schemas.microsoft.com/office/drawing/2014/main" id="{4F2C4CC5-D423-47E5-9B7A-C42DF79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7" name="Oval 151">
            <a:extLst>
              <a:ext uri="{FF2B5EF4-FFF2-40B4-BE49-F238E27FC236}">
                <a16:creationId xmlns:a16="http://schemas.microsoft.com/office/drawing/2014/main" id="{CDBC5020-105D-474E-85D8-B7B8D6CF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19800"/>
            <a:ext cx="609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2" name="Oval 146">
            <a:extLst>
              <a:ext uri="{FF2B5EF4-FFF2-40B4-BE49-F238E27FC236}">
                <a16:creationId xmlns:a16="http://schemas.microsoft.com/office/drawing/2014/main" id="{422003D2-4212-4C06-B603-71EC8FA2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0" name="Oval 144">
            <a:extLst>
              <a:ext uri="{FF2B5EF4-FFF2-40B4-BE49-F238E27FC236}">
                <a16:creationId xmlns:a16="http://schemas.microsoft.com/office/drawing/2014/main" id="{4316D350-9870-4649-A5D8-5B4D3A8C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9" name="Oval 143">
            <a:extLst>
              <a:ext uri="{FF2B5EF4-FFF2-40B4-BE49-F238E27FC236}">
                <a16:creationId xmlns:a16="http://schemas.microsoft.com/office/drawing/2014/main" id="{0E3F1E4A-C435-45B3-8C3E-78B83170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6" name="Oval 140">
            <a:extLst>
              <a:ext uri="{FF2B5EF4-FFF2-40B4-BE49-F238E27FC236}">
                <a16:creationId xmlns:a16="http://schemas.microsoft.com/office/drawing/2014/main" id="{F8A5B989-0D42-4E7E-BA97-D1564CC0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5" name="Oval 139">
            <a:extLst>
              <a:ext uri="{FF2B5EF4-FFF2-40B4-BE49-F238E27FC236}">
                <a16:creationId xmlns:a16="http://schemas.microsoft.com/office/drawing/2014/main" id="{93AB10E3-DF51-411D-BA20-1D8076B2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19800"/>
            <a:ext cx="5334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1" name="Oval 135">
            <a:extLst>
              <a:ext uri="{FF2B5EF4-FFF2-40B4-BE49-F238E27FC236}">
                <a16:creationId xmlns:a16="http://schemas.microsoft.com/office/drawing/2014/main" id="{82A9D1C7-63F2-413D-86C6-9F0DEA98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6858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0" name="Oval 134">
            <a:extLst>
              <a:ext uri="{FF2B5EF4-FFF2-40B4-BE49-F238E27FC236}">
                <a16:creationId xmlns:a16="http://schemas.microsoft.com/office/drawing/2014/main" id="{140E77CF-E87F-4310-A505-F7B1087A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29" name="Oval 133">
            <a:extLst>
              <a:ext uri="{FF2B5EF4-FFF2-40B4-BE49-F238E27FC236}">
                <a16:creationId xmlns:a16="http://schemas.microsoft.com/office/drawing/2014/main" id="{999F849F-FA3B-4B20-A50A-6921B49A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17D0A830-2FF9-48E2-A45E-71A7681B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26" name="Oval 130">
            <a:extLst>
              <a:ext uri="{FF2B5EF4-FFF2-40B4-BE49-F238E27FC236}">
                <a16:creationId xmlns:a16="http://schemas.microsoft.com/office/drawing/2014/main" id="{6BFD24EB-F269-46F2-BB06-5E599F28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68" name="Oval 72">
            <a:extLst>
              <a:ext uri="{FF2B5EF4-FFF2-40B4-BE49-F238E27FC236}">
                <a16:creationId xmlns:a16="http://schemas.microsoft.com/office/drawing/2014/main" id="{3D2A54D1-1385-4B9F-BD25-249E1F2A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5DE2DBA8-30C3-4A35-9109-A8DF763C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5A0C3E73-CBE6-4D36-BB29-AC199690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0D3AE68C-DE7F-4E6A-9FCE-C4C892F5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6849D3F5-B068-490B-938A-C5EBA3CA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B50093A1-838C-4F51-A059-7CD8AC26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8C4F0866-28C2-4192-A629-02C5DA71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042D642B-8A1D-4A65-A168-A76A648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6FA55650-8B9A-4872-B762-3B3D5E7D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96DF4A0F-3F7D-4B32-AB41-D147BBAC8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572387A5-A8CC-4DBE-ACA7-F88E7175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33" name="Oval 19">
            <a:extLst>
              <a:ext uri="{FF2B5EF4-FFF2-40B4-BE49-F238E27FC236}">
                <a16:creationId xmlns:a16="http://schemas.microsoft.com/office/drawing/2014/main" id="{E1499190-2608-4E67-976A-56BA15E9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1534" name="Oval 20">
            <a:extLst>
              <a:ext uri="{FF2B5EF4-FFF2-40B4-BE49-F238E27FC236}">
                <a16:creationId xmlns:a16="http://schemas.microsoft.com/office/drawing/2014/main" id="{B27D9C64-7662-49A9-958C-173F7B15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1535" name="Oval 21">
            <a:extLst>
              <a:ext uri="{FF2B5EF4-FFF2-40B4-BE49-F238E27FC236}">
                <a16:creationId xmlns:a16="http://schemas.microsoft.com/office/drawing/2014/main" id="{8CBEBDCF-A4D6-4242-825F-0D66BD8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1536" name="Oval 22">
            <a:extLst>
              <a:ext uri="{FF2B5EF4-FFF2-40B4-BE49-F238E27FC236}">
                <a16:creationId xmlns:a16="http://schemas.microsoft.com/office/drawing/2014/main" id="{49A84850-2146-44B5-B980-D8A3DA5B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1537" name="Oval 23">
            <a:extLst>
              <a:ext uri="{FF2B5EF4-FFF2-40B4-BE49-F238E27FC236}">
                <a16:creationId xmlns:a16="http://schemas.microsoft.com/office/drawing/2014/main" id="{55BF5664-0983-493F-B5AE-F4ED96DF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1538" name="Oval 24">
            <a:extLst>
              <a:ext uri="{FF2B5EF4-FFF2-40B4-BE49-F238E27FC236}">
                <a16:creationId xmlns:a16="http://schemas.microsoft.com/office/drawing/2014/main" id="{01CB9F67-8A3D-4217-AB53-78741DC7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1539" name="Oval 25">
            <a:extLst>
              <a:ext uri="{FF2B5EF4-FFF2-40B4-BE49-F238E27FC236}">
                <a16:creationId xmlns:a16="http://schemas.microsoft.com/office/drawing/2014/main" id="{B7CE1AF0-69AF-4110-BC56-9BF01D61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6028E84F-9388-4A68-A0FA-665879BE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1541" name="Oval 27">
            <a:extLst>
              <a:ext uri="{FF2B5EF4-FFF2-40B4-BE49-F238E27FC236}">
                <a16:creationId xmlns:a16="http://schemas.microsoft.com/office/drawing/2014/main" id="{FAFC6DC3-B763-48F0-8385-698E6BD1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21542" name="Oval 28">
            <a:extLst>
              <a:ext uri="{FF2B5EF4-FFF2-40B4-BE49-F238E27FC236}">
                <a16:creationId xmlns:a16="http://schemas.microsoft.com/office/drawing/2014/main" id="{1BE78D99-499D-4732-BEF5-E81793D7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1543" name="Oval 29">
            <a:extLst>
              <a:ext uri="{FF2B5EF4-FFF2-40B4-BE49-F238E27FC236}">
                <a16:creationId xmlns:a16="http://schemas.microsoft.com/office/drawing/2014/main" id="{D484A74D-CD43-4F3D-BFE9-7D8AE52D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21544" name="Oval 30">
            <a:extLst>
              <a:ext uri="{FF2B5EF4-FFF2-40B4-BE49-F238E27FC236}">
                <a16:creationId xmlns:a16="http://schemas.microsoft.com/office/drawing/2014/main" id="{3E5DC8B2-1DE4-440D-A022-3D2C0FBA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1545" name="Oval 31">
            <a:extLst>
              <a:ext uri="{FF2B5EF4-FFF2-40B4-BE49-F238E27FC236}">
                <a16:creationId xmlns:a16="http://schemas.microsoft.com/office/drawing/2014/main" id="{703CA3A8-CDA5-4BCF-9AE2-16259202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1546" name="Oval 32">
            <a:extLst>
              <a:ext uri="{FF2B5EF4-FFF2-40B4-BE49-F238E27FC236}">
                <a16:creationId xmlns:a16="http://schemas.microsoft.com/office/drawing/2014/main" id="{8BF3BFC2-3D17-4991-9FA3-3CF1F9AD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21547" name="Oval 33">
            <a:extLst>
              <a:ext uri="{FF2B5EF4-FFF2-40B4-BE49-F238E27FC236}">
                <a16:creationId xmlns:a16="http://schemas.microsoft.com/office/drawing/2014/main" id="{C6333CA3-D149-4B27-92C4-1E66E7A3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1548" name="Line 34">
            <a:extLst>
              <a:ext uri="{FF2B5EF4-FFF2-40B4-BE49-F238E27FC236}">
                <a16:creationId xmlns:a16="http://schemas.microsoft.com/office/drawing/2014/main" id="{D040EF67-47F2-442C-BF9C-D53E37D20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49" name="Line 35">
            <a:extLst>
              <a:ext uri="{FF2B5EF4-FFF2-40B4-BE49-F238E27FC236}">
                <a16:creationId xmlns:a16="http://schemas.microsoft.com/office/drawing/2014/main" id="{D5A8D089-3BAF-43C4-9D8B-CF7085542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0" name="Line 36">
            <a:extLst>
              <a:ext uri="{FF2B5EF4-FFF2-40B4-BE49-F238E27FC236}">
                <a16:creationId xmlns:a16="http://schemas.microsoft.com/office/drawing/2014/main" id="{54AEFD53-A639-49B0-A7FB-AC702843A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1" name="Line 37">
            <a:extLst>
              <a:ext uri="{FF2B5EF4-FFF2-40B4-BE49-F238E27FC236}">
                <a16:creationId xmlns:a16="http://schemas.microsoft.com/office/drawing/2014/main" id="{7538AF8D-693F-4D67-AD8A-694AE1E4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2" name="Line 38">
            <a:extLst>
              <a:ext uri="{FF2B5EF4-FFF2-40B4-BE49-F238E27FC236}">
                <a16:creationId xmlns:a16="http://schemas.microsoft.com/office/drawing/2014/main" id="{7509D2E9-A857-458F-A582-BBAA25B9A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3" name="Line 39">
            <a:extLst>
              <a:ext uri="{FF2B5EF4-FFF2-40B4-BE49-F238E27FC236}">
                <a16:creationId xmlns:a16="http://schemas.microsoft.com/office/drawing/2014/main" id="{ECB4AD5F-4D74-4493-A580-E9FB43AE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4" name="Line 41">
            <a:extLst>
              <a:ext uri="{FF2B5EF4-FFF2-40B4-BE49-F238E27FC236}">
                <a16:creationId xmlns:a16="http://schemas.microsoft.com/office/drawing/2014/main" id="{1768415B-AED3-4B51-9FD9-06AAE4F9A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5" name="Line 42">
            <a:extLst>
              <a:ext uri="{FF2B5EF4-FFF2-40B4-BE49-F238E27FC236}">
                <a16:creationId xmlns:a16="http://schemas.microsoft.com/office/drawing/2014/main" id="{6C6DA329-7D9B-46FA-BAFE-929ABDA23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6" name="Line 43">
            <a:extLst>
              <a:ext uri="{FF2B5EF4-FFF2-40B4-BE49-F238E27FC236}">
                <a16:creationId xmlns:a16="http://schemas.microsoft.com/office/drawing/2014/main" id="{DE9882E3-25C5-4CD3-9BDB-D8C6BB4E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7" name="Line 44">
            <a:extLst>
              <a:ext uri="{FF2B5EF4-FFF2-40B4-BE49-F238E27FC236}">
                <a16:creationId xmlns:a16="http://schemas.microsoft.com/office/drawing/2014/main" id="{F77C65D9-688E-496E-A072-6CE3BDCB7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8" name="Line 45">
            <a:extLst>
              <a:ext uri="{FF2B5EF4-FFF2-40B4-BE49-F238E27FC236}">
                <a16:creationId xmlns:a16="http://schemas.microsoft.com/office/drawing/2014/main" id="{2BF420EE-1268-4E39-B6D7-61E2F845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9" name="Line 46">
            <a:extLst>
              <a:ext uri="{FF2B5EF4-FFF2-40B4-BE49-F238E27FC236}">
                <a16:creationId xmlns:a16="http://schemas.microsoft.com/office/drawing/2014/main" id="{7DCE40BA-B1C9-4872-ACD5-CDFA5AF35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60" name="Line 47">
            <a:extLst>
              <a:ext uri="{FF2B5EF4-FFF2-40B4-BE49-F238E27FC236}">
                <a16:creationId xmlns:a16="http://schemas.microsoft.com/office/drawing/2014/main" id="{CAFFD054-4561-4F40-91F1-70E94B86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61" name="Text Box 48">
            <a:extLst>
              <a:ext uri="{FF2B5EF4-FFF2-40B4-BE49-F238E27FC236}">
                <a16:creationId xmlns:a16="http://schemas.microsoft.com/office/drawing/2014/main" id="{6D0A5C28-5481-4A13-9D46-8AC6D1D7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2" name="Text Box 49">
            <a:extLst>
              <a:ext uri="{FF2B5EF4-FFF2-40B4-BE49-F238E27FC236}">
                <a16:creationId xmlns:a16="http://schemas.microsoft.com/office/drawing/2014/main" id="{4DC8C084-0B38-4CDC-975F-1D55FF28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63" name="Text Box 50">
            <a:extLst>
              <a:ext uri="{FF2B5EF4-FFF2-40B4-BE49-F238E27FC236}">
                <a16:creationId xmlns:a16="http://schemas.microsoft.com/office/drawing/2014/main" id="{7E673287-134D-4211-BE13-25854DE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4" name="Text Box 51">
            <a:extLst>
              <a:ext uri="{FF2B5EF4-FFF2-40B4-BE49-F238E27FC236}">
                <a16:creationId xmlns:a16="http://schemas.microsoft.com/office/drawing/2014/main" id="{86521991-E980-4D3D-9F25-36B3ECE5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5" name="Text Box 52">
            <a:extLst>
              <a:ext uri="{FF2B5EF4-FFF2-40B4-BE49-F238E27FC236}">
                <a16:creationId xmlns:a16="http://schemas.microsoft.com/office/drawing/2014/main" id="{CEA87385-2808-4553-8823-C9B248AEF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6" name="Text Box 53">
            <a:extLst>
              <a:ext uri="{FF2B5EF4-FFF2-40B4-BE49-F238E27FC236}">
                <a16:creationId xmlns:a16="http://schemas.microsoft.com/office/drawing/2014/main" id="{80BEEBCD-A02D-43A7-8A39-532558864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7" name="Text Box 54">
            <a:extLst>
              <a:ext uri="{FF2B5EF4-FFF2-40B4-BE49-F238E27FC236}">
                <a16:creationId xmlns:a16="http://schemas.microsoft.com/office/drawing/2014/main" id="{36E74E0B-A2E5-4F6A-96EB-50BFB632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8" name="Text Box 56">
            <a:extLst>
              <a:ext uri="{FF2B5EF4-FFF2-40B4-BE49-F238E27FC236}">
                <a16:creationId xmlns:a16="http://schemas.microsoft.com/office/drawing/2014/main" id="{260EA46C-BC32-4D9E-BCD3-4F2CBA71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69" name="Text Box 57">
            <a:extLst>
              <a:ext uri="{FF2B5EF4-FFF2-40B4-BE49-F238E27FC236}">
                <a16:creationId xmlns:a16="http://schemas.microsoft.com/office/drawing/2014/main" id="{FDC4B9C8-BBC8-4E1F-B0FE-E1495BC2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0" name="Text Box 58">
            <a:extLst>
              <a:ext uri="{FF2B5EF4-FFF2-40B4-BE49-F238E27FC236}">
                <a16:creationId xmlns:a16="http://schemas.microsoft.com/office/drawing/2014/main" id="{E4DDF8D7-8DCF-4229-B998-1E6786F2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1" name="Text Box 59">
            <a:extLst>
              <a:ext uri="{FF2B5EF4-FFF2-40B4-BE49-F238E27FC236}">
                <a16:creationId xmlns:a16="http://schemas.microsoft.com/office/drawing/2014/main" id="{F8AA06CB-896E-4BA5-8E2E-EBA94EC7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2" name="Text Box 60">
            <a:extLst>
              <a:ext uri="{FF2B5EF4-FFF2-40B4-BE49-F238E27FC236}">
                <a16:creationId xmlns:a16="http://schemas.microsoft.com/office/drawing/2014/main" id="{53C58403-A1CC-429F-9E42-69A24B35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3" name="Text Box 61">
            <a:extLst>
              <a:ext uri="{FF2B5EF4-FFF2-40B4-BE49-F238E27FC236}">
                <a16:creationId xmlns:a16="http://schemas.microsoft.com/office/drawing/2014/main" id="{872BA95D-4C19-4E4D-B8E9-305F910D1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4" name="Rectangle 62">
            <a:extLst>
              <a:ext uri="{FF2B5EF4-FFF2-40B4-BE49-F238E27FC236}">
                <a16:creationId xmlns:a16="http://schemas.microsoft.com/office/drawing/2014/main" id="{64A7665F-9CB6-42DB-8419-6E685C5C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75" name="Rectangle 63">
            <a:extLst>
              <a:ext uri="{FF2B5EF4-FFF2-40B4-BE49-F238E27FC236}">
                <a16:creationId xmlns:a16="http://schemas.microsoft.com/office/drawing/2014/main" id="{F05CF663-C6CB-4F77-9A95-FB2496FF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76" name="Rectangle 64">
            <a:extLst>
              <a:ext uri="{FF2B5EF4-FFF2-40B4-BE49-F238E27FC236}">
                <a16:creationId xmlns:a16="http://schemas.microsoft.com/office/drawing/2014/main" id="{586CEC4D-EF95-490F-B3FA-796EA58F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0" name="Oval 84">
            <a:extLst>
              <a:ext uri="{FF2B5EF4-FFF2-40B4-BE49-F238E27FC236}">
                <a16:creationId xmlns:a16="http://schemas.microsoft.com/office/drawing/2014/main" id="{7F5CCB2D-3923-4F12-BF24-647C932B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1578" name="Oval 85">
            <a:extLst>
              <a:ext uri="{FF2B5EF4-FFF2-40B4-BE49-F238E27FC236}">
                <a16:creationId xmlns:a16="http://schemas.microsoft.com/office/drawing/2014/main" id="{5E65181A-811A-40B2-8BC0-7C5ECC0D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29782" name="Oval 86">
            <a:extLst>
              <a:ext uri="{FF2B5EF4-FFF2-40B4-BE49-F238E27FC236}">
                <a16:creationId xmlns:a16="http://schemas.microsoft.com/office/drawing/2014/main" id="{C87635CB-A29B-48D2-8FDC-6E31794A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21580" name="Oval 87">
            <a:extLst>
              <a:ext uri="{FF2B5EF4-FFF2-40B4-BE49-F238E27FC236}">
                <a16:creationId xmlns:a16="http://schemas.microsoft.com/office/drawing/2014/main" id="{5F13ED85-5245-4C04-B7AF-651D8B29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</p:txBody>
      </p:sp>
      <p:sp>
        <p:nvSpPr>
          <p:cNvPr id="29784" name="Oval 88">
            <a:extLst>
              <a:ext uri="{FF2B5EF4-FFF2-40B4-BE49-F238E27FC236}">
                <a16:creationId xmlns:a16="http://schemas.microsoft.com/office/drawing/2014/main" id="{D80E4991-E374-45C2-82EC-561EDF8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21582" name="Oval 89">
            <a:extLst>
              <a:ext uri="{FF2B5EF4-FFF2-40B4-BE49-F238E27FC236}">
                <a16:creationId xmlns:a16="http://schemas.microsoft.com/office/drawing/2014/main" id="{C8A7618A-B5EB-49CF-A542-024DEDDC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9786" name="Oval 90">
            <a:extLst>
              <a:ext uri="{FF2B5EF4-FFF2-40B4-BE49-F238E27FC236}">
                <a16:creationId xmlns:a16="http://schemas.microsoft.com/office/drawing/2014/main" id="{4179B878-E5B4-4F8A-BDDB-2B2F4FFB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21584" name="Oval 91">
            <a:extLst>
              <a:ext uri="{FF2B5EF4-FFF2-40B4-BE49-F238E27FC236}">
                <a16:creationId xmlns:a16="http://schemas.microsoft.com/office/drawing/2014/main" id="{00FD7138-EACD-4541-BA81-06AD686D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29788" name="Oval 92">
            <a:extLst>
              <a:ext uri="{FF2B5EF4-FFF2-40B4-BE49-F238E27FC236}">
                <a16:creationId xmlns:a16="http://schemas.microsoft.com/office/drawing/2014/main" id="{9EBDB329-FD24-4EA9-B185-974F7515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21586" name="Oval 93">
            <a:extLst>
              <a:ext uri="{FF2B5EF4-FFF2-40B4-BE49-F238E27FC236}">
                <a16:creationId xmlns:a16="http://schemas.microsoft.com/office/drawing/2014/main" id="{EB7D079B-059A-417A-BD37-64597FDD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9790" name="Oval 94">
            <a:extLst>
              <a:ext uri="{FF2B5EF4-FFF2-40B4-BE49-F238E27FC236}">
                <a16:creationId xmlns:a16="http://schemas.microsoft.com/office/drawing/2014/main" id="{D23FB410-A00E-4656-B247-E3384340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21588" name="Oval 95">
            <a:extLst>
              <a:ext uri="{FF2B5EF4-FFF2-40B4-BE49-F238E27FC236}">
                <a16:creationId xmlns:a16="http://schemas.microsoft.com/office/drawing/2014/main" id="{1A38504D-38C0-4236-9058-249F6A2D1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9792" name="Oval 96">
            <a:extLst>
              <a:ext uri="{FF2B5EF4-FFF2-40B4-BE49-F238E27FC236}">
                <a16:creationId xmlns:a16="http://schemas.microsoft.com/office/drawing/2014/main" id="{C1D02090-D828-4DDB-B93F-E9F60C41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21590" name="Oval 97">
            <a:extLst>
              <a:ext uri="{FF2B5EF4-FFF2-40B4-BE49-F238E27FC236}">
                <a16:creationId xmlns:a16="http://schemas.microsoft.com/office/drawing/2014/main" id="{EEF409C3-3A4A-44DE-9542-E2009E1A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sp>
        <p:nvSpPr>
          <p:cNvPr id="29796" name="Line 100">
            <a:extLst>
              <a:ext uri="{FF2B5EF4-FFF2-40B4-BE49-F238E27FC236}">
                <a16:creationId xmlns:a16="http://schemas.microsoft.com/office/drawing/2014/main" id="{76B3C211-2B94-47A0-B011-742886480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2" name="Line 101">
            <a:extLst>
              <a:ext uri="{FF2B5EF4-FFF2-40B4-BE49-F238E27FC236}">
                <a16:creationId xmlns:a16="http://schemas.microsoft.com/office/drawing/2014/main" id="{8CC63008-8D00-4E1C-9842-EFC8784E3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8" name="Line 102">
            <a:extLst>
              <a:ext uri="{FF2B5EF4-FFF2-40B4-BE49-F238E27FC236}">
                <a16:creationId xmlns:a16="http://schemas.microsoft.com/office/drawing/2014/main" id="{60950097-A002-44F7-A461-24661241B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4" name="Line 103">
            <a:extLst>
              <a:ext uri="{FF2B5EF4-FFF2-40B4-BE49-F238E27FC236}">
                <a16:creationId xmlns:a16="http://schemas.microsoft.com/office/drawing/2014/main" id="{EBC260A9-DA3C-4C8A-B07F-DDB049837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0" name="Line 104">
            <a:extLst>
              <a:ext uri="{FF2B5EF4-FFF2-40B4-BE49-F238E27FC236}">
                <a16:creationId xmlns:a16="http://schemas.microsoft.com/office/drawing/2014/main" id="{4B3E73D3-E917-48EA-A102-038E83E13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6" name="Line 105">
            <a:extLst>
              <a:ext uri="{FF2B5EF4-FFF2-40B4-BE49-F238E27FC236}">
                <a16:creationId xmlns:a16="http://schemas.microsoft.com/office/drawing/2014/main" id="{74015AF1-72A3-4E57-A6B8-EA3C79F60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2" name="Line 106">
            <a:extLst>
              <a:ext uri="{FF2B5EF4-FFF2-40B4-BE49-F238E27FC236}">
                <a16:creationId xmlns:a16="http://schemas.microsoft.com/office/drawing/2014/main" id="{E2F80B5F-20AC-4FBD-BE68-867F5D879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8" name="Line 107">
            <a:extLst>
              <a:ext uri="{FF2B5EF4-FFF2-40B4-BE49-F238E27FC236}">
                <a16:creationId xmlns:a16="http://schemas.microsoft.com/office/drawing/2014/main" id="{C243A89A-0FE0-4E55-898B-47EEF21C8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4" name="Line 108">
            <a:extLst>
              <a:ext uri="{FF2B5EF4-FFF2-40B4-BE49-F238E27FC236}">
                <a16:creationId xmlns:a16="http://schemas.microsoft.com/office/drawing/2014/main" id="{74D46CC1-CC2C-4E61-8D7D-0B83EB38C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0" name="Line 109">
            <a:extLst>
              <a:ext uri="{FF2B5EF4-FFF2-40B4-BE49-F238E27FC236}">
                <a16:creationId xmlns:a16="http://schemas.microsoft.com/office/drawing/2014/main" id="{59DB43D1-1E4A-46AB-98F4-6B3039E40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6" name="Line 110">
            <a:extLst>
              <a:ext uri="{FF2B5EF4-FFF2-40B4-BE49-F238E27FC236}">
                <a16:creationId xmlns:a16="http://schemas.microsoft.com/office/drawing/2014/main" id="{8C0E47FA-43C1-4706-BF5F-8161B768D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2" name="Line 111">
            <a:extLst>
              <a:ext uri="{FF2B5EF4-FFF2-40B4-BE49-F238E27FC236}">
                <a16:creationId xmlns:a16="http://schemas.microsoft.com/office/drawing/2014/main" id="{3AA10F16-CE05-4370-963E-DD3CC8BD9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0FD7EF1C-1D6E-4CB8-BC58-A55B78CE2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4" name="Line 113">
            <a:extLst>
              <a:ext uri="{FF2B5EF4-FFF2-40B4-BE49-F238E27FC236}">
                <a16:creationId xmlns:a16="http://schemas.microsoft.com/office/drawing/2014/main" id="{6AD0EB2F-4649-48BA-9F69-916A43CE7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6CC20D6B-83FC-4CB4-A9D9-78FCFEB37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51" name="Text Box 55">
            <a:extLst>
              <a:ext uri="{FF2B5EF4-FFF2-40B4-BE49-F238E27FC236}">
                <a16:creationId xmlns:a16="http://schemas.microsoft.com/office/drawing/2014/main" id="{89A64C0C-5BF4-4CF1-A4CF-E1E1FAF7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9778" name="Oval 82">
            <a:extLst>
              <a:ext uri="{FF2B5EF4-FFF2-40B4-BE49-F238E27FC236}">
                <a16:creationId xmlns:a16="http://schemas.microsoft.com/office/drawing/2014/main" id="{12BCEF92-D57F-4253-BC56-EF8B4DE0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29779" name="Oval 83">
            <a:extLst>
              <a:ext uri="{FF2B5EF4-FFF2-40B4-BE49-F238E27FC236}">
                <a16:creationId xmlns:a16="http://schemas.microsoft.com/office/drawing/2014/main" id="{EA56DEF7-56C6-4304-89D9-A7291D02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29794" name="Line 98">
            <a:extLst>
              <a:ext uri="{FF2B5EF4-FFF2-40B4-BE49-F238E27FC236}">
                <a16:creationId xmlns:a16="http://schemas.microsoft.com/office/drawing/2014/main" id="{2BD504FE-AB6E-487E-A210-AC1A03319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5" name="Line 99">
            <a:extLst>
              <a:ext uri="{FF2B5EF4-FFF2-40B4-BE49-F238E27FC236}">
                <a16:creationId xmlns:a16="http://schemas.microsoft.com/office/drawing/2014/main" id="{A20CC446-E124-4B21-9ED1-9AB4E122A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10" name="Text Box 114">
            <a:extLst>
              <a:ext uri="{FF2B5EF4-FFF2-40B4-BE49-F238E27FC236}">
                <a16:creationId xmlns:a16="http://schemas.microsoft.com/office/drawing/2014/main" id="{962CD32C-96D8-44FC-B04D-FED16CBC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9811" name="Text Box 115">
            <a:extLst>
              <a:ext uri="{FF2B5EF4-FFF2-40B4-BE49-F238E27FC236}">
                <a16:creationId xmlns:a16="http://schemas.microsoft.com/office/drawing/2014/main" id="{C0378E04-B92B-42D1-86AA-ADC5CFA8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2" name="Text Box 116">
            <a:extLst>
              <a:ext uri="{FF2B5EF4-FFF2-40B4-BE49-F238E27FC236}">
                <a16:creationId xmlns:a16="http://schemas.microsoft.com/office/drawing/2014/main" id="{C8676BC6-B9D0-40DE-B97B-A18F351A0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4" name="Text Box 117">
            <a:extLst>
              <a:ext uri="{FF2B5EF4-FFF2-40B4-BE49-F238E27FC236}">
                <a16:creationId xmlns:a16="http://schemas.microsoft.com/office/drawing/2014/main" id="{7BEC3273-B615-492C-8A46-A4B6563F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4" name="Text Box 118">
            <a:extLst>
              <a:ext uri="{FF2B5EF4-FFF2-40B4-BE49-F238E27FC236}">
                <a16:creationId xmlns:a16="http://schemas.microsoft.com/office/drawing/2014/main" id="{216174D3-F8A8-45CA-AA3E-B4C52867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6" name="Text Box 119">
            <a:extLst>
              <a:ext uri="{FF2B5EF4-FFF2-40B4-BE49-F238E27FC236}">
                <a16:creationId xmlns:a16="http://schemas.microsoft.com/office/drawing/2014/main" id="{8BCF3CC6-188F-46DB-A7E6-45C04EF0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6" name="Text Box 120">
            <a:extLst>
              <a:ext uri="{FF2B5EF4-FFF2-40B4-BE49-F238E27FC236}">
                <a16:creationId xmlns:a16="http://schemas.microsoft.com/office/drawing/2014/main" id="{7D5DF545-7C20-4D2B-A792-CBAAE316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8" name="Text Box 121">
            <a:extLst>
              <a:ext uri="{FF2B5EF4-FFF2-40B4-BE49-F238E27FC236}">
                <a16:creationId xmlns:a16="http://schemas.microsoft.com/office/drawing/2014/main" id="{5C0956F4-7DC4-47BC-A2D6-CB8BC962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8" name="Text Box 122">
            <a:extLst>
              <a:ext uri="{FF2B5EF4-FFF2-40B4-BE49-F238E27FC236}">
                <a16:creationId xmlns:a16="http://schemas.microsoft.com/office/drawing/2014/main" id="{6F99E0F4-299D-46B0-9FE5-0B63E13B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0" name="Text Box 123">
            <a:extLst>
              <a:ext uri="{FF2B5EF4-FFF2-40B4-BE49-F238E27FC236}">
                <a16:creationId xmlns:a16="http://schemas.microsoft.com/office/drawing/2014/main" id="{1B9ADBEF-30AF-4DE1-A10C-25E8CD3C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0" name="Text Box 124">
            <a:extLst>
              <a:ext uri="{FF2B5EF4-FFF2-40B4-BE49-F238E27FC236}">
                <a16:creationId xmlns:a16="http://schemas.microsoft.com/office/drawing/2014/main" id="{8137B798-D53F-4F22-8729-B41990B2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2" name="Text Box 125">
            <a:extLst>
              <a:ext uri="{FF2B5EF4-FFF2-40B4-BE49-F238E27FC236}">
                <a16:creationId xmlns:a16="http://schemas.microsoft.com/office/drawing/2014/main" id="{9DC11DAE-68BF-472D-9429-95F155BF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2" name="Text Box 126">
            <a:extLst>
              <a:ext uri="{FF2B5EF4-FFF2-40B4-BE49-F238E27FC236}">
                <a16:creationId xmlns:a16="http://schemas.microsoft.com/office/drawing/2014/main" id="{EE86932A-C9B0-4B3A-9A2A-F97A01E5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4" name="Text Box 127">
            <a:extLst>
              <a:ext uri="{FF2B5EF4-FFF2-40B4-BE49-F238E27FC236}">
                <a16:creationId xmlns:a16="http://schemas.microsoft.com/office/drawing/2014/main" id="{11282A06-C3D1-4ED3-AF4A-5913025B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4" name="Text Box 128">
            <a:extLst>
              <a:ext uri="{FF2B5EF4-FFF2-40B4-BE49-F238E27FC236}">
                <a16:creationId xmlns:a16="http://schemas.microsoft.com/office/drawing/2014/main" id="{78165338-E5B3-45BF-A4C0-50A256F4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6" name="Text Box 129">
            <a:extLst>
              <a:ext uri="{FF2B5EF4-FFF2-40B4-BE49-F238E27FC236}">
                <a16:creationId xmlns:a16="http://schemas.microsoft.com/office/drawing/2014/main" id="{2169FC77-7455-4A06-BC9D-2ECE6BE1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32" name="Oval 136">
            <a:extLst>
              <a:ext uri="{FF2B5EF4-FFF2-40B4-BE49-F238E27FC236}">
                <a16:creationId xmlns:a16="http://schemas.microsoft.com/office/drawing/2014/main" id="{930B12C2-DD12-4A6F-806C-418DCF2D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6858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3" name="Oval 137">
            <a:extLst>
              <a:ext uri="{FF2B5EF4-FFF2-40B4-BE49-F238E27FC236}">
                <a16:creationId xmlns:a16="http://schemas.microsoft.com/office/drawing/2014/main" id="{1BFA5346-EB3D-48E9-A092-52845648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4" name="Oval 138">
            <a:extLst>
              <a:ext uri="{FF2B5EF4-FFF2-40B4-BE49-F238E27FC236}">
                <a16:creationId xmlns:a16="http://schemas.microsoft.com/office/drawing/2014/main" id="{A4B122CF-17A4-4468-881B-06663D33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7" name="Oval 141">
            <a:extLst>
              <a:ext uri="{FF2B5EF4-FFF2-40B4-BE49-F238E27FC236}">
                <a16:creationId xmlns:a16="http://schemas.microsoft.com/office/drawing/2014/main" id="{D6E5B78D-9E90-4CD9-9331-B38DD14B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5822156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8" name="Oval 142">
            <a:extLst>
              <a:ext uri="{FF2B5EF4-FFF2-40B4-BE49-F238E27FC236}">
                <a16:creationId xmlns:a16="http://schemas.microsoft.com/office/drawing/2014/main" id="{792BFD99-8B4C-4C73-978C-23580CE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3" name="Oval 147">
            <a:extLst>
              <a:ext uri="{FF2B5EF4-FFF2-40B4-BE49-F238E27FC236}">
                <a16:creationId xmlns:a16="http://schemas.microsoft.com/office/drawing/2014/main" id="{1B8E4EB0-D305-4964-8CA2-6E79C553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0"/>
            <a:ext cx="6096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4" name="Oval 148">
            <a:extLst>
              <a:ext uri="{FF2B5EF4-FFF2-40B4-BE49-F238E27FC236}">
                <a16:creationId xmlns:a16="http://schemas.microsoft.com/office/drawing/2014/main" id="{653B8E92-E898-4530-A148-38A7C072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5" name="Oval 149">
            <a:extLst>
              <a:ext uri="{FF2B5EF4-FFF2-40B4-BE49-F238E27FC236}">
                <a16:creationId xmlns:a16="http://schemas.microsoft.com/office/drawing/2014/main" id="{E1427D42-0817-4570-97C7-4E8A3D19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6" name="Oval 150">
            <a:extLst>
              <a:ext uri="{FF2B5EF4-FFF2-40B4-BE49-F238E27FC236}">
                <a16:creationId xmlns:a16="http://schemas.microsoft.com/office/drawing/2014/main" id="{D9115321-0448-4CE7-BD9E-262C5CEC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0" name="Oval 154">
            <a:extLst>
              <a:ext uri="{FF2B5EF4-FFF2-40B4-BE49-F238E27FC236}">
                <a16:creationId xmlns:a16="http://schemas.microsoft.com/office/drawing/2014/main" id="{DAC36921-D82D-43D4-9A07-15547EA9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1" name="Oval 155">
            <a:extLst>
              <a:ext uri="{FF2B5EF4-FFF2-40B4-BE49-F238E27FC236}">
                <a16:creationId xmlns:a16="http://schemas.microsoft.com/office/drawing/2014/main" id="{62AB8126-5DDC-4796-B815-9A3AE80C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3" name="Oval 157">
            <a:extLst>
              <a:ext uri="{FF2B5EF4-FFF2-40B4-BE49-F238E27FC236}">
                <a16:creationId xmlns:a16="http://schemas.microsoft.com/office/drawing/2014/main" id="{EC9D2916-86B5-4E6E-AD96-EF24303A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4" name="Oval 158">
            <a:extLst>
              <a:ext uri="{FF2B5EF4-FFF2-40B4-BE49-F238E27FC236}">
                <a16:creationId xmlns:a16="http://schemas.microsoft.com/office/drawing/2014/main" id="{5528EF4A-06EA-4D88-AA96-4DA7DB4D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5" name="Oval 159">
            <a:extLst>
              <a:ext uri="{FF2B5EF4-FFF2-40B4-BE49-F238E27FC236}">
                <a16:creationId xmlns:a16="http://schemas.microsoft.com/office/drawing/2014/main" id="{47F7267E-EC83-429A-8253-85BE05F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7" name="Oval 161">
            <a:extLst>
              <a:ext uri="{FF2B5EF4-FFF2-40B4-BE49-F238E27FC236}">
                <a16:creationId xmlns:a16="http://schemas.microsoft.com/office/drawing/2014/main" id="{3AF53394-30A2-4FD1-B2F3-F467D981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0" name="Oval 164">
            <a:extLst>
              <a:ext uri="{FF2B5EF4-FFF2-40B4-BE49-F238E27FC236}">
                <a16:creationId xmlns:a16="http://schemas.microsoft.com/office/drawing/2014/main" id="{B2D86E73-98C9-4A9E-8036-CE9394E2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960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1" name="Oval 165">
            <a:extLst>
              <a:ext uri="{FF2B5EF4-FFF2-40B4-BE49-F238E27FC236}">
                <a16:creationId xmlns:a16="http://schemas.microsoft.com/office/drawing/2014/main" id="{C1F75E9E-142C-45C3-A73A-61DD0C8A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4" name="Oval 168">
            <a:extLst>
              <a:ext uri="{FF2B5EF4-FFF2-40B4-BE49-F238E27FC236}">
                <a16:creationId xmlns:a16="http://schemas.microsoft.com/office/drawing/2014/main" id="{DE95CBB2-B3C9-4C1F-8F1B-3A0E3DF4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096000"/>
            <a:ext cx="5334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5" name="Oval 169">
            <a:extLst>
              <a:ext uri="{FF2B5EF4-FFF2-40B4-BE49-F238E27FC236}">
                <a16:creationId xmlns:a16="http://schemas.microsoft.com/office/drawing/2014/main" id="{6D6A66F5-406C-4DD7-9D7A-D4334EF4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0960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6" name="Oval 170">
            <a:extLst>
              <a:ext uri="{FF2B5EF4-FFF2-40B4-BE49-F238E27FC236}">
                <a16:creationId xmlns:a16="http://schemas.microsoft.com/office/drawing/2014/main" id="{F6693181-1366-4927-8465-9FEA8A54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7" name="Oval 171">
            <a:extLst>
              <a:ext uri="{FF2B5EF4-FFF2-40B4-BE49-F238E27FC236}">
                <a16:creationId xmlns:a16="http://schemas.microsoft.com/office/drawing/2014/main" id="{31C73388-DC4A-406C-BB66-1DCDCB36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8" name="Oval 172">
            <a:extLst>
              <a:ext uri="{FF2B5EF4-FFF2-40B4-BE49-F238E27FC236}">
                <a16:creationId xmlns:a16="http://schemas.microsoft.com/office/drawing/2014/main" id="{B6701ED2-FA26-45F2-864C-033A724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9" name="Oval 173">
            <a:extLst>
              <a:ext uri="{FF2B5EF4-FFF2-40B4-BE49-F238E27FC236}">
                <a16:creationId xmlns:a16="http://schemas.microsoft.com/office/drawing/2014/main" id="{9714F4AC-DD31-4D29-91D1-5D35D621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650" name="对象 1">
            <a:extLst>
              <a:ext uri="{FF2B5EF4-FFF2-40B4-BE49-F238E27FC236}">
                <a16:creationId xmlns:a16="http://schemas.microsoft.com/office/drawing/2014/main" id="{CD3082D8-B54A-4E06-ADD7-EC5E657AB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8" y="88900"/>
          <a:ext cx="23193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016000" imgH="558800" progId="Equation.DSMT4">
                  <p:embed/>
                </p:oleObj>
              </mc:Choice>
              <mc:Fallback>
                <p:oleObj name="Equation" r:id="rId3" imgW="1016000" imgH="558800" progId="Equation.DSMT4">
                  <p:embed/>
                  <p:pic>
                    <p:nvPicPr>
                      <p:cNvPr id="21650" name="对象 1">
                        <a:extLst>
                          <a:ext uri="{FF2B5EF4-FFF2-40B4-BE49-F238E27FC236}">
                            <a16:creationId xmlns:a16="http://schemas.microsoft.com/office/drawing/2014/main" id="{CD3082D8-B54A-4E06-ADD7-EC5E657AB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88900"/>
                        <a:ext cx="23193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544FE5FC-0EA9-4C7A-BBBF-1E01ED0972DD}"/>
              </a:ext>
            </a:extLst>
          </p:cNvPr>
          <p:cNvSpPr/>
          <p:nvPr/>
        </p:nvSpPr>
        <p:spPr bwMode="auto">
          <a:xfrm>
            <a:off x="1631950" y="5901215"/>
            <a:ext cx="838200" cy="90011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4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98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2000"/>
                                        <p:tgtEl>
                                          <p:spTgt spid="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2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1" dur="2000"/>
                                        <p:tgtEl>
                                          <p:spTgt spid="2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9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9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0" dur="2000"/>
                                        <p:tgtEl>
                                          <p:spTgt spid="2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5" dur="2000"/>
                                        <p:tgtEl>
                                          <p:spTgt spid="2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0" dur="20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5" dur="2000"/>
                                        <p:tgtEl>
                                          <p:spTgt spid="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2000"/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2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9" dur="2000"/>
                                        <p:tgtEl>
                                          <p:spTgt spid="2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4" dur="20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9" dur="2000"/>
                                        <p:tgtEl>
                                          <p:spTgt spid="2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4" dur="20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9" dur="2000"/>
                                        <p:tgtEl>
                                          <p:spTgt spid="2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4" dur="2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9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4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9" dur="20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8" dur="2000"/>
                                        <p:tgtEl>
                                          <p:spTgt spid="2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3" dur="20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2000"/>
                                        <p:tgtEl>
                                          <p:spTgt spid="2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3" dur="20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8" dur="20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1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0" dur="2000"/>
                                        <p:tgtEl>
                                          <p:spTgt spid="2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5" dur="2000"/>
                                        <p:tgtEl>
                                          <p:spTgt spid="2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0" dur="20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5" dur="2000"/>
                                        <p:tgtEl>
                                          <p:spTgt spid="2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0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5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0" dur="20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9" dur="2000"/>
                                        <p:tgtEl>
                                          <p:spTgt spid="2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4" dur="2000"/>
                                        <p:tgtEl>
                                          <p:spTgt spid="2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9" dur="2000"/>
                                        <p:tgtEl>
                                          <p:spTgt spid="2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4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9" dur="20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8" dur="2000"/>
                                        <p:tgtEl>
                                          <p:spTgt spid="2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3" dur="2000"/>
                                        <p:tgtEl>
                                          <p:spTgt spid="2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8" dur="2000"/>
                                        <p:tgtEl>
                                          <p:spTgt spid="2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3" dur="20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8" dur="20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3" dur="2000"/>
                                        <p:tgtEl>
                                          <p:spTgt spid="2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62" grpId="0" animBg="1"/>
      <p:bldP spid="29862" grpId="1" animBg="1"/>
      <p:bldP spid="29859" grpId="0" animBg="1"/>
      <p:bldP spid="29858" grpId="0" animBg="1"/>
      <p:bldP spid="29858" grpId="1" animBg="1"/>
      <p:bldP spid="29852" grpId="0" animBg="1"/>
      <p:bldP spid="29852" grpId="1" animBg="1"/>
      <p:bldP spid="29852" grpId="2" animBg="1"/>
      <p:bldP spid="29849" grpId="0" animBg="1"/>
      <p:bldP spid="29847" grpId="0" animBg="1"/>
      <p:bldP spid="29847" grpId="1" animBg="1"/>
      <p:bldP spid="29842" grpId="0" animBg="1"/>
      <p:bldP spid="29840" grpId="0" animBg="1"/>
      <p:bldP spid="29840" grpId="1" animBg="1"/>
      <p:bldP spid="29839" grpId="0" animBg="1"/>
      <p:bldP spid="29836" grpId="0" animBg="1"/>
      <p:bldP spid="29835" grpId="0" animBg="1"/>
      <p:bldP spid="29835" grpId="1" animBg="1"/>
      <p:bldP spid="29831" grpId="0" animBg="1"/>
      <p:bldP spid="29830" grpId="0" animBg="1"/>
      <p:bldP spid="29830" grpId="1" animBg="1"/>
      <p:bldP spid="29829" grpId="0" animBg="1"/>
      <p:bldP spid="29710" grpId="0" animBg="1"/>
      <p:bldP spid="29710" grpId="1" animBg="1"/>
      <p:bldP spid="29826" grpId="0" animBg="1"/>
      <p:bldP spid="29826" grpId="1" animBg="1"/>
      <p:bldP spid="29768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8" grpId="0" animBg="1"/>
      <p:bldP spid="29709" grpId="0" animBg="1"/>
      <p:bldP spid="29711" grpId="0" animBg="1"/>
      <p:bldP spid="29712" grpId="0" animBg="1"/>
      <p:bldP spid="29722" grpId="0" animBg="1"/>
      <p:bldP spid="29780" grpId="0" animBg="1"/>
      <p:bldP spid="29782" grpId="0" animBg="1"/>
      <p:bldP spid="29784" grpId="0" animBg="1"/>
      <p:bldP spid="29786" grpId="0" animBg="1"/>
      <p:bldP spid="29788" grpId="0" animBg="1"/>
      <p:bldP spid="29790" grpId="0" animBg="1"/>
      <p:bldP spid="29792" grpId="0" animBg="1"/>
      <p:bldP spid="29751" grpId="0"/>
      <p:bldP spid="29778" grpId="0" animBg="1"/>
      <p:bldP spid="29779" grpId="0" animBg="1"/>
      <p:bldP spid="29810" grpId="0"/>
      <p:bldP spid="29811" grpId="0"/>
      <p:bldP spid="29812" grpId="0"/>
      <p:bldP spid="29814" grpId="0"/>
      <p:bldP spid="29816" grpId="0"/>
      <p:bldP spid="29818" grpId="0"/>
      <p:bldP spid="29820" grpId="0"/>
      <p:bldP spid="29822" grpId="0"/>
      <p:bldP spid="29824" grpId="0"/>
      <p:bldP spid="29832" grpId="0" animBg="1"/>
      <p:bldP spid="29833" grpId="0" animBg="1"/>
      <p:bldP spid="29834" grpId="0" animBg="1"/>
      <p:bldP spid="29837" grpId="0" animBg="1"/>
      <p:bldP spid="29838" grpId="0" animBg="1"/>
      <p:bldP spid="29843" grpId="0" animBg="1"/>
      <p:bldP spid="29844" grpId="0" animBg="1"/>
      <p:bldP spid="29845" grpId="0" animBg="1"/>
      <p:bldP spid="29846" grpId="0" animBg="1"/>
      <p:bldP spid="29850" grpId="0" animBg="1"/>
      <p:bldP spid="29851" grpId="0" animBg="1"/>
      <p:bldP spid="29853" grpId="0" animBg="1"/>
      <p:bldP spid="29854" grpId="0" animBg="1"/>
      <p:bldP spid="29855" grpId="0" animBg="1"/>
      <p:bldP spid="29857" grpId="0" animBg="1"/>
      <p:bldP spid="29860" grpId="0" animBg="1"/>
      <p:bldP spid="29861" grpId="0" animBg="1"/>
      <p:bldP spid="29864" grpId="0" animBg="1"/>
      <p:bldP spid="29865" grpId="0" animBg="1"/>
      <p:bldP spid="29866" grpId="0" animBg="1"/>
      <p:bldP spid="29867" grpId="0" animBg="1"/>
      <p:bldP spid="29868" grpId="0" animBg="1"/>
      <p:bldP spid="29869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0" name="Oval 116">
            <a:extLst>
              <a:ext uri="{FF2B5EF4-FFF2-40B4-BE49-F238E27FC236}">
                <a16:creationId xmlns:a16="http://schemas.microsoft.com/office/drawing/2014/main" id="{E34DEEBA-735B-4568-8274-DD691EC4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6" name="Oval 112">
            <a:extLst>
              <a:ext uri="{FF2B5EF4-FFF2-40B4-BE49-F238E27FC236}">
                <a16:creationId xmlns:a16="http://schemas.microsoft.com/office/drawing/2014/main" id="{6B825103-5162-459E-963F-F41C5AFA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5" name="Oval 111">
            <a:extLst>
              <a:ext uri="{FF2B5EF4-FFF2-40B4-BE49-F238E27FC236}">
                <a16:creationId xmlns:a16="http://schemas.microsoft.com/office/drawing/2014/main" id="{36AEECD4-879E-4CF2-AA7B-5FD5284D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4" name="Oval 110">
            <a:extLst>
              <a:ext uri="{FF2B5EF4-FFF2-40B4-BE49-F238E27FC236}">
                <a16:creationId xmlns:a16="http://schemas.microsoft.com/office/drawing/2014/main" id="{D637F14B-164B-48AA-A57D-04C1903B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1" name="Oval 107">
            <a:extLst>
              <a:ext uri="{FF2B5EF4-FFF2-40B4-BE49-F238E27FC236}">
                <a16:creationId xmlns:a16="http://schemas.microsoft.com/office/drawing/2014/main" id="{EB083E52-E38E-4CC4-8E73-5D16CE63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5773738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5" name="Oval 101">
            <a:extLst>
              <a:ext uri="{FF2B5EF4-FFF2-40B4-BE49-F238E27FC236}">
                <a16:creationId xmlns:a16="http://schemas.microsoft.com/office/drawing/2014/main" id="{249F112A-AFB4-4E27-B6D1-4045571B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15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4" name="Oval 100">
            <a:extLst>
              <a:ext uri="{FF2B5EF4-FFF2-40B4-BE49-F238E27FC236}">
                <a16:creationId xmlns:a16="http://schemas.microsoft.com/office/drawing/2014/main" id="{84229E7F-4B44-42D7-9647-69B46605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3D2ECCD8-B0D7-4448-B5CB-43DD9C8C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7277D278-E844-433D-8582-94208BC9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51A2431-0851-4DC9-9F75-32BD00CE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3EB56E79-F65D-4E36-BB4C-9D8F6061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6A36A480-848A-4C54-A8A9-16CEC2A1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7FCD4208-56B1-41E3-BA32-42BD5E37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31AED97E-2116-42B0-8165-9C07A409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905044FE-002F-4A0A-A940-E7016F02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545" name="Picture 13" descr="STATBAR">
            <a:extLst>
              <a:ext uri="{FF2B5EF4-FFF2-40B4-BE49-F238E27FC236}">
                <a16:creationId xmlns:a16="http://schemas.microsoft.com/office/drawing/2014/main" id="{8C4C226B-8308-456D-AE94-F581D41EFAF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2546" name="Text Box 14">
            <a:extLst>
              <a:ext uri="{FF2B5EF4-FFF2-40B4-BE49-F238E27FC236}">
                <a16:creationId xmlns:a16="http://schemas.microsoft.com/office/drawing/2014/main" id="{1FD6503D-DEFC-4328-A778-D8D16C86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练习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1CE7656E-3209-4989-9EA6-E6FBAD4C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48" name="Oval 17">
            <a:extLst>
              <a:ext uri="{FF2B5EF4-FFF2-40B4-BE49-F238E27FC236}">
                <a16:creationId xmlns:a16="http://schemas.microsoft.com/office/drawing/2014/main" id="{76C9D9EE-D33F-443E-A339-CD743C95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609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2549" name="Oval 18">
            <a:extLst>
              <a:ext uri="{FF2B5EF4-FFF2-40B4-BE49-F238E27FC236}">
                <a16:creationId xmlns:a16="http://schemas.microsoft.com/office/drawing/2014/main" id="{F2F1BEA3-A693-44FB-B78D-805DB1FE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057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2550" name="Line 19">
            <a:extLst>
              <a:ext uri="{FF2B5EF4-FFF2-40B4-BE49-F238E27FC236}">
                <a16:creationId xmlns:a16="http://schemas.microsoft.com/office/drawing/2014/main" id="{785D90EB-DF7C-4174-BB15-D928D33B7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11430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51" name="Oval 20">
            <a:extLst>
              <a:ext uri="{FF2B5EF4-FFF2-40B4-BE49-F238E27FC236}">
                <a16:creationId xmlns:a16="http://schemas.microsoft.com/office/drawing/2014/main" id="{B1C2F37E-879A-4F2E-92B4-AC3D6E8A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505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2552" name="Oval 21">
            <a:extLst>
              <a:ext uri="{FF2B5EF4-FFF2-40B4-BE49-F238E27FC236}">
                <a16:creationId xmlns:a16="http://schemas.microsoft.com/office/drawing/2014/main" id="{C490876C-E544-48C0-B9F7-7E43F134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429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2553" name="Oval 22">
            <a:extLst>
              <a:ext uri="{FF2B5EF4-FFF2-40B4-BE49-F238E27FC236}">
                <a16:creationId xmlns:a16="http://schemas.microsoft.com/office/drawing/2014/main" id="{CAC94EBB-4052-48A7-BD53-34FB8B05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05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2554" name="Oval 23">
            <a:extLst>
              <a:ext uri="{FF2B5EF4-FFF2-40B4-BE49-F238E27FC236}">
                <a16:creationId xmlns:a16="http://schemas.microsoft.com/office/drawing/2014/main" id="{AC8D7318-A377-4308-9320-9A92C9F5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22555" name="Oval 24">
            <a:extLst>
              <a:ext uri="{FF2B5EF4-FFF2-40B4-BE49-F238E27FC236}">
                <a16:creationId xmlns:a16="http://schemas.microsoft.com/office/drawing/2014/main" id="{BED78BB6-1488-42DB-9E17-8165A85D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2556" name="Oval 25">
            <a:extLst>
              <a:ext uri="{FF2B5EF4-FFF2-40B4-BE49-F238E27FC236}">
                <a16:creationId xmlns:a16="http://schemas.microsoft.com/office/drawing/2014/main" id="{E74C7FC7-F42F-4C9F-AAF9-F68D492D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2557" name="Oval 26">
            <a:extLst>
              <a:ext uri="{FF2B5EF4-FFF2-40B4-BE49-F238E27FC236}">
                <a16:creationId xmlns:a16="http://schemas.microsoft.com/office/drawing/2014/main" id="{D6A03D59-D9FF-4A99-85CD-9E3A69D4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2558" name="Oval 27">
            <a:extLst>
              <a:ext uri="{FF2B5EF4-FFF2-40B4-BE49-F238E27FC236}">
                <a16:creationId xmlns:a16="http://schemas.microsoft.com/office/drawing/2014/main" id="{53BD556B-5619-42DA-9BF9-31CA2F26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22561" name="Oval 28">
            <a:extLst>
              <a:ext uri="{FF2B5EF4-FFF2-40B4-BE49-F238E27FC236}">
                <a16:creationId xmlns:a16="http://schemas.microsoft.com/office/drawing/2014/main" id="{34CCA046-5AA7-4D0E-975D-9E04CE0C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22560" name="Oval 29">
            <a:extLst>
              <a:ext uri="{FF2B5EF4-FFF2-40B4-BE49-F238E27FC236}">
                <a16:creationId xmlns:a16="http://schemas.microsoft.com/office/drawing/2014/main" id="{1E9BE61F-D1BA-4148-B385-75A35F5A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" name="Oval 30">
            <a:extLst>
              <a:ext uri="{FF2B5EF4-FFF2-40B4-BE49-F238E27FC236}">
                <a16:creationId xmlns:a16="http://schemas.microsoft.com/office/drawing/2014/main" id="{01A0940D-CC0F-411D-83C2-88B495E0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2562" name="Oval 31">
            <a:extLst>
              <a:ext uri="{FF2B5EF4-FFF2-40B4-BE49-F238E27FC236}">
                <a16:creationId xmlns:a16="http://schemas.microsoft.com/office/drawing/2014/main" id="{4CF105CD-8D98-448E-B850-0DF1351E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22563" name="Oval 32">
            <a:extLst>
              <a:ext uri="{FF2B5EF4-FFF2-40B4-BE49-F238E27FC236}">
                <a16:creationId xmlns:a16="http://schemas.microsoft.com/office/drawing/2014/main" id="{51785D60-5C47-46C3-AAB3-20AE600D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825C7F67-C6DF-4F8D-A998-4D0DAD6C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31778" name="Oval 34">
            <a:extLst>
              <a:ext uri="{FF2B5EF4-FFF2-40B4-BE49-F238E27FC236}">
                <a16:creationId xmlns:a16="http://schemas.microsoft.com/office/drawing/2014/main" id="{0513CCFB-DB85-42EC-9FAA-CBFAC6D6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22566" name="Line 35">
            <a:extLst>
              <a:ext uri="{FF2B5EF4-FFF2-40B4-BE49-F238E27FC236}">
                <a16:creationId xmlns:a16="http://schemas.microsoft.com/office/drawing/2014/main" id="{64CDD15D-7E8E-4DAD-A5A1-17853C04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0" y="2362200"/>
            <a:ext cx="15240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7" name="Line 36">
            <a:extLst>
              <a:ext uri="{FF2B5EF4-FFF2-40B4-BE49-F238E27FC236}">
                <a16:creationId xmlns:a16="http://schemas.microsoft.com/office/drawing/2014/main" id="{70B310EB-0522-448D-B1C2-F45C5C2D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25908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8" name="Line 37">
            <a:extLst>
              <a:ext uri="{FF2B5EF4-FFF2-40B4-BE49-F238E27FC236}">
                <a16:creationId xmlns:a16="http://schemas.microsoft.com/office/drawing/2014/main" id="{D058295B-BBC3-485B-8211-675911CB8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2286000"/>
            <a:ext cx="1295400" cy="1219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9" name="Line 38">
            <a:extLst>
              <a:ext uri="{FF2B5EF4-FFF2-40B4-BE49-F238E27FC236}">
                <a16:creationId xmlns:a16="http://schemas.microsoft.com/office/drawing/2014/main" id="{D2E6B0D7-062B-4017-AE06-695991A4D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4572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0" name="Line 39">
            <a:extLst>
              <a:ext uri="{FF2B5EF4-FFF2-40B4-BE49-F238E27FC236}">
                <a16:creationId xmlns:a16="http://schemas.microsoft.com/office/drawing/2014/main" id="{E7E13539-AEDD-4778-91E6-B5DEAF548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3810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1" name="Line 40">
            <a:extLst>
              <a:ext uri="{FF2B5EF4-FFF2-40B4-BE49-F238E27FC236}">
                <a16:creationId xmlns:a16="http://schemas.microsoft.com/office/drawing/2014/main" id="{215D19E2-C90D-4DD5-9CA9-173E1FF92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810000"/>
            <a:ext cx="3048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2" name="Line 41">
            <a:extLst>
              <a:ext uri="{FF2B5EF4-FFF2-40B4-BE49-F238E27FC236}">
                <a16:creationId xmlns:a16="http://schemas.microsoft.com/office/drawing/2014/main" id="{A28DDC9A-D472-4E4F-8C8A-0894436F6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733800"/>
            <a:ext cx="3048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3" name="Line 42">
            <a:extLst>
              <a:ext uri="{FF2B5EF4-FFF2-40B4-BE49-F238E27FC236}">
                <a16:creationId xmlns:a16="http://schemas.microsoft.com/office/drawing/2014/main" id="{7091F95D-2C01-4A77-8699-D58659BB2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810000"/>
            <a:ext cx="2286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4" name="Line 43">
            <a:extLst>
              <a:ext uri="{FF2B5EF4-FFF2-40B4-BE49-F238E27FC236}">
                <a16:creationId xmlns:a16="http://schemas.microsoft.com/office/drawing/2014/main" id="{29085438-9E7A-476C-96D0-1B99A730E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3733800"/>
            <a:ext cx="5334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5" name="Line 44">
            <a:extLst>
              <a:ext uri="{FF2B5EF4-FFF2-40B4-BE49-F238E27FC236}">
                <a16:creationId xmlns:a16="http://schemas.microsoft.com/office/drawing/2014/main" id="{F083A9D4-38FF-418D-984D-A39E2123F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6" name="Line 45">
            <a:extLst>
              <a:ext uri="{FF2B5EF4-FFF2-40B4-BE49-F238E27FC236}">
                <a16:creationId xmlns:a16="http://schemas.microsoft.com/office/drawing/2014/main" id="{45C49143-1CE5-42EE-AB5B-EF9D9C6A9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7" name="Line 46">
            <a:extLst>
              <a:ext uri="{FF2B5EF4-FFF2-40B4-BE49-F238E27FC236}">
                <a16:creationId xmlns:a16="http://schemas.microsoft.com/office/drawing/2014/main" id="{59D26E35-8F30-4119-830F-614ED8264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91" name="Line 47">
            <a:extLst>
              <a:ext uri="{FF2B5EF4-FFF2-40B4-BE49-F238E27FC236}">
                <a16:creationId xmlns:a16="http://schemas.microsoft.com/office/drawing/2014/main" id="{393C0DDE-26C2-4545-BAC7-74449D62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9" name="Line 48">
            <a:extLst>
              <a:ext uri="{FF2B5EF4-FFF2-40B4-BE49-F238E27FC236}">
                <a16:creationId xmlns:a16="http://schemas.microsoft.com/office/drawing/2014/main" id="{E67CE691-90CD-4EAD-B963-3C52576E4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93" name="Line 49">
            <a:extLst>
              <a:ext uri="{FF2B5EF4-FFF2-40B4-BE49-F238E27FC236}">
                <a16:creationId xmlns:a16="http://schemas.microsoft.com/office/drawing/2014/main" id="{37C0EF39-D94C-4D86-A80B-5D97D23E7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94" name="Group 50">
            <a:extLst>
              <a:ext uri="{FF2B5EF4-FFF2-40B4-BE49-F238E27FC236}">
                <a16:creationId xmlns:a16="http://schemas.microsoft.com/office/drawing/2014/main" id="{B5BE4500-2B37-4B6F-937F-4AF2C1F799D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605088"/>
            <a:ext cx="2590800" cy="657225"/>
            <a:chOff x="3120" y="1785"/>
            <a:chExt cx="1632" cy="414"/>
          </a:xfrm>
        </p:grpSpPr>
        <p:sp>
          <p:nvSpPr>
            <p:cNvPr id="22633" name="Text Box 51">
              <a:extLst>
                <a:ext uri="{FF2B5EF4-FFF2-40B4-BE49-F238E27FC236}">
                  <a16:creationId xmlns:a16="http://schemas.microsoft.com/office/drawing/2014/main" id="{842805CC-89E9-48E6-802B-161A84EF3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2634" name="Text Box 52">
              <a:extLst>
                <a:ext uri="{FF2B5EF4-FFF2-40B4-BE49-F238E27FC236}">
                  <a16:creationId xmlns:a16="http://schemas.microsoft.com/office/drawing/2014/main" id="{FE1FBDD4-032C-46D6-AA8C-9F26CEABB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35" name="Text Box 53">
              <a:extLst>
                <a:ext uri="{FF2B5EF4-FFF2-40B4-BE49-F238E27FC236}">
                  <a16:creationId xmlns:a16="http://schemas.microsoft.com/office/drawing/2014/main" id="{D8DEBA6F-824F-4C6B-8DA6-47EFDA0E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2582" name="Text Box 54">
            <a:extLst>
              <a:ext uri="{FF2B5EF4-FFF2-40B4-BE49-F238E27FC236}">
                <a16:creationId xmlns:a16="http://schemas.microsoft.com/office/drawing/2014/main" id="{3986E7FE-1362-4E5D-9A38-00C91884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99" name="Group 55">
            <a:extLst>
              <a:ext uri="{FF2B5EF4-FFF2-40B4-BE49-F238E27FC236}">
                <a16:creationId xmlns:a16="http://schemas.microsoft.com/office/drawing/2014/main" id="{95E8686F-25D4-4D27-803B-07C5F4E243A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038600"/>
            <a:ext cx="1524000" cy="519113"/>
            <a:chOff x="2352" y="2649"/>
            <a:chExt cx="960" cy="327"/>
          </a:xfrm>
        </p:grpSpPr>
        <p:sp>
          <p:nvSpPr>
            <p:cNvPr id="22631" name="Text Box 56">
              <a:extLst>
                <a:ext uri="{FF2B5EF4-FFF2-40B4-BE49-F238E27FC236}">
                  <a16:creationId xmlns:a16="http://schemas.microsoft.com/office/drawing/2014/main" id="{B0DDFF22-2C07-4AF8-82B9-1AE3D5FDA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32" name="Text Box 57">
              <a:extLst>
                <a:ext uri="{FF2B5EF4-FFF2-40B4-BE49-F238E27FC236}">
                  <a16:creationId xmlns:a16="http://schemas.microsoft.com/office/drawing/2014/main" id="{133DCE07-8BB9-4956-94DD-B2BF0852C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1802" name="Group 58">
            <a:extLst>
              <a:ext uri="{FF2B5EF4-FFF2-40B4-BE49-F238E27FC236}">
                <a16:creationId xmlns:a16="http://schemas.microsoft.com/office/drawing/2014/main" id="{8F9DCECF-E1CA-4341-9C7F-376FBA36C0A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0"/>
            <a:ext cx="1371600" cy="595313"/>
            <a:chOff x="3552" y="2649"/>
            <a:chExt cx="864" cy="375"/>
          </a:xfrm>
        </p:grpSpPr>
        <p:sp>
          <p:nvSpPr>
            <p:cNvPr id="22629" name="Text Box 59">
              <a:extLst>
                <a:ext uri="{FF2B5EF4-FFF2-40B4-BE49-F238E27FC236}">
                  <a16:creationId xmlns:a16="http://schemas.microsoft.com/office/drawing/2014/main" id="{70781EBD-D2F5-4DA8-8950-77A21386E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30" name="Text Box 60">
              <a:extLst>
                <a:ext uri="{FF2B5EF4-FFF2-40B4-BE49-F238E27FC236}">
                  <a16:creationId xmlns:a16="http://schemas.microsoft.com/office/drawing/2014/main" id="{E06CC383-F7D2-46B0-9265-38B4C2847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31805" name="Group 61">
            <a:extLst>
              <a:ext uri="{FF2B5EF4-FFF2-40B4-BE49-F238E27FC236}">
                <a16:creationId xmlns:a16="http://schemas.microsoft.com/office/drawing/2014/main" id="{7EEBE6DB-671B-4920-9D63-0D0B076F464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1524000" cy="595313"/>
            <a:chOff x="4560" y="2640"/>
            <a:chExt cx="960" cy="375"/>
          </a:xfrm>
        </p:grpSpPr>
        <p:sp>
          <p:nvSpPr>
            <p:cNvPr id="22627" name="Text Box 62">
              <a:extLst>
                <a:ext uri="{FF2B5EF4-FFF2-40B4-BE49-F238E27FC236}">
                  <a16:creationId xmlns:a16="http://schemas.microsoft.com/office/drawing/2014/main" id="{BB523C1B-AE7D-4952-9D3E-47F7E88F9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28" name="Text Box 63">
              <a:extLst>
                <a:ext uri="{FF2B5EF4-FFF2-40B4-BE49-F238E27FC236}">
                  <a16:creationId xmlns:a16="http://schemas.microsoft.com/office/drawing/2014/main" id="{309931AB-F125-4A4A-B24F-8F30FA90C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31809" name="Text Box 65">
            <a:extLst>
              <a:ext uri="{FF2B5EF4-FFF2-40B4-BE49-F238E27FC236}">
                <a16:creationId xmlns:a16="http://schemas.microsoft.com/office/drawing/2014/main" id="{E651CABF-4702-4736-80EF-15890CD5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2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1810" name="Text Box 66">
            <a:extLst>
              <a:ext uri="{FF2B5EF4-FFF2-40B4-BE49-F238E27FC236}">
                <a16:creationId xmlns:a16="http://schemas.microsoft.com/office/drawing/2014/main" id="{770EDE8B-E480-4AAA-BB9B-00FFEAAC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410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C1F3E7E1-05A0-4822-903C-D5E6AA1D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42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1812" name="Text Box 68">
            <a:extLst>
              <a:ext uri="{FF2B5EF4-FFF2-40B4-BE49-F238E27FC236}">
                <a16:creationId xmlns:a16="http://schemas.microsoft.com/office/drawing/2014/main" id="{918BDB91-531F-494F-9A6A-3FFE3D9A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1813" name="Text Box 69">
            <a:extLst>
              <a:ext uri="{FF2B5EF4-FFF2-40B4-BE49-F238E27FC236}">
                <a16:creationId xmlns:a16="http://schemas.microsoft.com/office/drawing/2014/main" id="{86C2432C-4566-4C17-BE84-609EC5A6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1814" name="Text Box 70">
            <a:extLst>
              <a:ext uri="{FF2B5EF4-FFF2-40B4-BE49-F238E27FC236}">
                <a16:creationId xmlns:a16="http://schemas.microsoft.com/office/drawing/2014/main" id="{A76F0C6A-0847-49BE-8F59-5EE950AF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22592" name="Group 72">
            <a:extLst>
              <a:ext uri="{FF2B5EF4-FFF2-40B4-BE49-F238E27FC236}">
                <a16:creationId xmlns:a16="http://schemas.microsoft.com/office/drawing/2014/main" id="{3D9D010F-5867-4083-A61B-C7194FC9B92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76275"/>
            <a:ext cx="2667000" cy="2600325"/>
            <a:chOff x="576" y="-1350"/>
            <a:chExt cx="1680" cy="1638"/>
          </a:xfrm>
        </p:grpSpPr>
        <p:sp>
          <p:nvSpPr>
            <p:cNvPr id="22611" name="Oval 73">
              <a:extLst>
                <a:ext uri="{FF2B5EF4-FFF2-40B4-BE49-F238E27FC236}">
                  <a16:creationId xmlns:a16="http://schemas.microsoft.com/office/drawing/2014/main" id="{336CDD33-0BB1-4ACB-A054-09CD1202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612" name="Oval 74">
              <a:extLst>
                <a:ext uri="{FF2B5EF4-FFF2-40B4-BE49-F238E27FC236}">
                  <a16:creationId xmlns:a16="http://schemas.microsoft.com/office/drawing/2014/main" id="{F0F266EA-D1B6-437D-B983-B44D3929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2613" name="Oval 75">
              <a:extLst>
                <a:ext uri="{FF2B5EF4-FFF2-40B4-BE49-F238E27FC236}">
                  <a16:creationId xmlns:a16="http://schemas.microsoft.com/office/drawing/2014/main" id="{9AD0DCB5-3649-4F35-9269-924034BC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14" name="Oval 76">
              <a:extLst>
                <a:ext uri="{FF2B5EF4-FFF2-40B4-BE49-F238E27FC236}">
                  <a16:creationId xmlns:a16="http://schemas.microsoft.com/office/drawing/2014/main" id="{AE08E9FB-A2D3-461C-B9CB-EB06B815B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15" name="Line 77">
              <a:extLst>
                <a:ext uri="{FF2B5EF4-FFF2-40B4-BE49-F238E27FC236}">
                  <a16:creationId xmlns:a16="http://schemas.microsoft.com/office/drawing/2014/main" id="{BE040E30-F5A3-41CC-86E0-48C87B6FA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6" name="Line 78">
              <a:extLst>
                <a:ext uri="{FF2B5EF4-FFF2-40B4-BE49-F238E27FC236}">
                  <a16:creationId xmlns:a16="http://schemas.microsoft.com/office/drawing/2014/main" id="{37A3EBA1-D4A2-4BBC-81E2-93B78E75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7" name="Line 79">
              <a:extLst>
                <a:ext uri="{FF2B5EF4-FFF2-40B4-BE49-F238E27FC236}">
                  <a16:creationId xmlns:a16="http://schemas.microsoft.com/office/drawing/2014/main" id="{EE48CD92-4BE2-4AD7-9F76-3AB313154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8" name="Line 80">
              <a:extLst>
                <a:ext uri="{FF2B5EF4-FFF2-40B4-BE49-F238E27FC236}">
                  <a16:creationId xmlns:a16="http://schemas.microsoft.com/office/drawing/2014/main" id="{5D722B6F-823E-40E3-BEF6-654E599ED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9" name="Line 81">
              <a:extLst>
                <a:ext uri="{FF2B5EF4-FFF2-40B4-BE49-F238E27FC236}">
                  <a16:creationId xmlns:a16="http://schemas.microsoft.com/office/drawing/2014/main" id="{8E5E9ACE-1C2B-4907-848B-1F5436060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0" name="Line 82">
              <a:extLst>
                <a:ext uri="{FF2B5EF4-FFF2-40B4-BE49-F238E27FC236}">
                  <a16:creationId xmlns:a16="http://schemas.microsoft.com/office/drawing/2014/main" id="{7A4DFD20-2485-4299-A368-2AEA0B335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1" name="Text Box 83">
              <a:extLst>
                <a:ext uri="{FF2B5EF4-FFF2-40B4-BE49-F238E27FC236}">
                  <a16:creationId xmlns:a16="http://schemas.microsoft.com/office/drawing/2014/main" id="{6CF65CE7-C60F-43A2-BA04-EC4CA7354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2622" name="Text Box 84">
              <a:extLst>
                <a:ext uri="{FF2B5EF4-FFF2-40B4-BE49-F238E27FC236}">
                  <a16:creationId xmlns:a16="http://schemas.microsoft.com/office/drawing/2014/main" id="{4160F896-BEC3-41D6-AE48-21CA8569D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22623" name="Text Box 85">
              <a:extLst>
                <a:ext uri="{FF2B5EF4-FFF2-40B4-BE49-F238E27FC236}">
                  <a16:creationId xmlns:a16="http://schemas.microsoft.com/office/drawing/2014/main" id="{86156108-D299-484E-A46C-FA78D6EE4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22624" name="Text Box 86">
              <a:extLst>
                <a:ext uri="{FF2B5EF4-FFF2-40B4-BE49-F238E27FC236}">
                  <a16:creationId xmlns:a16="http://schemas.microsoft.com/office/drawing/2014/main" id="{3DD08A31-CA62-44D7-8031-6AA21B9F3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22625" name="Text Box 87">
              <a:extLst>
                <a:ext uri="{FF2B5EF4-FFF2-40B4-BE49-F238E27FC236}">
                  <a16:creationId xmlns:a16="http://schemas.microsoft.com/office/drawing/2014/main" id="{C7DA3BB7-C2EF-4DB2-AE0F-A3F7A216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626" name="Text Box 88">
              <a:extLst>
                <a:ext uri="{FF2B5EF4-FFF2-40B4-BE49-F238E27FC236}">
                  <a16:creationId xmlns:a16="http://schemas.microsoft.com/office/drawing/2014/main" id="{30121123-D9B9-45A7-A460-56383EF8D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31833" name="Text Box 89">
            <a:extLst>
              <a:ext uri="{FF2B5EF4-FFF2-40B4-BE49-F238E27FC236}">
                <a16:creationId xmlns:a16="http://schemas.microsoft.com/office/drawing/2014/main" id="{34246EFE-41A4-404F-8998-85B24948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2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</a:p>
        </p:txBody>
      </p:sp>
      <p:sp>
        <p:nvSpPr>
          <p:cNvPr id="31834" name="Oval 90">
            <a:extLst>
              <a:ext uri="{FF2B5EF4-FFF2-40B4-BE49-F238E27FC236}">
                <a16:creationId xmlns:a16="http://schemas.microsoft.com/office/drawing/2014/main" id="{5DC469E1-6B2E-4F98-9274-3EF20BFC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5" name="Oval 91">
            <a:extLst>
              <a:ext uri="{FF2B5EF4-FFF2-40B4-BE49-F238E27FC236}">
                <a16:creationId xmlns:a16="http://schemas.microsoft.com/office/drawing/2014/main" id="{62837ED4-4E6F-47CF-B1D2-1FDE9FFC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7" name="Oval 93">
            <a:extLst>
              <a:ext uri="{FF2B5EF4-FFF2-40B4-BE49-F238E27FC236}">
                <a16:creationId xmlns:a16="http://schemas.microsoft.com/office/drawing/2014/main" id="{A9C975C8-44CC-411F-BC57-00E10130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8" name="Oval 94">
            <a:extLst>
              <a:ext uri="{FF2B5EF4-FFF2-40B4-BE49-F238E27FC236}">
                <a16:creationId xmlns:a16="http://schemas.microsoft.com/office/drawing/2014/main" id="{B0198B34-290A-4CB4-9887-E1AAFCEA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98" name="Rectangle 95">
            <a:extLst>
              <a:ext uri="{FF2B5EF4-FFF2-40B4-BE49-F238E27FC236}">
                <a16:creationId xmlns:a16="http://schemas.microsoft.com/office/drawing/2014/main" id="{D875D1A5-6A78-4C9B-80D2-88B88E80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6" name="Text Box 102">
            <a:extLst>
              <a:ext uri="{FF2B5EF4-FFF2-40B4-BE49-F238E27FC236}">
                <a16:creationId xmlns:a16="http://schemas.microsoft.com/office/drawing/2014/main" id="{ED9F60FB-A0E9-4849-AA8B-BED2B057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86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31847" name="Oval 103">
            <a:extLst>
              <a:ext uri="{FF2B5EF4-FFF2-40B4-BE49-F238E27FC236}">
                <a16:creationId xmlns:a16="http://schemas.microsoft.com/office/drawing/2014/main" id="{F8E66574-8239-400C-95D9-D12AD9EC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15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8" name="Oval 104">
            <a:extLst>
              <a:ext uri="{FF2B5EF4-FFF2-40B4-BE49-F238E27FC236}">
                <a16:creationId xmlns:a16="http://schemas.microsoft.com/office/drawing/2014/main" id="{4946080C-AA0F-4F99-BEE0-C4CC83FA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3" name="Oval 109">
            <a:extLst>
              <a:ext uri="{FF2B5EF4-FFF2-40B4-BE49-F238E27FC236}">
                <a16:creationId xmlns:a16="http://schemas.microsoft.com/office/drawing/2014/main" id="{2045F49D-2C2C-4707-9115-3CE888A2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7" name="Oval 113">
            <a:extLst>
              <a:ext uri="{FF2B5EF4-FFF2-40B4-BE49-F238E27FC236}">
                <a16:creationId xmlns:a16="http://schemas.microsoft.com/office/drawing/2014/main" id="{3A0D36FB-4E83-4CA3-92DC-D3929C9D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8" name="Oval 114">
            <a:extLst>
              <a:ext uri="{FF2B5EF4-FFF2-40B4-BE49-F238E27FC236}">
                <a16:creationId xmlns:a16="http://schemas.microsoft.com/office/drawing/2014/main" id="{205F0ADA-50A0-4ACC-9E18-BDD3AFC1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2" name="Oval 118">
            <a:extLst>
              <a:ext uri="{FF2B5EF4-FFF2-40B4-BE49-F238E27FC236}">
                <a16:creationId xmlns:a16="http://schemas.microsoft.com/office/drawing/2014/main" id="{3CD9BAF8-73E3-45B3-91B6-764EE7E8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3" name="Oval 119">
            <a:extLst>
              <a:ext uri="{FF2B5EF4-FFF2-40B4-BE49-F238E27FC236}">
                <a16:creationId xmlns:a16="http://schemas.microsoft.com/office/drawing/2014/main" id="{3B568893-99A0-4004-9EA0-703B1C00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4" name="Oval 120">
            <a:extLst>
              <a:ext uri="{FF2B5EF4-FFF2-40B4-BE49-F238E27FC236}">
                <a16:creationId xmlns:a16="http://schemas.microsoft.com/office/drawing/2014/main" id="{E3F1B96B-60DD-423F-9115-9D15ABAB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Oval 107">
            <a:extLst>
              <a:ext uri="{FF2B5EF4-FFF2-40B4-BE49-F238E27FC236}">
                <a16:creationId xmlns:a16="http://schemas.microsoft.com/office/drawing/2014/main" id="{2B747716-8627-4C56-89D6-43ED9024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5773738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Oval 107">
            <a:extLst>
              <a:ext uri="{FF2B5EF4-FFF2-40B4-BE49-F238E27FC236}">
                <a16:creationId xmlns:a16="http://schemas.microsoft.com/office/drawing/2014/main" id="{1925276C-4801-410F-87EB-4414BC70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6355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Oval 116">
            <a:extLst>
              <a:ext uri="{FF2B5EF4-FFF2-40B4-BE49-F238E27FC236}">
                <a16:creationId xmlns:a16="http://schemas.microsoft.com/office/drawing/2014/main" id="{996E2368-7DCE-4101-A07F-249AD519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45720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20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9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20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318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3" dur="20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8" dur="20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1" dur="20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0" dur="20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5" dur="20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0" dur="20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5" dur="20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0" dur="20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5" dur="20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0" dur="20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4" dur="2000"/>
                                        <p:tgtEl>
                                          <p:spTgt spid="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2000"/>
                                        <p:tgtEl>
                                          <p:spTgt spid="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4" dur="2000"/>
                                        <p:tgtEl>
                                          <p:spTgt spid="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60" grpId="0" animBg="1"/>
      <p:bldP spid="31860" grpId="1" animBg="1"/>
      <p:bldP spid="31856" grpId="0" animBg="1"/>
      <p:bldP spid="31855" grpId="0" animBg="1"/>
      <p:bldP spid="31854" grpId="0" animBg="1"/>
      <p:bldP spid="31851" grpId="0" animBg="1"/>
      <p:bldP spid="31851" grpId="1" animBg="1"/>
      <p:bldP spid="31845" grpId="0" animBg="1"/>
      <p:bldP spid="31844" grpId="0" animBg="1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9" grpId="0"/>
      <p:bldP spid="22561" grpId="0" animBg="1"/>
      <p:bldP spid="31777" grpId="0" animBg="1"/>
      <p:bldP spid="31778" grpId="0" animBg="1"/>
      <p:bldP spid="31809" grpId="0"/>
      <p:bldP spid="31810" grpId="0"/>
      <p:bldP spid="31811" grpId="0"/>
      <p:bldP spid="31812" grpId="0"/>
      <p:bldP spid="31813" grpId="0"/>
      <p:bldP spid="31813" grpId="1"/>
      <p:bldP spid="31814" grpId="0"/>
      <p:bldP spid="31814" grpId="1"/>
      <p:bldP spid="31833" grpId="0"/>
      <p:bldP spid="31834" grpId="0" animBg="1"/>
      <p:bldP spid="31835" grpId="0" animBg="1"/>
      <p:bldP spid="31837" grpId="0" animBg="1"/>
      <p:bldP spid="31838" grpId="0" animBg="1"/>
      <p:bldP spid="31846" grpId="0"/>
      <p:bldP spid="31846" grpId="1"/>
      <p:bldP spid="31847" grpId="0" animBg="1"/>
      <p:bldP spid="31848" grpId="0" animBg="1"/>
      <p:bldP spid="31853" grpId="0" animBg="1"/>
      <p:bldP spid="31857" grpId="0" animBg="1"/>
      <p:bldP spid="31858" grpId="0" animBg="1"/>
      <p:bldP spid="31862" grpId="0" animBg="1"/>
      <p:bldP spid="31863" grpId="0" animBg="1"/>
      <p:bldP spid="31864" grpId="0" animBg="1"/>
      <p:bldP spid="111" grpId="0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STATBAR">
            <a:extLst>
              <a:ext uri="{FF2B5EF4-FFF2-40B4-BE49-F238E27FC236}">
                <a16:creationId xmlns:a16="http://schemas.microsoft.com/office/drawing/2014/main" id="{3600D141-F359-46B6-8AB6-092B6F5D95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4579" name="Text Box 6">
            <a:extLst>
              <a:ext uri="{FF2B5EF4-FFF2-40B4-BE49-F238E27FC236}">
                <a16:creationId xmlns:a16="http://schemas.microsoft.com/office/drawing/2014/main" id="{858F782A-826B-4DAD-A64B-8A899714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子集和问题</a:t>
            </a:r>
          </a:p>
        </p:txBody>
      </p:sp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70458CEE-77BA-40DA-98B3-09D2153CD70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1143000"/>
          <a:ext cx="76200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文档" r:id="rId4" imgW="4058113" imgH="792141" progId="Word.Document.8">
                  <p:embed/>
                </p:oleObj>
              </mc:Choice>
              <mc:Fallback>
                <p:oleObj name="文档" r:id="rId4" imgW="4058113" imgH="792141" progId="Word.Document.8">
                  <p:embed/>
                  <p:pic>
                    <p:nvPicPr>
                      <p:cNvPr id="24580" name="Object 8">
                        <a:extLst>
                          <a:ext uri="{FF2B5EF4-FFF2-40B4-BE49-F238E27FC236}">
                            <a16:creationId xmlns:a16="http://schemas.microsoft.com/office/drawing/2014/main" id="{70458CEE-77BA-40DA-98B3-09D2153CD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76200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DF037D71-C29E-47DE-8579-D2FFB4F1D7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98513" y="4271963"/>
          <a:ext cx="71580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文档" r:id="rId6" imgW="3705136" imgH="792141" progId="Word.Document.8">
                  <p:embed/>
                </p:oleObj>
              </mc:Choice>
              <mc:Fallback>
                <p:oleObj name="文档" r:id="rId6" imgW="3705136" imgH="792141" progId="Word.Document.8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DF037D71-C29E-47DE-8579-D2FFB4F1D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271963"/>
                        <a:ext cx="7158037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1">
            <a:extLst>
              <a:ext uri="{FF2B5EF4-FFF2-40B4-BE49-F238E27FC236}">
                <a16:creationId xmlns:a16="http://schemas.microsoft.com/office/drawing/2014/main" id="{0CDE0EBD-2660-404D-922B-51AAA412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65" name="Group 13">
            <a:extLst>
              <a:ext uri="{FF2B5EF4-FFF2-40B4-BE49-F238E27FC236}">
                <a16:creationId xmlns:a16="http://schemas.microsoft.com/office/drawing/2014/main" id="{CA5AD241-F6F8-4B56-A40B-FC82B3F8BF5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57500"/>
            <a:ext cx="5867400" cy="571500"/>
            <a:chOff x="240" y="1598"/>
            <a:chExt cx="3696" cy="360"/>
          </a:xfrm>
        </p:grpSpPr>
        <p:graphicFrame>
          <p:nvGraphicFramePr>
            <p:cNvPr id="24584" name="Object 10">
              <a:extLst>
                <a:ext uri="{FF2B5EF4-FFF2-40B4-BE49-F238E27FC236}">
                  <a16:creationId xmlns:a16="http://schemas.microsoft.com/office/drawing/2014/main" id="{344C313C-47CF-4B86-AAE5-DC17DA2A3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632"/>
            <a:ext cx="31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公式" r:id="rId8" imgW="1943100" imgH="203200" progId="Equation.3">
                    <p:embed/>
                  </p:oleObj>
                </mc:Choice>
                <mc:Fallback>
                  <p:oleObj name="公式" r:id="rId8" imgW="1943100" imgH="203200" progId="Equation.3">
                    <p:embed/>
                    <p:pic>
                      <p:nvPicPr>
                        <p:cNvPr id="24584" name="Object 10">
                          <a:extLst>
                            <a:ext uri="{FF2B5EF4-FFF2-40B4-BE49-F238E27FC236}">
                              <a16:creationId xmlns:a16="http://schemas.microsoft.com/office/drawing/2014/main" id="{344C313C-47CF-4B86-AAE5-DC17DA2A3A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32"/>
                          <a:ext cx="316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2">
              <a:extLst>
                <a:ext uri="{FF2B5EF4-FFF2-40B4-BE49-F238E27FC236}">
                  <a16:creationId xmlns:a16="http://schemas.microsoft.com/office/drawing/2014/main" id="{E5D4BB2C-5A22-4CE0-BD85-1C29CA1D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9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2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740" y="4133659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8" name="Oval 152">
            <a:extLst>
              <a:ext uri="{FF2B5EF4-FFF2-40B4-BE49-F238E27FC236}">
                <a16:creationId xmlns:a16="http://schemas.microsoft.com/office/drawing/2014/main" id="{E6494F3B-86EF-4017-A5E4-815DC6F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61722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1567F4AD-5AD7-4948-8ECD-B2CD4C89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6A87E338-69C6-440F-9F4F-D3238F60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08DB5FEF-18F4-4730-949B-3808DC2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0692BE6F-731A-42D0-A201-FE78553E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0601A656-085C-4D5F-9FDE-D120B911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AA51E360-1CD0-4EA1-924B-DB532D3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72BE9035-3B9D-42D5-B81A-3359B81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28149E96-3A58-43DE-B695-FEDAE04F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66B4AEE9-D9F6-48A4-A573-4265D312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3499162E-A5FB-4083-B680-50C01F7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2" name="Oval 26">
            <a:extLst>
              <a:ext uri="{FF2B5EF4-FFF2-40B4-BE49-F238E27FC236}">
                <a16:creationId xmlns:a16="http://schemas.microsoft.com/office/drawing/2014/main" id="{597E5BBF-9BA7-4F76-B2FD-1A42D3AE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3" name="Oval 27">
            <a:extLst>
              <a:ext uri="{FF2B5EF4-FFF2-40B4-BE49-F238E27FC236}">
                <a16:creationId xmlns:a16="http://schemas.microsoft.com/office/drawing/2014/main" id="{82C8FCF1-419D-4703-9C90-81B8D8D0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9C31A21-AB78-4884-ACD1-4C26BE0D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5" name="Oval 29">
            <a:extLst>
              <a:ext uri="{FF2B5EF4-FFF2-40B4-BE49-F238E27FC236}">
                <a16:creationId xmlns:a16="http://schemas.microsoft.com/office/drawing/2014/main" id="{0555DAC2-E73C-4D78-B3AF-E117CF39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6" name="Oval 30">
            <a:extLst>
              <a:ext uri="{FF2B5EF4-FFF2-40B4-BE49-F238E27FC236}">
                <a16:creationId xmlns:a16="http://schemas.microsoft.com/office/drawing/2014/main" id="{95D63CB8-9E6F-4531-9C8C-087B5A4B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38C2CAFA-7C23-42B7-91FD-57FEF34D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0" name="Oval 32">
            <a:extLst>
              <a:ext uri="{FF2B5EF4-FFF2-40B4-BE49-F238E27FC236}">
                <a16:creationId xmlns:a16="http://schemas.microsoft.com/office/drawing/2014/main" id="{50904E47-C8CF-48BE-89BA-D14183C0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5621" name="Oval 33">
            <a:extLst>
              <a:ext uri="{FF2B5EF4-FFF2-40B4-BE49-F238E27FC236}">
                <a16:creationId xmlns:a16="http://schemas.microsoft.com/office/drawing/2014/main" id="{F0BD1FEA-2DCC-42AB-B702-E38787FF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5622" name="Oval 34">
            <a:extLst>
              <a:ext uri="{FF2B5EF4-FFF2-40B4-BE49-F238E27FC236}">
                <a16:creationId xmlns:a16="http://schemas.microsoft.com/office/drawing/2014/main" id="{68A4032D-C72B-41F7-9F81-AD77C14D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5623" name="Oval 35">
            <a:extLst>
              <a:ext uri="{FF2B5EF4-FFF2-40B4-BE49-F238E27FC236}">
                <a16:creationId xmlns:a16="http://schemas.microsoft.com/office/drawing/2014/main" id="{83D9A413-7999-45EA-97D8-E779A29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5624" name="Oval 36">
            <a:extLst>
              <a:ext uri="{FF2B5EF4-FFF2-40B4-BE49-F238E27FC236}">
                <a16:creationId xmlns:a16="http://schemas.microsoft.com/office/drawing/2014/main" id="{0BE62566-15FF-4C72-8B85-785586FA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5625" name="Oval 37">
            <a:extLst>
              <a:ext uri="{FF2B5EF4-FFF2-40B4-BE49-F238E27FC236}">
                <a16:creationId xmlns:a16="http://schemas.microsoft.com/office/drawing/2014/main" id="{0EDF088E-09E0-4C06-B731-DF71E1FF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5626" name="Oval 38">
            <a:extLst>
              <a:ext uri="{FF2B5EF4-FFF2-40B4-BE49-F238E27FC236}">
                <a16:creationId xmlns:a16="http://schemas.microsoft.com/office/drawing/2014/main" id="{DD090935-8E30-458E-AB42-E4135586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34855" name="Oval 39">
            <a:extLst>
              <a:ext uri="{FF2B5EF4-FFF2-40B4-BE49-F238E27FC236}">
                <a16:creationId xmlns:a16="http://schemas.microsoft.com/office/drawing/2014/main" id="{A38569A3-F069-4124-817F-A03E02A4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5628" name="Oval 40">
            <a:extLst>
              <a:ext uri="{FF2B5EF4-FFF2-40B4-BE49-F238E27FC236}">
                <a16:creationId xmlns:a16="http://schemas.microsoft.com/office/drawing/2014/main" id="{4E1BFFC2-4B0F-4179-8005-6BC2B115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4857" name="Oval 41">
            <a:extLst>
              <a:ext uri="{FF2B5EF4-FFF2-40B4-BE49-F238E27FC236}">
                <a16:creationId xmlns:a16="http://schemas.microsoft.com/office/drawing/2014/main" id="{1935077B-0CDB-4092-8935-2FB16694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5630" name="Oval 42">
            <a:extLst>
              <a:ext uri="{FF2B5EF4-FFF2-40B4-BE49-F238E27FC236}">
                <a16:creationId xmlns:a16="http://schemas.microsoft.com/office/drawing/2014/main" id="{3804EC5D-6778-41DD-9966-B9438A87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4859" name="Oval 43">
            <a:extLst>
              <a:ext uri="{FF2B5EF4-FFF2-40B4-BE49-F238E27FC236}">
                <a16:creationId xmlns:a16="http://schemas.microsoft.com/office/drawing/2014/main" id="{DE824931-06C9-4DFC-BE71-975BD663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5632" name="Oval 44">
            <a:extLst>
              <a:ext uri="{FF2B5EF4-FFF2-40B4-BE49-F238E27FC236}">
                <a16:creationId xmlns:a16="http://schemas.microsoft.com/office/drawing/2014/main" id="{8C4FD93C-3C2D-4E2B-8D23-16B29FC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5633" name="Oval 45">
            <a:extLst>
              <a:ext uri="{FF2B5EF4-FFF2-40B4-BE49-F238E27FC236}">
                <a16:creationId xmlns:a16="http://schemas.microsoft.com/office/drawing/2014/main" id="{D48C0874-1DBB-4160-A708-AD1A1087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34862" name="Oval 46">
            <a:extLst>
              <a:ext uri="{FF2B5EF4-FFF2-40B4-BE49-F238E27FC236}">
                <a16:creationId xmlns:a16="http://schemas.microsoft.com/office/drawing/2014/main" id="{1F3AF508-02AC-4481-B4C0-8F5E6C28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5635" name="Line 47">
            <a:extLst>
              <a:ext uri="{FF2B5EF4-FFF2-40B4-BE49-F238E27FC236}">
                <a16:creationId xmlns:a16="http://schemas.microsoft.com/office/drawing/2014/main" id="{9A1A23C7-114A-42AA-A4E3-4008AEA8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6" name="Line 48">
            <a:extLst>
              <a:ext uri="{FF2B5EF4-FFF2-40B4-BE49-F238E27FC236}">
                <a16:creationId xmlns:a16="http://schemas.microsoft.com/office/drawing/2014/main" id="{1EE73779-A690-45AA-A91B-07B88B3A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7" name="Line 49">
            <a:extLst>
              <a:ext uri="{FF2B5EF4-FFF2-40B4-BE49-F238E27FC236}">
                <a16:creationId xmlns:a16="http://schemas.microsoft.com/office/drawing/2014/main" id="{EAECE769-F562-4428-8A29-571EC0A31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3A57F705-8B23-4412-8E46-AFE3A780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378838" cy="12049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9" name="Line 51">
            <a:extLst>
              <a:ext uri="{FF2B5EF4-FFF2-40B4-BE49-F238E27FC236}">
                <a16:creationId xmlns:a16="http://schemas.microsoft.com/office/drawing/2014/main" id="{61F448C0-7A27-4B0E-8A82-756589FE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0" name="Line 52">
            <a:extLst>
              <a:ext uri="{FF2B5EF4-FFF2-40B4-BE49-F238E27FC236}">
                <a16:creationId xmlns:a16="http://schemas.microsoft.com/office/drawing/2014/main" id="{CBFD47FD-A116-4B6B-82E6-A6CF9F23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1" name="Line 53">
            <a:extLst>
              <a:ext uri="{FF2B5EF4-FFF2-40B4-BE49-F238E27FC236}">
                <a16:creationId xmlns:a16="http://schemas.microsoft.com/office/drawing/2014/main" id="{013100F5-2CA8-4610-BA99-F4A7C4373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0" name="Line 54">
            <a:extLst>
              <a:ext uri="{FF2B5EF4-FFF2-40B4-BE49-F238E27FC236}">
                <a16:creationId xmlns:a16="http://schemas.microsoft.com/office/drawing/2014/main" id="{93E23D13-8744-4849-980A-639BA713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3" name="Line 55">
            <a:extLst>
              <a:ext uri="{FF2B5EF4-FFF2-40B4-BE49-F238E27FC236}">
                <a16:creationId xmlns:a16="http://schemas.microsoft.com/office/drawing/2014/main" id="{96A02B10-FEDB-4C74-9018-C69E76D6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3581400"/>
            <a:ext cx="384175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2" name="Line 56">
            <a:extLst>
              <a:ext uri="{FF2B5EF4-FFF2-40B4-BE49-F238E27FC236}">
                <a16:creationId xmlns:a16="http://schemas.microsoft.com/office/drawing/2014/main" id="{ED504BB3-030C-4FCD-AB93-6A0601B59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5" name="Line 57">
            <a:extLst>
              <a:ext uri="{FF2B5EF4-FFF2-40B4-BE49-F238E27FC236}">
                <a16:creationId xmlns:a16="http://schemas.microsoft.com/office/drawing/2014/main" id="{F75CCA87-6CA9-46B0-990B-2412BBF2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6" name="Line 58">
            <a:extLst>
              <a:ext uri="{FF2B5EF4-FFF2-40B4-BE49-F238E27FC236}">
                <a16:creationId xmlns:a16="http://schemas.microsoft.com/office/drawing/2014/main" id="{F5729227-89DC-4E83-B57D-2C47FE32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5" name="Line 59">
            <a:extLst>
              <a:ext uri="{FF2B5EF4-FFF2-40B4-BE49-F238E27FC236}">
                <a16:creationId xmlns:a16="http://schemas.microsoft.com/office/drawing/2014/main" id="{2344D58F-FF16-4DDF-9AED-FB40C8AF8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8" name="Text Box 60">
            <a:extLst>
              <a:ext uri="{FF2B5EF4-FFF2-40B4-BE49-F238E27FC236}">
                <a16:creationId xmlns:a16="http://schemas.microsoft.com/office/drawing/2014/main" id="{7E0DBB5A-E471-45E4-9422-2419C2F3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49" name="Text Box 61">
            <a:extLst>
              <a:ext uri="{FF2B5EF4-FFF2-40B4-BE49-F238E27FC236}">
                <a16:creationId xmlns:a16="http://schemas.microsoft.com/office/drawing/2014/main" id="{263E0215-5DAB-4307-A456-C2C30904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0" name="Text Box 62">
            <a:extLst>
              <a:ext uri="{FF2B5EF4-FFF2-40B4-BE49-F238E27FC236}">
                <a16:creationId xmlns:a16="http://schemas.microsoft.com/office/drawing/2014/main" id="{1348FB32-24AD-4A7D-AE50-387D87F1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1" name="Text Box 63">
            <a:extLst>
              <a:ext uri="{FF2B5EF4-FFF2-40B4-BE49-F238E27FC236}">
                <a16:creationId xmlns:a16="http://schemas.microsoft.com/office/drawing/2014/main" id="{45B0F6A3-9ED1-4EDD-986D-717E077E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0" name="Text Box 64">
            <a:extLst>
              <a:ext uri="{FF2B5EF4-FFF2-40B4-BE49-F238E27FC236}">
                <a16:creationId xmlns:a16="http://schemas.microsoft.com/office/drawing/2014/main" id="{B4A030CE-C067-475A-9FB2-55B5D573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3" name="Text Box 65">
            <a:extLst>
              <a:ext uri="{FF2B5EF4-FFF2-40B4-BE49-F238E27FC236}">
                <a16:creationId xmlns:a16="http://schemas.microsoft.com/office/drawing/2014/main" id="{306A993F-575B-49DF-9D4A-715BE3C9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2" name="Text Box 66">
            <a:extLst>
              <a:ext uri="{FF2B5EF4-FFF2-40B4-BE49-F238E27FC236}">
                <a16:creationId xmlns:a16="http://schemas.microsoft.com/office/drawing/2014/main" id="{59128309-24CF-4358-BD6E-B3F5BC98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5" name="Text Box 67">
            <a:extLst>
              <a:ext uri="{FF2B5EF4-FFF2-40B4-BE49-F238E27FC236}">
                <a16:creationId xmlns:a16="http://schemas.microsoft.com/office/drawing/2014/main" id="{9958250A-4349-4913-A229-D2EE4AD6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6" name="Text Box 68">
            <a:extLst>
              <a:ext uri="{FF2B5EF4-FFF2-40B4-BE49-F238E27FC236}">
                <a16:creationId xmlns:a16="http://schemas.microsoft.com/office/drawing/2014/main" id="{022FAF0E-8EC4-47B1-9A34-70182472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885" name="Text Box 69">
            <a:extLst>
              <a:ext uri="{FF2B5EF4-FFF2-40B4-BE49-F238E27FC236}">
                <a16:creationId xmlns:a16="http://schemas.microsoft.com/office/drawing/2014/main" id="{7A2F421B-01C3-4273-B83E-DDDC9B94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8" name="Text Box 70">
            <a:extLst>
              <a:ext uri="{FF2B5EF4-FFF2-40B4-BE49-F238E27FC236}">
                <a16:creationId xmlns:a16="http://schemas.microsoft.com/office/drawing/2014/main" id="{C7FD0F53-ABAB-489C-B323-CF79C40A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9" name="Text Box 71">
            <a:extLst>
              <a:ext uri="{FF2B5EF4-FFF2-40B4-BE49-F238E27FC236}">
                <a16:creationId xmlns:a16="http://schemas.microsoft.com/office/drawing/2014/main" id="{421C3192-1071-4C38-8204-8EDC10DA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0" name="Text Box 72">
            <a:extLst>
              <a:ext uri="{FF2B5EF4-FFF2-40B4-BE49-F238E27FC236}">
                <a16:creationId xmlns:a16="http://schemas.microsoft.com/office/drawing/2014/main" id="{FA3D6F1B-357E-4513-9176-B27A3A19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1" name="Rectangle 73">
            <a:extLst>
              <a:ext uri="{FF2B5EF4-FFF2-40B4-BE49-F238E27FC236}">
                <a16:creationId xmlns:a16="http://schemas.microsoft.com/office/drawing/2014/main" id="{6D20710A-5820-4716-96F7-25973B8E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2" name="Rectangle 74">
            <a:extLst>
              <a:ext uri="{FF2B5EF4-FFF2-40B4-BE49-F238E27FC236}">
                <a16:creationId xmlns:a16="http://schemas.microsoft.com/office/drawing/2014/main" id="{C8DF949D-60A0-4D23-B519-3415E753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4" name="Oval 76">
            <a:extLst>
              <a:ext uri="{FF2B5EF4-FFF2-40B4-BE49-F238E27FC236}">
                <a16:creationId xmlns:a16="http://schemas.microsoft.com/office/drawing/2014/main" id="{88278E10-5445-4D23-9CE8-8B31ABB4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5668" name="Oval 80">
            <a:extLst>
              <a:ext uri="{FF2B5EF4-FFF2-40B4-BE49-F238E27FC236}">
                <a16:creationId xmlns:a16="http://schemas.microsoft.com/office/drawing/2014/main" id="{8FE088D3-13DF-4B6B-AA5C-E5F753EF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4897" name="Oval 81">
            <a:extLst>
              <a:ext uri="{FF2B5EF4-FFF2-40B4-BE49-F238E27FC236}">
                <a16:creationId xmlns:a16="http://schemas.microsoft.com/office/drawing/2014/main" id="{E6964A1A-F20D-44BE-95FD-1E1ED36B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5672" name="Oval 84">
            <a:extLst>
              <a:ext uri="{FF2B5EF4-FFF2-40B4-BE49-F238E27FC236}">
                <a16:creationId xmlns:a16="http://schemas.microsoft.com/office/drawing/2014/main" id="{3188A338-20CE-4F44-92CF-55C351A3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34901" name="Oval 85">
            <a:extLst>
              <a:ext uri="{FF2B5EF4-FFF2-40B4-BE49-F238E27FC236}">
                <a16:creationId xmlns:a16="http://schemas.microsoft.com/office/drawing/2014/main" id="{E4C0F501-D590-48E8-83BE-B21F3D74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5674" name="Oval 86">
            <a:extLst>
              <a:ext uri="{FF2B5EF4-FFF2-40B4-BE49-F238E27FC236}">
                <a16:creationId xmlns:a16="http://schemas.microsoft.com/office/drawing/2014/main" id="{25F8430D-C72F-4CF6-9120-62BCA0C7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34903" name="Oval 87">
            <a:extLst>
              <a:ext uri="{FF2B5EF4-FFF2-40B4-BE49-F238E27FC236}">
                <a16:creationId xmlns:a16="http://schemas.microsoft.com/office/drawing/2014/main" id="{B4A6F668-04F4-43F1-AC62-00DB4C46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5678" name="Line 90">
            <a:extLst>
              <a:ext uri="{FF2B5EF4-FFF2-40B4-BE49-F238E27FC236}">
                <a16:creationId xmlns:a16="http://schemas.microsoft.com/office/drawing/2014/main" id="{23015978-D12D-4513-8BB2-6E627F86B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2" name="Line 94">
            <a:extLst>
              <a:ext uri="{FF2B5EF4-FFF2-40B4-BE49-F238E27FC236}">
                <a16:creationId xmlns:a16="http://schemas.microsoft.com/office/drawing/2014/main" id="{A13D37F2-1767-4FD8-B32C-DAB4DCD2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1" name="Line 95">
            <a:extLst>
              <a:ext uri="{FF2B5EF4-FFF2-40B4-BE49-F238E27FC236}">
                <a16:creationId xmlns:a16="http://schemas.microsoft.com/office/drawing/2014/main" id="{7F698FE7-50BA-4906-B363-63430F7ED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6" name="Line 98">
            <a:extLst>
              <a:ext uri="{FF2B5EF4-FFF2-40B4-BE49-F238E27FC236}">
                <a16:creationId xmlns:a16="http://schemas.microsoft.com/office/drawing/2014/main" id="{9A7849D1-828F-4A12-9322-966CFC40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5" name="Line 99">
            <a:extLst>
              <a:ext uri="{FF2B5EF4-FFF2-40B4-BE49-F238E27FC236}">
                <a16:creationId xmlns:a16="http://schemas.microsoft.com/office/drawing/2014/main" id="{D75CBD49-C1D8-4230-8652-06FF1C75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8" name="Line 100">
            <a:extLst>
              <a:ext uri="{FF2B5EF4-FFF2-40B4-BE49-F238E27FC236}">
                <a16:creationId xmlns:a16="http://schemas.microsoft.com/office/drawing/2014/main" id="{4B8A717C-E494-4453-B2FB-6DC219C50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7" name="Line 101">
            <a:extLst>
              <a:ext uri="{FF2B5EF4-FFF2-40B4-BE49-F238E27FC236}">
                <a16:creationId xmlns:a16="http://schemas.microsoft.com/office/drawing/2014/main" id="{92D5B853-2798-494C-A027-0F5B7BA3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" name="Line 104">
            <a:extLst>
              <a:ext uri="{FF2B5EF4-FFF2-40B4-BE49-F238E27FC236}">
                <a16:creationId xmlns:a16="http://schemas.microsoft.com/office/drawing/2014/main" id="{B29A3EA4-D4F9-46FB-B63F-86897FBEE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" name="Text Box 105">
            <a:extLst>
              <a:ext uri="{FF2B5EF4-FFF2-40B4-BE49-F238E27FC236}">
                <a16:creationId xmlns:a16="http://schemas.microsoft.com/office/drawing/2014/main" id="{3562428B-9660-4D4A-9AC2-5364B244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0" name="Text Box 112">
            <a:extLst>
              <a:ext uri="{FF2B5EF4-FFF2-40B4-BE49-F238E27FC236}">
                <a16:creationId xmlns:a16="http://schemas.microsoft.com/office/drawing/2014/main" id="{C8559DD9-762E-471A-BE16-787E8636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4" name="Text Box 116">
            <a:extLst>
              <a:ext uri="{FF2B5EF4-FFF2-40B4-BE49-F238E27FC236}">
                <a16:creationId xmlns:a16="http://schemas.microsoft.com/office/drawing/2014/main" id="{5B5117C1-4F04-4B15-ACE2-3C98F8BB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3" name="Text Box 117">
            <a:extLst>
              <a:ext uri="{FF2B5EF4-FFF2-40B4-BE49-F238E27FC236}">
                <a16:creationId xmlns:a16="http://schemas.microsoft.com/office/drawing/2014/main" id="{E3BBE452-C9A6-4CBC-8D02-03E81777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08" name="Text Box 120">
            <a:extLst>
              <a:ext uri="{FF2B5EF4-FFF2-40B4-BE49-F238E27FC236}">
                <a16:creationId xmlns:a16="http://schemas.microsoft.com/office/drawing/2014/main" id="{D1574347-3A95-431C-86AF-70037706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7" name="Text Box 121">
            <a:extLst>
              <a:ext uri="{FF2B5EF4-FFF2-40B4-BE49-F238E27FC236}">
                <a16:creationId xmlns:a16="http://schemas.microsoft.com/office/drawing/2014/main" id="{DDF0639C-FA21-4079-8966-B18C9EAF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10" name="Text Box 122">
            <a:extLst>
              <a:ext uri="{FF2B5EF4-FFF2-40B4-BE49-F238E27FC236}">
                <a16:creationId xmlns:a16="http://schemas.microsoft.com/office/drawing/2014/main" id="{84D43A5D-151B-4D59-ADF3-6096435A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9" name="Text Box 123">
            <a:extLst>
              <a:ext uri="{FF2B5EF4-FFF2-40B4-BE49-F238E27FC236}">
                <a16:creationId xmlns:a16="http://schemas.microsoft.com/office/drawing/2014/main" id="{13C864E9-8A19-43E7-BD1D-D4D369E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940" name="Text Box 124">
            <a:extLst>
              <a:ext uri="{FF2B5EF4-FFF2-40B4-BE49-F238E27FC236}">
                <a16:creationId xmlns:a16="http://schemas.microsoft.com/office/drawing/2014/main" id="{736862F0-452F-43A6-979F-F7A55101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43" name="Oval 127">
            <a:extLst>
              <a:ext uri="{FF2B5EF4-FFF2-40B4-BE49-F238E27FC236}">
                <a16:creationId xmlns:a16="http://schemas.microsoft.com/office/drawing/2014/main" id="{AA72895B-B04E-4E58-9247-D973673C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411079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48" name="Oval 132">
            <a:extLst>
              <a:ext uri="{FF2B5EF4-FFF2-40B4-BE49-F238E27FC236}">
                <a16:creationId xmlns:a16="http://schemas.microsoft.com/office/drawing/2014/main" id="{4AE0669C-47A2-4B67-AF8C-2656460F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15" y="4357688"/>
            <a:ext cx="8382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6" name="Oval 150">
            <a:extLst>
              <a:ext uri="{FF2B5EF4-FFF2-40B4-BE49-F238E27FC236}">
                <a16:creationId xmlns:a16="http://schemas.microsoft.com/office/drawing/2014/main" id="{843871A4-FE4E-48B6-8CCD-25FF2C60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38" y="6096000"/>
            <a:ext cx="609600" cy="762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7" name="Oval 151">
            <a:extLst>
              <a:ext uri="{FF2B5EF4-FFF2-40B4-BE49-F238E27FC236}">
                <a16:creationId xmlns:a16="http://schemas.microsoft.com/office/drawing/2014/main" id="{00EBA38D-47CC-4C3D-B046-297116D8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34087"/>
            <a:ext cx="609600" cy="838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728" name="Object 10">
            <a:extLst>
              <a:ext uri="{FF2B5EF4-FFF2-40B4-BE49-F238E27FC236}">
                <a16:creationId xmlns:a16="http://schemas.microsoft.com/office/drawing/2014/main" id="{FC0C0C07-73EE-44E4-AAE2-DF3A400E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3" y="158750"/>
          <a:ext cx="24971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4" imgW="965200" imgH="533400" progId="Equation.DSMT4">
                  <p:embed/>
                </p:oleObj>
              </mc:Choice>
              <mc:Fallback>
                <p:oleObj name="Equation" r:id="rId4" imgW="965200" imgH="533400" progId="Equation.DSMT4">
                  <p:embed/>
                  <p:pic>
                    <p:nvPicPr>
                      <p:cNvPr id="25728" name="Object 10">
                        <a:extLst>
                          <a:ext uri="{FF2B5EF4-FFF2-40B4-BE49-F238E27FC236}">
                            <a16:creationId xmlns:a16="http://schemas.microsoft.com/office/drawing/2014/main" id="{FC0C0C07-73EE-44E4-AAE2-DF3A400EA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58750"/>
                        <a:ext cx="24971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Oval 127">
            <a:extLst>
              <a:ext uri="{FF2B5EF4-FFF2-40B4-BE49-F238E27FC236}">
                <a16:creationId xmlns:a16="http://schemas.microsoft.com/office/drawing/2014/main" id="{3B48C69D-02C9-4082-B408-8F8943F8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62" y="2583201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Oval 77">
            <a:extLst>
              <a:ext uri="{FF2B5EF4-FFF2-40B4-BE49-F238E27FC236}">
                <a16:creationId xmlns:a16="http://schemas.microsoft.com/office/drawing/2014/main" id="{73F661BD-10EC-426D-9AB4-7E986021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131" name="Text Box 113">
            <a:extLst>
              <a:ext uri="{FF2B5EF4-FFF2-40B4-BE49-F238E27FC236}">
                <a16:creationId xmlns:a16="http://schemas.microsoft.com/office/drawing/2014/main" id="{6858A89B-44AD-46ED-BB55-EF763F3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" name="Line 91">
            <a:extLst>
              <a:ext uri="{FF2B5EF4-FFF2-40B4-BE49-F238E27FC236}">
                <a16:creationId xmlns:a16="http://schemas.microsoft.com/office/drawing/2014/main" id="{F8D875EC-AD54-41AD-8E8E-0F7FB55D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111" y="5305425"/>
            <a:ext cx="97614" cy="766763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924" y="2663708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Oval 132">
            <a:extLst>
              <a:ext uri="{FF2B5EF4-FFF2-40B4-BE49-F238E27FC236}">
                <a16:creationId xmlns:a16="http://schemas.microsoft.com/office/drawing/2014/main" id="{5FA08C1C-92C7-4E6F-9EFD-5429A9A3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517" y="1298187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97805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87" y="2667477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409" y="4185855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690" y="4119941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58" y="2657854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950" y="1147573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539" y="-7143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8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4968" grpId="0" animBg="1"/>
      <p:bldP spid="34824" grpId="0" animBg="1"/>
      <p:bldP spid="34828" grpId="0" animBg="1"/>
      <p:bldP spid="34829" grpId="0" animBg="1"/>
      <p:bldP spid="34833" grpId="0" animBg="1"/>
      <p:bldP spid="34834" grpId="0" animBg="1"/>
      <p:bldP spid="34835" grpId="0" animBg="1"/>
      <p:bldP spid="34836" grpId="0" animBg="1"/>
      <p:bldP spid="34837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45" grpId="0" animBg="1"/>
      <p:bldP spid="34846" grpId="0" animBg="1"/>
      <p:bldP spid="34847" grpId="0" animBg="1"/>
      <p:bldP spid="25620" grpId="0" animBg="1"/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  <p:bldP spid="34855" grpId="0" animBg="1"/>
      <p:bldP spid="25628" grpId="0" animBg="1"/>
      <p:bldP spid="34857" grpId="0" animBg="1"/>
      <p:bldP spid="25630" grpId="0" animBg="1"/>
      <p:bldP spid="34859" grpId="0" animBg="1"/>
      <p:bldP spid="25632" grpId="0" animBg="1"/>
      <p:bldP spid="25633" grpId="0" animBg="1"/>
      <p:bldP spid="34862" grpId="0" animBg="1"/>
      <p:bldP spid="25635" grpId="0" animBg="1"/>
      <p:bldP spid="25636" grpId="0" animBg="1"/>
      <p:bldP spid="25637" grpId="0" animBg="1"/>
      <p:bldP spid="25638" grpId="0" animBg="1"/>
      <p:bldP spid="25639" grpId="0" animBg="1"/>
      <p:bldP spid="25640" grpId="0" animBg="1"/>
      <p:bldP spid="25641" grpId="0" animBg="1"/>
      <p:bldP spid="34870" grpId="0" animBg="1"/>
      <p:bldP spid="25643" grpId="0" animBg="1"/>
      <p:bldP spid="34872" grpId="0" animBg="1"/>
      <p:bldP spid="25645" grpId="0" animBg="1"/>
      <p:bldP spid="25646" grpId="0" animBg="1"/>
      <p:bldP spid="34875" grpId="0" animBg="1"/>
      <p:bldP spid="25648" grpId="0"/>
      <p:bldP spid="25649" grpId="0"/>
      <p:bldP spid="25650" grpId="0"/>
      <p:bldP spid="25651" grpId="0"/>
      <p:bldP spid="34880" grpId="0"/>
      <p:bldP spid="25653" grpId="0"/>
      <p:bldP spid="34882" grpId="0"/>
      <p:bldP spid="25655" grpId="0"/>
      <p:bldP spid="25656" grpId="0"/>
      <p:bldP spid="34885" grpId="0"/>
      <p:bldP spid="25658" grpId="0"/>
      <p:bldP spid="25659" grpId="0"/>
      <p:bldP spid="25660" grpId="0"/>
      <p:bldP spid="25664" grpId="0" animBg="1"/>
      <p:bldP spid="25668" grpId="0" animBg="1"/>
      <p:bldP spid="34897" grpId="0" animBg="1"/>
      <p:bldP spid="25672" grpId="0" animBg="1"/>
      <p:bldP spid="34901" grpId="0" animBg="1"/>
      <p:bldP spid="25674" grpId="0" animBg="1"/>
      <p:bldP spid="34903" grpId="0" animBg="1"/>
      <p:bldP spid="25678" grpId="0" animBg="1"/>
      <p:bldP spid="25682" grpId="0" animBg="1"/>
      <p:bldP spid="34911" grpId="0" animBg="1"/>
      <p:bldP spid="25686" grpId="0" animBg="1"/>
      <p:bldP spid="34915" grpId="0" animBg="1"/>
      <p:bldP spid="25688" grpId="0" animBg="1"/>
      <p:bldP spid="34917" grpId="0" animBg="1"/>
      <p:bldP spid="34920" grpId="0" animBg="1"/>
      <p:bldP spid="34921" grpId="0"/>
      <p:bldP spid="25700" grpId="0"/>
      <p:bldP spid="25704" grpId="0"/>
      <p:bldP spid="34933" grpId="0"/>
      <p:bldP spid="25708" grpId="0"/>
      <p:bldP spid="34937" grpId="0"/>
      <p:bldP spid="25710" grpId="0"/>
      <p:bldP spid="34939" grpId="0"/>
      <p:bldP spid="34943" grpId="0" animBg="1"/>
      <p:bldP spid="34948" grpId="0" animBg="1"/>
      <p:bldP spid="34966" grpId="0" animBg="1"/>
      <p:bldP spid="34967" grpId="0" animBg="1"/>
      <p:bldP spid="129" grpId="0" animBg="1"/>
      <p:bldP spid="130" grpId="0" animBg="1"/>
      <p:bldP spid="131" grpId="0"/>
      <p:bldP spid="134" grpId="0" animBg="1"/>
      <p:bldP spid="135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740" y="4133659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8" name="Oval 152">
            <a:extLst>
              <a:ext uri="{FF2B5EF4-FFF2-40B4-BE49-F238E27FC236}">
                <a16:creationId xmlns:a16="http://schemas.microsoft.com/office/drawing/2014/main" id="{E6494F3B-86EF-4017-A5E4-815DC6F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1567F4AD-5AD7-4948-8ECD-B2CD4C89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456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6A87E338-69C6-440F-9F4F-D3238F60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08DB5FEF-18F4-4730-949B-3808DC2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0692BE6F-731A-42D0-A201-FE78553E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0601A656-085C-4D5F-9FDE-D120B911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AA51E360-1CD0-4EA1-924B-DB532D3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72BE9035-3B9D-42D5-B81A-3359B81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28149E96-3A58-43DE-B695-FEDAE04F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66B4AEE9-D9F6-48A4-A573-4265D312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3499162E-A5FB-4083-B680-50C01F7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2" name="Oval 26">
            <a:extLst>
              <a:ext uri="{FF2B5EF4-FFF2-40B4-BE49-F238E27FC236}">
                <a16:creationId xmlns:a16="http://schemas.microsoft.com/office/drawing/2014/main" id="{597E5BBF-9BA7-4F76-B2FD-1A42D3AE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3" name="Oval 27">
            <a:extLst>
              <a:ext uri="{FF2B5EF4-FFF2-40B4-BE49-F238E27FC236}">
                <a16:creationId xmlns:a16="http://schemas.microsoft.com/office/drawing/2014/main" id="{82C8FCF1-419D-4703-9C90-81B8D8D0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9C31A21-AB78-4884-ACD1-4C26BE0D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5" name="Oval 29">
            <a:extLst>
              <a:ext uri="{FF2B5EF4-FFF2-40B4-BE49-F238E27FC236}">
                <a16:creationId xmlns:a16="http://schemas.microsoft.com/office/drawing/2014/main" id="{0555DAC2-E73C-4D78-B3AF-E117CF39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6" name="Oval 30">
            <a:extLst>
              <a:ext uri="{FF2B5EF4-FFF2-40B4-BE49-F238E27FC236}">
                <a16:creationId xmlns:a16="http://schemas.microsoft.com/office/drawing/2014/main" id="{95D63CB8-9E6F-4531-9C8C-087B5A4B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38C2CAFA-7C23-42B7-91FD-57FEF34D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0" name="Oval 32">
            <a:extLst>
              <a:ext uri="{FF2B5EF4-FFF2-40B4-BE49-F238E27FC236}">
                <a16:creationId xmlns:a16="http://schemas.microsoft.com/office/drawing/2014/main" id="{50904E47-C8CF-48BE-89BA-D14183C0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5621" name="Oval 33">
            <a:extLst>
              <a:ext uri="{FF2B5EF4-FFF2-40B4-BE49-F238E27FC236}">
                <a16:creationId xmlns:a16="http://schemas.microsoft.com/office/drawing/2014/main" id="{F0BD1FEA-2DCC-42AB-B702-E38787FF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5622" name="Oval 34">
            <a:extLst>
              <a:ext uri="{FF2B5EF4-FFF2-40B4-BE49-F238E27FC236}">
                <a16:creationId xmlns:a16="http://schemas.microsoft.com/office/drawing/2014/main" id="{68A4032D-C72B-41F7-9F81-AD77C14D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5623" name="Oval 35">
            <a:extLst>
              <a:ext uri="{FF2B5EF4-FFF2-40B4-BE49-F238E27FC236}">
                <a16:creationId xmlns:a16="http://schemas.microsoft.com/office/drawing/2014/main" id="{83D9A413-7999-45EA-97D8-E779A29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5624" name="Oval 36">
            <a:extLst>
              <a:ext uri="{FF2B5EF4-FFF2-40B4-BE49-F238E27FC236}">
                <a16:creationId xmlns:a16="http://schemas.microsoft.com/office/drawing/2014/main" id="{0BE62566-15FF-4C72-8B85-785586FA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5625" name="Oval 37">
            <a:extLst>
              <a:ext uri="{FF2B5EF4-FFF2-40B4-BE49-F238E27FC236}">
                <a16:creationId xmlns:a16="http://schemas.microsoft.com/office/drawing/2014/main" id="{0EDF088E-09E0-4C06-B731-DF71E1FF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5626" name="Oval 38">
            <a:extLst>
              <a:ext uri="{FF2B5EF4-FFF2-40B4-BE49-F238E27FC236}">
                <a16:creationId xmlns:a16="http://schemas.microsoft.com/office/drawing/2014/main" id="{DD090935-8E30-458E-AB42-E4135586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34855" name="Oval 39">
            <a:extLst>
              <a:ext uri="{FF2B5EF4-FFF2-40B4-BE49-F238E27FC236}">
                <a16:creationId xmlns:a16="http://schemas.microsoft.com/office/drawing/2014/main" id="{A38569A3-F069-4124-817F-A03E02A4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5628" name="Oval 40">
            <a:extLst>
              <a:ext uri="{FF2B5EF4-FFF2-40B4-BE49-F238E27FC236}">
                <a16:creationId xmlns:a16="http://schemas.microsoft.com/office/drawing/2014/main" id="{4E1BFFC2-4B0F-4179-8005-6BC2B115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4857" name="Oval 41">
            <a:extLst>
              <a:ext uri="{FF2B5EF4-FFF2-40B4-BE49-F238E27FC236}">
                <a16:creationId xmlns:a16="http://schemas.microsoft.com/office/drawing/2014/main" id="{1935077B-0CDB-4092-8935-2FB16694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5630" name="Oval 42">
            <a:extLst>
              <a:ext uri="{FF2B5EF4-FFF2-40B4-BE49-F238E27FC236}">
                <a16:creationId xmlns:a16="http://schemas.microsoft.com/office/drawing/2014/main" id="{3804EC5D-6778-41DD-9966-B9438A87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4859" name="Oval 43">
            <a:extLst>
              <a:ext uri="{FF2B5EF4-FFF2-40B4-BE49-F238E27FC236}">
                <a16:creationId xmlns:a16="http://schemas.microsoft.com/office/drawing/2014/main" id="{DE824931-06C9-4DFC-BE71-975BD663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5632" name="Oval 44">
            <a:extLst>
              <a:ext uri="{FF2B5EF4-FFF2-40B4-BE49-F238E27FC236}">
                <a16:creationId xmlns:a16="http://schemas.microsoft.com/office/drawing/2014/main" id="{8C4FD93C-3C2D-4E2B-8D23-16B29FC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5633" name="Oval 45">
            <a:extLst>
              <a:ext uri="{FF2B5EF4-FFF2-40B4-BE49-F238E27FC236}">
                <a16:creationId xmlns:a16="http://schemas.microsoft.com/office/drawing/2014/main" id="{D48C0874-1DBB-4160-A708-AD1A1087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34862" name="Oval 46">
            <a:extLst>
              <a:ext uri="{FF2B5EF4-FFF2-40B4-BE49-F238E27FC236}">
                <a16:creationId xmlns:a16="http://schemas.microsoft.com/office/drawing/2014/main" id="{1F3AF508-02AC-4481-B4C0-8F5E6C28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5635" name="Line 47">
            <a:extLst>
              <a:ext uri="{FF2B5EF4-FFF2-40B4-BE49-F238E27FC236}">
                <a16:creationId xmlns:a16="http://schemas.microsoft.com/office/drawing/2014/main" id="{9A1A23C7-114A-42AA-A4E3-4008AEA8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6" name="Line 48">
            <a:extLst>
              <a:ext uri="{FF2B5EF4-FFF2-40B4-BE49-F238E27FC236}">
                <a16:creationId xmlns:a16="http://schemas.microsoft.com/office/drawing/2014/main" id="{1EE73779-A690-45AA-A91B-07B88B3A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7" name="Line 49">
            <a:extLst>
              <a:ext uri="{FF2B5EF4-FFF2-40B4-BE49-F238E27FC236}">
                <a16:creationId xmlns:a16="http://schemas.microsoft.com/office/drawing/2014/main" id="{EAECE769-F562-4428-8A29-571EC0A31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3A57F705-8B23-4412-8E46-AFE3A780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378838" cy="12049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9" name="Line 51">
            <a:extLst>
              <a:ext uri="{FF2B5EF4-FFF2-40B4-BE49-F238E27FC236}">
                <a16:creationId xmlns:a16="http://schemas.microsoft.com/office/drawing/2014/main" id="{61F448C0-7A27-4B0E-8A82-756589FE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0" name="Line 52">
            <a:extLst>
              <a:ext uri="{FF2B5EF4-FFF2-40B4-BE49-F238E27FC236}">
                <a16:creationId xmlns:a16="http://schemas.microsoft.com/office/drawing/2014/main" id="{CBFD47FD-A116-4B6B-82E6-A6CF9F23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1" name="Line 53">
            <a:extLst>
              <a:ext uri="{FF2B5EF4-FFF2-40B4-BE49-F238E27FC236}">
                <a16:creationId xmlns:a16="http://schemas.microsoft.com/office/drawing/2014/main" id="{013100F5-2CA8-4610-BA99-F4A7C4373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0" name="Line 54">
            <a:extLst>
              <a:ext uri="{FF2B5EF4-FFF2-40B4-BE49-F238E27FC236}">
                <a16:creationId xmlns:a16="http://schemas.microsoft.com/office/drawing/2014/main" id="{93E23D13-8744-4849-980A-639BA713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3" name="Line 55">
            <a:extLst>
              <a:ext uri="{FF2B5EF4-FFF2-40B4-BE49-F238E27FC236}">
                <a16:creationId xmlns:a16="http://schemas.microsoft.com/office/drawing/2014/main" id="{96A02B10-FEDB-4C74-9018-C69E76D6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3581400"/>
            <a:ext cx="384175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2" name="Line 56">
            <a:extLst>
              <a:ext uri="{FF2B5EF4-FFF2-40B4-BE49-F238E27FC236}">
                <a16:creationId xmlns:a16="http://schemas.microsoft.com/office/drawing/2014/main" id="{ED504BB3-030C-4FCD-AB93-6A0601B59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5" name="Line 57">
            <a:extLst>
              <a:ext uri="{FF2B5EF4-FFF2-40B4-BE49-F238E27FC236}">
                <a16:creationId xmlns:a16="http://schemas.microsoft.com/office/drawing/2014/main" id="{F75CCA87-6CA9-46B0-990B-2412BBF2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6" name="Line 58">
            <a:extLst>
              <a:ext uri="{FF2B5EF4-FFF2-40B4-BE49-F238E27FC236}">
                <a16:creationId xmlns:a16="http://schemas.microsoft.com/office/drawing/2014/main" id="{F5729227-89DC-4E83-B57D-2C47FE32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5" name="Line 59">
            <a:extLst>
              <a:ext uri="{FF2B5EF4-FFF2-40B4-BE49-F238E27FC236}">
                <a16:creationId xmlns:a16="http://schemas.microsoft.com/office/drawing/2014/main" id="{2344D58F-FF16-4DDF-9AED-FB40C8AF8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8" name="Text Box 60">
            <a:extLst>
              <a:ext uri="{FF2B5EF4-FFF2-40B4-BE49-F238E27FC236}">
                <a16:creationId xmlns:a16="http://schemas.microsoft.com/office/drawing/2014/main" id="{7E0DBB5A-E471-45E4-9422-2419C2F3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49" name="Text Box 61">
            <a:extLst>
              <a:ext uri="{FF2B5EF4-FFF2-40B4-BE49-F238E27FC236}">
                <a16:creationId xmlns:a16="http://schemas.microsoft.com/office/drawing/2014/main" id="{263E0215-5DAB-4307-A456-C2C30904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0" name="Text Box 62">
            <a:extLst>
              <a:ext uri="{FF2B5EF4-FFF2-40B4-BE49-F238E27FC236}">
                <a16:creationId xmlns:a16="http://schemas.microsoft.com/office/drawing/2014/main" id="{1348FB32-24AD-4A7D-AE50-387D87F1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1" name="Text Box 63">
            <a:extLst>
              <a:ext uri="{FF2B5EF4-FFF2-40B4-BE49-F238E27FC236}">
                <a16:creationId xmlns:a16="http://schemas.microsoft.com/office/drawing/2014/main" id="{45B0F6A3-9ED1-4EDD-986D-717E077E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0" name="Text Box 64">
            <a:extLst>
              <a:ext uri="{FF2B5EF4-FFF2-40B4-BE49-F238E27FC236}">
                <a16:creationId xmlns:a16="http://schemas.microsoft.com/office/drawing/2014/main" id="{B4A030CE-C067-475A-9FB2-55B5D573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3" name="Text Box 65">
            <a:extLst>
              <a:ext uri="{FF2B5EF4-FFF2-40B4-BE49-F238E27FC236}">
                <a16:creationId xmlns:a16="http://schemas.microsoft.com/office/drawing/2014/main" id="{306A993F-575B-49DF-9D4A-715BE3C9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2" name="Text Box 66">
            <a:extLst>
              <a:ext uri="{FF2B5EF4-FFF2-40B4-BE49-F238E27FC236}">
                <a16:creationId xmlns:a16="http://schemas.microsoft.com/office/drawing/2014/main" id="{59128309-24CF-4358-BD6E-B3F5BC98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5" name="Text Box 67">
            <a:extLst>
              <a:ext uri="{FF2B5EF4-FFF2-40B4-BE49-F238E27FC236}">
                <a16:creationId xmlns:a16="http://schemas.microsoft.com/office/drawing/2014/main" id="{9958250A-4349-4913-A229-D2EE4AD6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6" name="Text Box 68">
            <a:extLst>
              <a:ext uri="{FF2B5EF4-FFF2-40B4-BE49-F238E27FC236}">
                <a16:creationId xmlns:a16="http://schemas.microsoft.com/office/drawing/2014/main" id="{022FAF0E-8EC4-47B1-9A34-70182472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885" name="Text Box 69">
            <a:extLst>
              <a:ext uri="{FF2B5EF4-FFF2-40B4-BE49-F238E27FC236}">
                <a16:creationId xmlns:a16="http://schemas.microsoft.com/office/drawing/2014/main" id="{7A2F421B-01C3-4273-B83E-DDDC9B94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8" name="Text Box 70">
            <a:extLst>
              <a:ext uri="{FF2B5EF4-FFF2-40B4-BE49-F238E27FC236}">
                <a16:creationId xmlns:a16="http://schemas.microsoft.com/office/drawing/2014/main" id="{C7FD0F53-ABAB-489C-B323-CF79C40A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9" name="Text Box 71">
            <a:extLst>
              <a:ext uri="{FF2B5EF4-FFF2-40B4-BE49-F238E27FC236}">
                <a16:creationId xmlns:a16="http://schemas.microsoft.com/office/drawing/2014/main" id="{421C3192-1071-4C38-8204-8EDC10DA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0" name="Text Box 72">
            <a:extLst>
              <a:ext uri="{FF2B5EF4-FFF2-40B4-BE49-F238E27FC236}">
                <a16:creationId xmlns:a16="http://schemas.microsoft.com/office/drawing/2014/main" id="{FA3D6F1B-357E-4513-9176-B27A3A19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1" name="Rectangle 73">
            <a:extLst>
              <a:ext uri="{FF2B5EF4-FFF2-40B4-BE49-F238E27FC236}">
                <a16:creationId xmlns:a16="http://schemas.microsoft.com/office/drawing/2014/main" id="{6D20710A-5820-4716-96F7-25973B8E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2" name="Rectangle 74">
            <a:extLst>
              <a:ext uri="{FF2B5EF4-FFF2-40B4-BE49-F238E27FC236}">
                <a16:creationId xmlns:a16="http://schemas.microsoft.com/office/drawing/2014/main" id="{C8DF949D-60A0-4D23-B519-3415E753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4" name="Oval 76">
            <a:extLst>
              <a:ext uri="{FF2B5EF4-FFF2-40B4-BE49-F238E27FC236}">
                <a16:creationId xmlns:a16="http://schemas.microsoft.com/office/drawing/2014/main" id="{88278E10-5445-4D23-9CE8-8B31ABB4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5668" name="Oval 80">
            <a:extLst>
              <a:ext uri="{FF2B5EF4-FFF2-40B4-BE49-F238E27FC236}">
                <a16:creationId xmlns:a16="http://schemas.microsoft.com/office/drawing/2014/main" id="{8FE088D3-13DF-4B6B-AA5C-E5F753EF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4897" name="Oval 81">
            <a:extLst>
              <a:ext uri="{FF2B5EF4-FFF2-40B4-BE49-F238E27FC236}">
                <a16:creationId xmlns:a16="http://schemas.microsoft.com/office/drawing/2014/main" id="{E6964A1A-F20D-44BE-95FD-1E1ED36B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5672" name="Oval 84">
            <a:extLst>
              <a:ext uri="{FF2B5EF4-FFF2-40B4-BE49-F238E27FC236}">
                <a16:creationId xmlns:a16="http://schemas.microsoft.com/office/drawing/2014/main" id="{3188A338-20CE-4F44-92CF-55C351A3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56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34901" name="Oval 85">
            <a:extLst>
              <a:ext uri="{FF2B5EF4-FFF2-40B4-BE49-F238E27FC236}">
                <a16:creationId xmlns:a16="http://schemas.microsoft.com/office/drawing/2014/main" id="{E4C0F501-D590-48E8-83BE-B21F3D74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5674" name="Oval 86">
            <a:extLst>
              <a:ext uri="{FF2B5EF4-FFF2-40B4-BE49-F238E27FC236}">
                <a16:creationId xmlns:a16="http://schemas.microsoft.com/office/drawing/2014/main" id="{25F8430D-C72F-4CF6-9120-62BCA0C7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34903" name="Oval 87">
            <a:extLst>
              <a:ext uri="{FF2B5EF4-FFF2-40B4-BE49-F238E27FC236}">
                <a16:creationId xmlns:a16="http://schemas.microsoft.com/office/drawing/2014/main" id="{B4A6F668-04F4-43F1-AC62-00DB4C46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5678" name="Line 90">
            <a:extLst>
              <a:ext uri="{FF2B5EF4-FFF2-40B4-BE49-F238E27FC236}">
                <a16:creationId xmlns:a16="http://schemas.microsoft.com/office/drawing/2014/main" id="{23015978-D12D-4513-8BB2-6E627F86B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976810"/>
            <a:ext cx="546100" cy="1119189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2" name="Line 94">
            <a:extLst>
              <a:ext uri="{FF2B5EF4-FFF2-40B4-BE49-F238E27FC236}">
                <a16:creationId xmlns:a16="http://schemas.microsoft.com/office/drawing/2014/main" id="{A13D37F2-1767-4FD8-B32C-DAB4DCD2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1" name="Line 95">
            <a:extLst>
              <a:ext uri="{FF2B5EF4-FFF2-40B4-BE49-F238E27FC236}">
                <a16:creationId xmlns:a16="http://schemas.microsoft.com/office/drawing/2014/main" id="{7F698FE7-50BA-4906-B363-63430F7ED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6" name="Line 98">
            <a:extLst>
              <a:ext uri="{FF2B5EF4-FFF2-40B4-BE49-F238E27FC236}">
                <a16:creationId xmlns:a16="http://schemas.microsoft.com/office/drawing/2014/main" id="{9A7849D1-828F-4A12-9322-966CFC400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6544" y="4976810"/>
            <a:ext cx="238506" cy="127159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5" name="Line 99">
            <a:extLst>
              <a:ext uri="{FF2B5EF4-FFF2-40B4-BE49-F238E27FC236}">
                <a16:creationId xmlns:a16="http://schemas.microsoft.com/office/drawing/2014/main" id="{D75CBD49-C1D8-4230-8652-06FF1C75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8" name="Line 100">
            <a:extLst>
              <a:ext uri="{FF2B5EF4-FFF2-40B4-BE49-F238E27FC236}">
                <a16:creationId xmlns:a16="http://schemas.microsoft.com/office/drawing/2014/main" id="{4B8A717C-E494-4453-B2FB-6DC219C50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7" name="Line 101">
            <a:extLst>
              <a:ext uri="{FF2B5EF4-FFF2-40B4-BE49-F238E27FC236}">
                <a16:creationId xmlns:a16="http://schemas.microsoft.com/office/drawing/2014/main" id="{92D5B853-2798-494C-A027-0F5B7BA3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" name="Line 104">
            <a:extLst>
              <a:ext uri="{FF2B5EF4-FFF2-40B4-BE49-F238E27FC236}">
                <a16:creationId xmlns:a16="http://schemas.microsoft.com/office/drawing/2014/main" id="{B29A3EA4-D4F9-46FB-B63F-86897FBEE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" name="Text Box 105">
            <a:extLst>
              <a:ext uri="{FF2B5EF4-FFF2-40B4-BE49-F238E27FC236}">
                <a16:creationId xmlns:a16="http://schemas.microsoft.com/office/drawing/2014/main" id="{3562428B-9660-4D4A-9AC2-5364B244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0" name="Text Box 112">
            <a:extLst>
              <a:ext uri="{FF2B5EF4-FFF2-40B4-BE49-F238E27FC236}">
                <a16:creationId xmlns:a16="http://schemas.microsoft.com/office/drawing/2014/main" id="{C8559DD9-762E-471A-BE16-787E8636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4" name="Text Box 116">
            <a:extLst>
              <a:ext uri="{FF2B5EF4-FFF2-40B4-BE49-F238E27FC236}">
                <a16:creationId xmlns:a16="http://schemas.microsoft.com/office/drawing/2014/main" id="{5B5117C1-4F04-4B15-ACE2-3C98F8BB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3" name="Text Box 117">
            <a:extLst>
              <a:ext uri="{FF2B5EF4-FFF2-40B4-BE49-F238E27FC236}">
                <a16:creationId xmlns:a16="http://schemas.microsoft.com/office/drawing/2014/main" id="{E3BBE452-C9A6-4CBC-8D02-03E81777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08" name="Text Box 120">
            <a:extLst>
              <a:ext uri="{FF2B5EF4-FFF2-40B4-BE49-F238E27FC236}">
                <a16:creationId xmlns:a16="http://schemas.microsoft.com/office/drawing/2014/main" id="{D1574347-3A95-431C-86AF-70037706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7" name="Text Box 121">
            <a:extLst>
              <a:ext uri="{FF2B5EF4-FFF2-40B4-BE49-F238E27FC236}">
                <a16:creationId xmlns:a16="http://schemas.microsoft.com/office/drawing/2014/main" id="{DDF0639C-FA21-4079-8966-B18C9EAF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10" name="Text Box 122">
            <a:extLst>
              <a:ext uri="{FF2B5EF4-FFF2-40B4-BE49-F238E27FC236}">
                <a16:creationId xmlns:a16="http://schemas.microsoft.com/office/drawing/2014/main" id="{84D43A5D-151B-4D59-ADF3-6096435A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9" name="Text Box 123">
            <a:extLst>
              <a:ext uri="{FF2B5EF4-FFF2-40B4-BE49-F238E27FC236}">
                <a16:creationId xmlns:a16="http://schemas.microsoft.com/office/drawing/2014/main" id="{13C864E9-8A19-43E7-BD1D-D4D369E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940" name="Text Box 124">
            <a:extLst>
              <a:ext uri="{FF2B5EF4-FFF2-40B4-BE49-F238E27FC236}">
                <a16:creationId xmlns:a16="http://schemas.microsoft.com/office/drawing/2014/main" id="{736862F0-452F-43A6-979F-F7A55101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6" name="Oval 150">
            <a:extLst>
              <a:ext uri="{FF2B5EF4-FFF2-40B4-BE49-F238E27FC236}">
                <a16:creationId xmlns:a16="http://schemas.microsoft.com/office/drawing/2014/main" id="{843871A4-FE4E-48B6-8CCD-25FF2C60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38" y="6096000"/>
            <a:ext cx="609600" cy="762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7" name="Oval 151">
            <a:extLst>
              <a:ext uri="{FF2B5EF4-FFF2-40B4-BE49-F238E27FC236}">
                <a16:creationId xmlns:a16="http://schemas.microsoft.com/office/drawing/2014/main" id="{00EBA38D-47CC-4C3D-B046-297116D8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456" y="6019800"/>
            <a:ext cx="609600" cy="838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728" name="Object 10">
            <a:extLst>
              <a:ext uri="{FF2B5EF4-FFF2-40B4-BE49-F238E27FC236}">
                <a16:creationId xmlns:a16="http://schemas.microsoft.com/office/drawing/2014/main" id="{FC0C0C07-73EE-44E4-AAE2-DF3A400E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3" y="158750"/>
          <a:ext cx="24971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4" imgW="965200" imgH="533400" progId="Equation.DSMT4">
                  <p:embed/>
                </p:oleObj>
              </mc:Choice>
              <mc:Fallback>
                <p:oleObj name="Equation" r:id="rId4" imgW="965200" imgH="533400" progId="Equation.DSMT4">
                  <p:embed/>
                  <p:pic>
                    <p:nvPicPr>
                      <p:cNvPr id="25728" name="Object 10">
                        <a:extLst>
                          <a:ext uri="{FF2B5EF4-FFF2-40B4-BE49-F238E27FC236}">
                            <a16:creationId xmlns:a16="http://schemas.microsoft.com/office/drawing/2014/main" id="{FC0C0C07-73EE-44E4-AAE2-DF3A400EA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58750"/>
                        <a:ext cx="24971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Oval 77">
            <a:extLst>
              <a:ext uri="{FF2B5EF4-FFF2-40B4-BE49-F238E27FC236}">
                <a16:creationId xmlns:a16="http://schemas.microsoft.com/office/drawing/2014/main" id="{73F661BD-10EC-426D-9AB4-7E986021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6071616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131" name="Text Box 113">
            <a:extLst>
              <a:ext uri="{FF2B5EF4-FFF2-40B4-BE49-F238E27FC236}">
                <a16:creationId xmlns:a16="http://schemas.microsoft.com/office/drawing/2014/main" id="{6858A89B-44AD-46ED-BB55-EF763F3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44" y="518674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" name="Line 91">
            <a:extLst>
              <a:ext uri="{FF2B5EF4-FFF2-40B4-BE49-F238E27FC236}">
                <a16:creationId xmlns:a16="http://schemas.microsoft.com/office/drawing/2014/main" id="{F8D875EC-AD54-41AD-8E8E-0F7FB55D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404" y="5005769"/>
            <a:ext cx="148795" cy="1014031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5E7950-5293-46D8-A603-8AB592503964}"/>
              </a:ext>
            </a:extLst>
          </p:cNvPr>
          <p:cNvSpPr/>
          <p:nvPr/>
        </p:nvSpPr>
        <p:spPr>
          <a:xfrm>
            <a:off x="571500" y="9144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个正数的集合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={w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={5,10,12,13,15,18}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和整数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的所有元素之和为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的子集。</a:t>
            </a:r>
          </a:p>
        </p:txBody>
      </p:sp>
      <p:pic>
        <p:nvPicPr>
          <p:cNvPr id="5" name="Picture 5" descr="STATBAR">
            <a:extLst>
              <a:ext uri="{FF2B5EF4-FFF2-40B4-BE49-F238E27FC236}">
                <a16:creationId xmlns:a16="http://schemas.microsoft.com/office/drawing/2014/main" id="{DEEBEBC2-AA12-48D4-B2E7-ADE33289883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039C77F7-E226-43D3-94A5-112812A2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子集和问题</a:t>
            </a:r>
          </a:p>
        </p:txBody>
      </p:sp>
    </p:spTree>
    <p:extLst>
      <p:ext uri="{BB962C8B-B14F-4D97-AF65-F5344CB8AC3E}">
        <p14:creationId xmlns:p14="http://schemas.microsoft.com/office/powerpoint/2010/main" val="247012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63714"/>
            <a:ext cx="7886700" cy="15559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类似穷举的搜索尝试过程，在搜索尝试过程中寻找问题的解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9820" y="4960646"/>
            <a:ext cx="2441694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回头是岸</a:t>
            </a:r>
          </a:p>
        </p:txBody>
      </p:sp>
      <p:sp>
        <p:nvSpPr>
          <p:cNvPr id="5" name="矩形 4"/>
          <p:cNvSpPr/>
          <p:nvPr/>
        </p:nvSpPr>
        <p:spPr>
          <a:xfrm>
            <a:off x="732167" y="3303026"/>
            <a:ext cx="753948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/>
              <a:t>组织得井井有条（避免遗漏）</a:t>
            </a:r>
            <a:endParaRPr lang="en-US" altLang="zh-CN" sz="3200" b="1" dirty="0"/>
          </a:p>
          <a:p>
            <a:r>
              <a:rPr lang="zh-CN" altLang="en-US" sz="3200" b="1" dirty="0"/>
              <a:t>高效（剪裁避免不必要搜索）</a:t>
            </a:r>
          </a:p>
        </p:txBody>
      </p:sp>
      <p:sp>
        <p:nvSpPr>
          <p:cNvPr id="6" name="矩形 5"/>
          <p:cNvSpPr/>
          <p:nvPr/>
        </p:nvSpPr>
        <p:spPr>
          <a:xfrm>
            <a:off x="3724077" y="2285706"/>
            <a:ext cx="1313180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30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2" animBg="1"/>
      <p:bldP spid="6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4"/>
          <p:cNvSpPr txBox="1">
            <a:spLocks noChangeArrowheads="1"/>
          </p:cNvSpPr>
          <p:nvPr/>
        </p:nvSpPr>
        <p:spPr bwMode="auto">
          <a:xfrm>
            <a:off x="285750" y="261145"/>
            <a:ext cx="84629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个正数的集合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={w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={5,10,12,13,15,18}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的所有元素之和为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的子集。</a:t>
            </a:r>
          </a:p>
        </p:txBody>
      </p:sp>
      <p:sp>
        <p:nvSpPr>
          <p:cNvPr id="63490" name="灯片编号占位符 1"/>
          <p:cNvSpPr txBox="1">
            <a:spLocks/>
          </p:cNvSpPr>
          <p:nvPr/>
        </p:nvSpPr>
        <p:spPr bwMode="auto">
          <a:xfrm>
            <a:off x="8410004" y="6821995"/>
            <a:ext cx="105251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9BEF37-11A7-4CD9-8E50-6E4C903C44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Line 118"/>
          <p:cNvSpPr>
            <a:spLocks noChangeShapeType="1"/>
          </p:cNvSpPr>
          <p:nvPr/>
        </p:nvSpPr>
        <p:spPr bwMode="auto">
          <a:xfrm>
            <a:off x="6500241" y="5108289"/>
            <a:ext cx="2984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 flipH="1">
            <a:off x="4847654" y="2944526"/>
            <a:ext cx="976312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6347841" y="2944526"/>
            <a:ext cx="752475" cy="3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 flipH="1">
            <a:off x="1394841" y="2944526"/>
            <a:ext cx="827088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2672779" y="2944526"/>
            <a:ext cx="674687" cy="50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Line 12"/>
          <p:cNvSpPr>
            <a:spLocks noChangeShapeType="1"/>
          </p:cNvSpPr>
          <p:nvPr/>
        </p:nvSpPr>
        <p:spPr bwMode="auto">
          <a:xfrm>
            <a:off x="1471041" y="3644614"/>
            <a:ext cx="150813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1696466" y="4344701"/>
            <a:ext cx="227013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Line 34"/>
          <p:cNvSpPr>
            <a:spLocks noChangeShapeType="1"/>
          </p:cNvSpPr>
          <p:nvPr/>
        </p:nvSpPr>
        <p:spPr bwMode="auto">
          <a:xfrm>
            <a:off x="4847654" y="3644614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9" name="Line 49"/>
          <p:cNvSpPr>
            <a:spLocks noChangeShapeType="1"/>
          </p:cNvSpPr>
          <p:nvPr/>
        </p:nvSpPr>
        <p:spPr bwMode="auto">
          <a:xfrm>
            <a:off x="5074666" y="4343114"/>
            <a:ext cx="149225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0" name="Line 53"/>
          <p:cNvSpPr>
            <a:spLocks noChangeShapeType="1"/>
          </p:cNvSpPr>
          <p:nvPr/>
        </p:nvSpPr>
        <p:spPr bwMode="auto">
          <a:xfrm flipH="1">
            <a:off x="6424041" y="3644614"/>
            <a:ext cx="6000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1" name="Line 54"/>
          <p:cNvSpPr>
            <a:spLocks noChangeShapeType="1"/>
          </p:cNvSpPr>
          <p:nvPr/>
        </p:nvSpPr>
        <p:spPr bwMode="auto">
          <a:xfrm>
            <a:off x="7474966" y="3644614"/>
            <a:ext cx="5238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2" name="Line 56"/>
          <p:cNvSpPr>
            <a:spLocks noChangeShapeType="1"/>
          </p:cNvSpPr>
          <p:nvPr/>
        </p:nvSpPr>
        <p:spPr bwMode="auto">
          <a:xfrm flipH="1">
            <a:off x="7624191" y="4343114"/>
            <a:ext cx="223838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3" name="Line 57"/>
          <p:cNvSpPr>
            <a:spLocks noChangeShapeType="1"/>
          </p:cNvSpPr>
          <p:nvPr/>
        </p:nvSpPr>
        <p:spPr bwMode="auto">
          <a:xfrm>
            <a:off x="6347841" y="4344701"/>
            <a:ext cx="3016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4" name="Line 68"/>
          <p:cNvSpPr>
            <a:spLocks noChangeShapeType="1"/>
          </p:cNvSpPr>
          <p:nvPr/>
        </p:nvSpPr>
        <p:spPr bwMode="auto">
          <a:xfrm>
            <a:off x="8375079" y="4344701"/>
            <a:ext cx="29845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5" name="Line 71"/>
          <p:cNvSpPr>
            <a:spLocks noChangeShapeType="1"/>
          </p:cNvSpPr>
          <p:nvPr/>
        </p:nvSpPr>
        <p:spPr bwMode="auto">
          <a:xfrm flipH="1">
            <a:off x="2971229" y="3644614"/>
            <a:ext cx="150812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6" name="Line 72"/>
          <p:cNvSpPr>
            <a:spLocks noChangeShapeType="1"/>
          </p:cNvSpPr>
          <p:nvPr/>
        </p:nvSpPr>
        <p:spPr bwMode="auto">
          <a:xfrm>
            <a:off x="3722116" y="3644614"/>
            <a:ext cx="149225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7" name="Line 73"/>
          <p:cNvSpPr>
            <a:spLocks noChangeShapeType="1"/>
          </p:cNvSpPr>
          <p:nvPr/>
        </p:nvSpPr>
        <p:spPr bwMode="auto">
          <a:xfrm flipH="1">
            <a:off x="1696466" y="5108289"/>
            <a:ext cx="3000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8" name="Oval 84"/>
          <p:cNvSpPr>
            <a:spLocks noChangeArrowheads="1"/>
          </p:cNvSpPr>
          <p:nvPr/>
        </p:nvSpPr>
        <p:spPr bwMode="auto">
          <a:xfrm>
            <a:off x="1545654" y="5489289"/>
            <a:ext cx="376237" cy="3190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63509" name="Line 87"/>
          <p:cNvSpPr>
            <a:spLocks noChangeShapeType="1"/>
          </p:cNvSpPr>
          <p:nvPr/>
        </p:nvSpPr>
        <p:spPr bwMode="auto">
          <a:xfrm>
            <a:off x="3947541" y="4344701"/>
            <a:ext cx="1492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0" name="Line 93"/>
          <p:cNvSpPr>
            <a:spLocks noChangeShapeType="1"/>
          </p:cNvSpPr>
          <p:nvPr/>
        </p:nvSpPr>
        <p:spPr bwMode="auto">
          <a:xfrm flipH="1">
            <a:off x="2521966" y="2180939"/>
            <a:ext cx="1425575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1" name="Line 94"/>
          <p:cNvSpPr>
            <a:spLocks noChangeShapeType="1"/>
          </p:cNvSpPr>
          <p:nvPr/>
        </p:nvSpPr>
        <p:spPr bwMode="auto">
          <a:xfrm>
            <a:off x="4471416" y="2180939"/>
            <a:ext cx="1876425" cy="573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2" name="Text Box 95"/>
          <p:cNvSpPr txBox="1">
            <a:spLocks noChangeArrowheads="1"/>
          </p:cNvSpPr>
          <p:nvPr/>
        </p:nvSpPr>
        <p:spPr bwMode="auto">
          <a:xfrm>
            <a:off x="2747391" y="218093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13" name="Rectangle 98"/>
          <p:cNvSpPr>
            <a:spLocks noChangeArrowheads="1"/>
          </p:cNvSpPr>
          <p:nvPr/>
        </p:nvSpPr>
        <p:spPr bwMode="auto">
          <a:xfrm>
            <a:off x="3722116" y="1863439"/>
            <a:ext cx="976313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0,0,73</a:t>
            </a:r>
          </a:p>
        </p:txBody>
      </p:sp>
      <p:sp>
        <p:nvSpPr>
          <p:cNvPr id="63514" name="Rectangle 99"/>
          <p:cNvSpPr>
            <a:spLocks noChangeArrowheads="1"/>
          </p:cNvSpPr>
          <p:nvPr/>
        </p:nvSpPr>
        <p:spPr bwMode="auto">
          <a:xfrm>
            <a:off x="1996504" y="2627026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5,1,68</a:t>
            </a:r>
          </a:p>
        </p:txBody>
      </p:sp>
      <p:sp>
        <p:nvSpPr>
          <p:cNvPr id="63515" name="Rectangle 100"/>
          <p:cNvSpPr>
            <a:spLocks noChangeArrowheads="1"/>
          </p:cNvSpPr>
          <p:nvPr/>
        </p:nvSpPr>
        <p:spPr bwMode="auto">
          <a:xfrm>
            <a:off x="870966" y="3327114"/>
            <a:ext cx="105251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15,2,58</a:t>
            </a:r>
          </a:p>
        </p:txBody>
      </p:sp>
      <p:sp>
        <p:nvSpPr>
          <p:cNvPr id="63516" name="Rectangle 101"/>
          <p:cNvSpPr>
            <a:spLocks noChangeArrowheads="1"/>
          </p:cNvSpPr>
          <p:nvPr/>
        </p:nvSpPr>
        <p:spPr bwMode="auto">
          <a:xfrm>
            <a:off x="2971229" y="3327114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5,2,58</a:t>
            </a:r>
          </a:p>
        </p:txBody>
      </p:sp>
      <p:sp>
        <p:nvSpPr>
          <p:cNvPr id="63517" name="Rectangle 102"/>
          <p:cNvSpPr>
            <a:spLocks noChangeArrowheads="1"/>
          </p:cNvSpPr>
          <p:nvPr/>
        </p:nvSpPr>
        <p:spPr bwMode="auto">
          <a:xfrm>
            <a:off x="1037654" y="4027201"/>
            <a:ext cx="110807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15,3,46</a:t>
            </a:r>
          </a:p>
        </p:txBody>
      </p:sp>
      <p:sp>
        <p:nvSpPr>
          <p:cNvPr id="63518" name="Rectangle 103"/>
          <p:cNvSpPr>
            <a:spLocks noChangeArrowheads="1"/>
          </p:cNvSpPr>
          <p:nvPr/>
        </p:nvSpPr>
        <p:spPr bwMode="auto">
          <a:xfrm>
            <a:off x="1396429" y="4789201"/>
            <a:ext cx="1087437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15,4,33</a:t>
            </a:r>
          </a:p>
        </p:txBody>
      </p:sp>
      <p:sp>
        <p:nvSpPr>
          <p:cNvPr id="63519" name="Rectangle 104"/>
          <p:cNvSpPr>
            <a:spLocks noChangeArrowheads="1"/>
          </p:cNvSpPr>
          <p:nvPr/>
        </p:nvSpPr>
        <p:spPr bwMode="auto">
          <a:xfrm>
            <a:off x="2312416" y="4027201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17,3,46</a:t>
            </a:r>
          </a:p>
        </p:txBody>
      </p:sp>
      <p:sp>
        <p:nvSpPr>
          <p:cNvPr id="63520" name="Line 105"/>
          <p:cNvSpPr>
            <a:spLocks noChangeShapeType="1"/>
          </p:cNvSpPr>
          <p:nvPr/>
        </p:nvSpPr>
        <p:spPr bwMode="auto">
          <a:xfrm flipH="1">
            <a:off x="2747391" y="4344701"/>
            <a:ext cx="1492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21" name="Oval 107"/>
          <p:cNvSpPr>
            <a:spLocks noChangeArrowheads="1"/>
          </p:cNvSpPr>
          <p:nvPr/>
        </p:nvSpPr>
        <p:spPr bwMode="auto">
          <a:xfrm>
            <a:off x="2596579" y="4789201"/>
            <a:ext cx="374650" cy="319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63522" name="Rectangle 108"/>
          <p:cNvSpPr>
            <a:spLocks noChangeArrowheads="1"/>
          </p:cNvSpPr>
          <p:nvPr/>
        </p:nvSpPr>
        <p:spPr bwMode="auto">
          <a:xfrm>
            <a:off x="3498279" y="4027201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5,3,46</a:t>
            </a:r>
          </a:p>
        </p:txBody>
      </p:sp>
      <p:sp>
        <p:nvSpPr>
          <p:cNvPr id="63523" name="Rectangle 109"/>
          <p:cNvSpPr>
            <a:spLocks noChangeArrowheads="1"/>
          </p:cNvSpPr>
          <p:nvPr/>
        </p:nvSpPr>
        <p:spPr bwMode="auto">
          <a:xfrm>
            <a:off x="3572891" y="4789201"/>
            <a:ext cx="974725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5,4,33</a:t>
            </a:r>
          </a:p>
        </p:txBody>
      </p:sp>
      <p:sp>
        <p:nvSpPr>
          <p:cNvPr id="63524" name="Rectangle 110"/>
          <p:cNvSpPr>
            <a:spLocks noChangeArrowheads="1"/>
          </p:cNvSpPr>
          <p:nvPr/>
        </p:nvSpPr>
        <p:spPr bwMode="auto">
          <a:xfrm>
            <a:off x="5600129" y="2627026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0,1,68</a:t>
            </a:r>
          </a:p>
        </p:txBody>
      </p:sp>
      <p:sp>
        <p:nvSpPr>
          <p:cNvPr id="63525" name="Rectangle 111"/>
          <p:cNvSpPr>
            <a:spLocks noChangeArrowheads="1"/>
          </p:cNvSpPr>
          <p:nvPr/>
        </p:nvSpPr>
        <p:spPr bwMode="auto">
          <a:xfrm>
            <a:off x="4398391" y="3327114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10,2,58</a:t>
            </a:r>
          </a:p>
        </p:txBody>
      </p:sp>
      <p:sp>
        <p:nvSpPr>
          <p:cNvPr id="63526" name="Rectangle 112"/>
          <p:cNvSpPr>
            <a:spLocks noChangeArrowheads="1"/>
          </p:cNvSpPr>
          <p:nvPr/>
        </p:nvSpPr>
        <p:spPr bwMode="auto">
          <a:xfrm>
            <a:off x="6798691" y="3327114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0,2,58</a:t>
            </a:r>
          </a:p>
        </p:txBody>
      </p:sp>
      <p:sp>
        <p:nvSpPr>
          <p:cNvPr id="63527" name="Rectangle 113"/>
          <p:cNvSpPr>
            <a:spLocks noChangeArrowheads="1"/>
          </p:cNvSpPr>
          <p:nvPr/>
        </p:nvSpPr>
        <p:spPr bwMode="auto">
          <a:xfrm>
            <a:off x="4622229" y="4027201"/>
            <a:ext cx="11271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10,3,46</a:t>
            </a:r>
          </a:p>
        </p:txBody>
      </p:sp>
      <p:sp>
        <p:nvSpPr>
          <p:cNvPr id="63528" name="Rectangle 114"/>
          <p:cNvSpPr>
            <a:spLocks noChangeArrowheads="1"/>
          </p:cNvSpPr>
          <p:nvPr/>
        </p:nvSpPr>
        <p:spPr bwMode="auto">
          <a:xfrm>
            <a:off x="4773041" y="4789201"/>
            <a:ext cx="1125538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10,4,33</a:t>
            </a:r>
          </a:p>
        </p:txBody>
      </p:sp>
      <p:sp>
        <p:nvSpPr>
          <p:cNvPr id="63529" name="Rectangle 115"/>
          <p:cNvSpPr>
            <a:spLocks noChangeArrowheads="1"/>
          </p:cNvSpPr>
          <p:nvPr/>
        </p:nvSpPr>
        <p:spPr bwMode="auto">
          <a:xfrm>
            <a:off x="5898579" y="4027201"/>
            <a:ext cx="1125537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12,3,46</a:t>
            </a:r>
          </a:p>
        </p:txBody>
      </p:sp>
      <p:sp>
        <p:nvSpPr>
          <p:cNvPr id="63530" name="Rectangle 116"/>
          <p:cNvSpPr>
            <a:spLocks noChangeArrowheads="1"/>
          </p:cNvSpPr>
          <p:nvPr/>
        </p:nvSpPr>
        <p:spPr bwMode="auto">
          <a:xfrm>
            <a:off x="6049391" y="4789201"/>
            <a:ext cx="1050925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12,4,33</a:t>
            </a:r>
          </a:p>
        </p:txBody>
      </p:sp>
      <p:sp>
        <p:nvSpPr>
          <p:cNvPr id="63531" name="Rectangle 117"/>
          <p:cNvSpPr>
            <a:spLocks noChangeArrowheads="1"/>
          </p:cNvSpPr>
          <p:nvPr/>
        </p:nvSpPr>
        <p:spPr bwMode="auto">
          <a:xfrm>
            <a:off x="6273229" y="5489289"/>
            <a:ext cx="1125537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12,5,18</a:t>
            </a:r>
          </a:p>
        </p:txBody>
      </p:sp>
      <p:sp>
        <p:nvSpPr>
          <p:cNvPr id="63532" name="Line 120"/>
          <p:cNvSpPr>
            <a:spLocks noChangeShapeType="1"/>
          </p:cNvSpPr>
          <p:nvPr/>
        </p:nvSpPr>
        <p:spPr bwMode="auto">
          <a:xfrm flipH="1">
            <a:off x="6425629" y="5808376"/>
            <a:ext cx="30003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33" name="Oval 122"/>
          <p:cNvSpPr>
            <a:spLocks noChangeArrowheads="1"/>
          </p:cNvSpPr>
          <p:nvPr/>
        </p:nvSpPr>
        <p:spPr bwMode="auto">
          <a:xfrm>
            <a:off x="6274816" y="6189376"/>
            <a:ext cx="376238" cy="319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63534" name="Rectangle 123"/>
          <p:cNvSpPr>
            <a:spLocks noChangeArrowheads="1"/>
          </p:cNvSpPr>
          <p:nvPr/>
        </p:nvSpPr>
        <p:spPr bwMode="auto">
          <a:xfrm>
            <a:off x="7624191" y="4027201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0,3,46</a:t>
            </a:r>
          </a:p>
        </p:txBody>
      </p:sp>
      <p:sp>
        <p:nvSpPr>
          <p:cNvPr id="63535" name="Rectangle 124"/>
          <p:cNvSpPr>
            <a:spLocks noChangeArrowheads="1"/>
          </p:cNvSpPr>
          <p:nvPr/>
        </p:nvSpPr>
        <p:spPr bwMode="auto">
          <a:xfrm>
            <a:off x="7173341" y="4789201"/>
            <a:ext cx="1055688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13,4,33</a:t>
            </a:r>
          </a:p>
        </p:txBody>
      </p:sp>
      <p:sp>
        <p:nvSpPr>
          <p:cNvPr id="63536" name="Rectangle 125"/>
          <p:cNvSpPr>
            <a:spLocks noChangeArrowheads="1"/>
          </p:cNvSpPr>
          <p:nvPr/>
        </p:nvSpPr>
        <p:spPr bwMode="auto">
          <a:xfrm>
            <a:off x="8357617" y="4789201"/>
            <a:ext cx="857250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0,4,33</a:t>
            </a:r>
          </a:p>
        </p:txBody>
      </p:sp>
      <p:sp>
        <p:nvSpPr>
          <p:cNvPr id="63537" name="Text Box 128"/>
          <p:cNvSpPr txBox="1">
            <a:spLocks noChangeArrowheads="1"/>
          </p:cNvSpPr>
          <p:nvPr/>
        </p:nvSpPr>
        <p:spPr bwMode="auto">
          <a:xfrm>
            <a:off x="5149279" y="218093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38" name="Text Box 129"/>
          <p:cNvSpPr txBox="1">
            <a:spLocks noChangeArrowheads="1"/>
          </p:cNvSpPr>
          <p:nvPr/>
        </p:nvSpPr>
        <p:spPr bwMode="auto">
          <a:xfrm>
            <a:off x="1396429" y="2955639"/>
            <a:ext cx="601662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39" name="Text Box 130"/>
          <p:cNvSpPr txBox="1">
            <a:spLocks noChangeArrowheads="1"/>
          </p:cNvSpPr>
          <p:nvPr/>
        </p:nvSpPr>
        <p:spPr bwMode="auto">
          <a:xfrm>
            <a:off x="2896616" y="2944526"/>
            <a:ext cx="6016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0" name="Text Box 131"/>
          <p:cNvSpPr txBox="1">
            <a:spLocks noChangeArrowheads="1"/>
          </p:cNvSpPr>
          <p:nvPr/>
        </p:nvSpPr>
        <p:spPr bwMode="auto">
          <a:xfrm>
            <a:off x="1545654" y="37192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1" name="Text Box 132"/>
          <p:cNvSpPr txBox="1">
            <a:spLocks noChangeArrowheads="1"/>
          </p:cNvSpPr>
          <p:nvPr/>
        </p:nvSpPr>
        <p:spPr bwMode="auto">
          <a:xfrm>
            <a:off x="1847279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2" name="Text Box 133"/>
          <p:cNvSpPr txBox="1">
            <a:spLocks noChangeArrowheads="1"/>
          </p:cNvSpPr>
          <p:nvPr/>
        </p:nvSpPr>
        <p:spPr bwMode="auto">
          <a:xfrm>
            <a:off x="1247204" y="51844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3" name="Text Box 134"/>
          <p:cNvSpPr txBox="1">
            <a:spLocks noChangeArrowheads="1"/>
          </p:cNvSpPr>
          <p:nvPr/>
        </p:nvSpPr>
        <p:spPr bwMode="auto">
          <a:xfrm>
            <a:off x="3796729" y="3708114"/>
            <a:ext cx="601662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4" name="Text Box 135"/>
          <p:cNvSpPr txBox="1">
            <a:spLocks noChangeArrowheads="1"/>
          </p:cNvSpPr>
          <p:nvPr/>
        </p:nvSpPr>
        <p:spPr bwMode="auto">
          <a:xfrm>
            <a:off x="2447354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5" name="Text Box 136"/>
          <p:cNvSpPr txBox="1">
            <a:spLocks noChangeArrowheads="1"/>
          </p:cNvSpPr>
          <p:nvPr/>
        </p:nvSpPr>
        <p:spPr bwMode="auto">
          <a:xfrm>
            <a:off x="2822004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6" name="Text Box 137"/>
          <p:cNvSpPr txBox="1">
            <a:spLocks noChangeArrowheads="1"/>
          </p:cNvSpPr>
          <p:nvPr/>
        </p:nvSpPr>
        <p:spPr bwMode="auto">
          <a:xfrm>
            <a:off x="4111054" y="4484401"/>
            <a:ext cx="6016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7" name="Text Box 138"/>
          <p:cNvSpPr txBox="1">
            <a:spLocks noChangeArrowheads="1"/>
          </p:cNvSpPr>
          <p:nvPr/>
        </p:nvSpPr>
        <p:spPr bwMode="auto">
          <a:xfrm>
            <a:off x="4954016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8" name="Text Box 139"/>
          <p:cNvSpPr txBox="1">
            <a:spLocks noChangeArrowheads="1"/>
          </p:cNvSpPr>
          <p:nvPr/>
        </p:nvSpPr>
        <p:spPr bwMode="auto">
          <a:xfrm>
            <a:off x="5208016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9" name="Text Box 140"/>
          <p:cNvSpPr txBox="1">
            <a:spLocks noChangeArrowheads="1"/>
          </p:cNvSpPr>
          <p:nvPr/>
        </p:nvSpPr>
        <p:spPr bwMode="auto">
          <a:xfrm>
            <a:off x="4696841" y="29445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0" name="Text Box 141"/>
          <p:cNvSpPr txBox="1">
            <a:spLocks noChangeArrowheads="1"/>
          </p:cNvSpPr>
          <p:nvPr/>
        </p:nvSpPr>
        <p:spPr bwMode="auto">
          <a:xfrm>
            <a:off x="6724079" y="29445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1" name="Text Box 142"/>
          <p:cNvSpPr txBox="1">
            <a:spLocks noChangeArrowheads="1"/>
          </p:cNvSpPr>
          <p:nvPr/>
        </p:nvSpPr>
        <p:spPr bwMode="auto">
          <a:xfrm>
            <a:off x="6049391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2" name="Text Box 143"/>
          <p:cNvSpPr txBox="1">
            <a:spLocks noChangeArrowheads="1"/>
          </p:cNvSpPr>
          <p:nvPr/>
        </p:nvSpPr>
        <p:spPr bwMode="auto">
          <a:xfrm>
            <a:off x="7863904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3" name="Text Box 144"/>
          <p:cNvSpPr txBox="1">
            <a:spLocks noChangeArrowheads="1"/>
          </p:cNvSpPr>
          <p:nvPr/>
        </p:nvSpPr>
        <p:spPr bwMode="auto">
          <a:xfrm>
            <a:off x="7098729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4" name="Text Box 145"/>
          <p:cNvSpPr txBox="1">
            <a:spLocks noChangeArrowheads="1"/>
          </p:cNvSpPr>
          <p:nvPr/>
        </p:nvSpPr>
        <p:spPr bwMode="auto">
          <a:xfrm>
            <a:off x="5898579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5" name="Text Box 146"/>
          <p:cNvSpPr txBox="1">
            <a:spLocks noChangeArrowheads="1"/>
          </p:cNvSpPr>
          <p:nvPr/>
        </p:nvSpPr>
        <p:spPr bwMode="auto">
          <a:xfrm>
            <a:off x="8614791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6" name="Text Box 147"/>
          <p:cNvSpPr txBox="1">
            <a:spLocks noChangeArrowheads="1"/>
          </p:cNvSpPr>
          <p:nvPr/>
        </p:nvSpPr>
        <p:spPr bwMode="auto">
          <a:xfrm>
            <a:off x="5974779" y="51717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7" name="Text Box 148"/>
          <p:cNvSpPr txBox="1">
            <a:spLocks noChangeArrowheads="1"/>
          </p:cNvSpPr>
          <p:nvPr/>
        </p:nvSpPr>
        <p:spPr bwMode="auto">
          <a:xfrm>
            <a:off x="5974779" y="58194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8" name="Text Box 127"/>
          <p:cNvSpPr txBox="1">
            <a:spLocks noChangeArrowheads="1"/>
          </p:cNvSpPr>
          <p:nvPr/>
        </p:nvSpPr>
        <p:spPr bwMode="auto">
          <a:xfrm>
            <a:off x="1136079" y="6320345"/>
            <a:ext cx="4608512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为三个答案状态（可行解）</a:t>
            </a:r>
          </a:p>
        </p:txBody>
      </p:sp>
      <p:sp>
        <p:nvSpPr>
          <p:cNvPr id="72" name="Rectangle 98">
            <a:extLst>
              <a:ext uri="{FF2B5EF4-FFF2-40B4-BE49-F238E27FC236}">
                <a16:creationId xmlns:a16="http://schemas.microsoft.com/office/drawing/2014/main" id="{57E4634C-95C3-47BB-9E83-6775E280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1083287"/>
            <a:ext cx="976312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0,0,73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3399D6-F2C4-42B6-B479-A2E0AE06AEC6}"/>
              </a:ext>
            </a:extLst>
          </p:cNvPr>
          <p:cNvSpPr/>
          <p:nvPr/>
        </p:nvSpPr>
        <p:spPr>
          <a:xfrm>
            <a:off x="6262116" y="150129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：为已选择的元素和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：为即将选择的元素下标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：为剩余元素和，</a:t>
            </a:r>
          </a:p>
        </p:txBody>
      </p:sp>
      <p:sp>
        <p:nvSpPr>
          <p:cNvPr id="74" name="Rectangle 104"/>
          <p:cNvSpPr>
            <a:spLocks noChangeArrowheads="1"/>
          </p:cNvSpPr>
          <p:nvPr/>
        </p:nvSpPr>
        <p:spPr bwMode="auto">
          <a:xfrm>
            <a:off x="-66104" y="4033962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27,3,46</a:t>
            </a:r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 flipH="1">
            <a:off x="838552" y="3651375"/>
            <a:ext cx="150812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135"/>
          <p:cNvSpPr txBox="1">
            <a:spLocks noChangeArrowheads="1"/>
          </p:cNvSpPr>
          <p:nvPr/>
        </p:nvSpPr>
        <p:spPr bwMode="auto">
          <a:xfrm>
            <a:off x="314677" y="3714875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701253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7">
            <a:extLst>
              <a:ext uri="{FF2B5EF4-FFF2-40B4-BE49-F238E27FC236}">
                <a16:creationId xmlns:a16="http://schemas.microsoft.com/office/drawing/2014/main" id="{45105EA5-C8B2-47AE-A29A-DF97DABB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28888"/>
            <a:ext cx="5121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§5.2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装载问题</a:t>
            </a:r>
          </a:p>
        </p:txBody>
      </p:sp>
    </p:spTree>
    <p:extLst>
      <p:ext uri="{BB962C8B-B14F-4D97-AF65-F5344CB8AC3E}">
        <p14:creationId xmlns:p14="http://schemas.microsoft.com/office/powerpoint/2010/main" val="426098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STATBAR">
            <a:extLst>
              <a:ext uri="{FF2B5EF4-FFF2-40B4-BE49-F238E27FC236}">
                <a16:creationId xmlns:a16="http://schemas.microsoft.com/office/drawing/2014/main" id="{3A76483F-7B72-43D4-8243-163CC257DBD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8675" name="Text Box 6">
            <a:extLst>
              <a:ext uri="{FF2B5EF4-FFF2-40B4-BE49-F238E27FC236}">
                <a16:creationId xmlns:a16="http://schemas.microsoft.com/office/drawing/2014/main" id="{163D7E5C-4114-444E-8DB9-26402EB5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graphicFrame>
        <p:nvGraphicFramePr>
          <p:cNvPr id="28676" name="Object 7">
            <a:extLst>
              <a:ext uri="{FF2B5EF4-FFF2-40B4-BE49-F238E27FC236}">
                <a16:creationId xmlns:a16="http://schemas.microsoft.com/office/drawing/2014/main" id="{9C092868-167F-46C8-98A8-5C7F93AEDEA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123950" y="1376363"/>
          <a:ext cx="58674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文档" r:id="rId4" imgW="3810694" imgH="1585003" progId="Word.Document.8">
                  <p:embed/>
                </p:oleObj>
              </mc:Choice>
              <mc:Fallback>
                <p:oleObj name="文档" r:id="rId4" imgW="3810694" imgH="1585003" progId="Word.Document.8">
                  <p:embed/>
                  <p:pic>
                    <p:nvPicPr>
                      <p:cNvPr id="28676" name="Object 7">
                        <a:extLst>
                          <a:ext uri="{FF2B5EF4-FFF2-40B4-BE49-F238E27FC236}">
                            <a16:creationId xmlns:a16="http://schemas.microsoft.com/office/drawing/2014/main" id="{9C092868-167F-46C8-98A8-5C7F93AED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376363"/>
                        <a:ext cx="58674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>
            <a:extLst>
              <a:ext uri="{FF2B5EF4-FFF2-40B4-BE49-F238E27FC236}">
                <a16:creationId xmlns:a16="http://schemas.microsoft.com/office/drawing/2014/main" id="{A20E31CA-1D80-451F-8B21-7F46EBAB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29088"/>
            <a:ext cx="529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n=3, c1=c2=50, w=[10, 40, 40],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8A06C278-42F6-47FA-8007-35DC1313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48275"/>
            <a:ext cx="266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w=[20, 40, 40]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ECF4B5E6-6E2C-412B-BF49-803480DA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272088"/>
            <a:ext cx="393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则无法将全部货箱装船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0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  <p:bldP spid="37898" grpId="0"/>
      <p:bldP spid="378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STATBAR">
            <a:extLst>
              <a:ext uri="{FF2B5EF4-FFF2-40B4-BE49-F238E27FC236}">
                <a16:creationId xmlns:a16="http://schemas.microsoft.com/office/drawing/2014/main" id="{5B0CDE6A-651F-462A-B6D9-2D7AFF2A10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9699" name="Text Box 6">
            <a:extLst>
              <a:ext uri="{FF2B5EF4-FFF2-40B4-BE49-F238E27FC236}">
                <a16:creationId xmlns:a16="http://schemas.microsoft.com/office/drawing/2014/main" id="{DC685F87-3B42-4342-BA4D-2451474E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29700" name="Text Box 7">
            <a:extLst>
              <a:ext uri="{FF2B5EF4-FFF2-40B4-BE49-F238E27FC236}">
                <a16:creationId xmlns:a16="http://schemas.microsoft.com/office/drawing/2014/main" id="{E2AC6CFB-77B8-4311-82E3-FE3A8BD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93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若装载问题有解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采用如下策略可得一个最优装载方案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A0F8A38-C104-4D0C-ACA2-5877819E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59578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将第一艘轮船尽可能装满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将剩余的货箱装到第二艘轮船上。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C8FB1CE-7205-4D37-A8DD-A5CE6E26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5675"/>
            <a:ext cx="7545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将第一艘船尽可能装满等价于如下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29703" name="Rectangle 11">
            <a:extLst>
              <a:ext uri="{FF2B5EF4-FFF2-40B4-BE49-F238E27FC236}">
                <a16:creationId xmlns:a16="http://schemas.microsoft.com/office/drawing/2014/main" id="{E8BACF8A-F408-41B9-9BB8-030F8951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9CD9461B-0E2A-4B1D-929A-EFCCAF630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14800"/>
          <a:ext cx="335280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4" imgW="1625600" imgH="1244600" progId="Equation.3">
                  <p:embed/>
                </p:oleObj>
              </mc:Choice>
              <mc:Fallback>
                <p:oleObj name="公式" r:id="rId4" imgW="1625600" imgH="12446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9CD9461B-0E2A-4B1D-929A-EFCCAF630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3352800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9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STATBAR">
            <a:extLst>
              <a:ext uri="{FF2B5EF4-FFF2-40B4-BE49-F238E27FC236}">
                <a16:creationId xmlns:a16="http://schemas.microsoft.com/office/drawing/2014/main" id="{6D67E886-3711-485B-B1AD-982E8C9198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0723" name="Text Box 6">
            <a:extLst>
              <a:ext uri="{FF2B5EF4-FFF2-40B4-BE49-F238E27FC236}">
                <a16:creationId xmlns:a16="http://schemas.microsoft.com/office/drawing/2014/main" id="{6C3CD409-6F42-45FB-8B62-D399BFCB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738CE5A3-ACBF-484C-9E9A-EC90EF9E7B4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09675" y="2322513"/>
          <a:ext cx="6340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4" imgW="3712591" imgH="987215" progId="Word.Document.8">
                  <p:embed/>
                </p:oleObj>
              </mc:Choice>
              <mc:Fallback>
                <p:oleObj name="Document" r:id="rId4" imgW="3712591" imgH="987215" progId="Word.Document.8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738CE5A3-ACBF-484C-9E9A-EC90EF9E7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322513"/>
                        <a:ext cx="634047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9">
            <a:extLst>
              <a:ext uri="{FF2B5EF4-FFF2-40B4-BE49-F238E27FC236}">
                <a16:creationId xmlns:a16="http://schemas.microsoft.com/office/drawing/2014/main" id="{8A31C323-2ED2-40BD-99BE-AAC4A4E8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72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算法思路：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E65DA050-AB5F-4B7D-8003-BFDF9325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51008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利用最优解性质进一步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剪去不含最优解的子树。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1C7D6F46-B4E0-44B0-9D26-4EC16C115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888" y="3706368"/>
            <a:ext cx="2462784" cy="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71622FBF-8594-4D37-AE36-46B8B29F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6670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17">
            <a:extLst>
              <a:ext uri="{FF2B5EF4-FFF2-40B4-BE49-F238E27FC236}">
                <a16:creationId xmlns:a16="http://schemas.microsoft.com/office/drawing/2014/main" id="{5F479909-0334-4625-B5C7-4DD2A523D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710ADF2C-C3CC-49ED-B05B-185BC723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14400"/>
            <a:ext cx="4752975" cy="49672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]&lt;=c){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1748" name="Rectangle 13">
            <a:extLst>
              <a:ext uri="{FF2B5EF4-FFF2-40B4-BE49-F238E27FC236}">
                <a16:creationId xmlns:a16="http://schemas.microsoft.com/office/drawing/2014/main" id="{8A4B98D4-EDF5-4BA4-A035-4FFC22E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4114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Maxloading(type w[], type c, int n,)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bestw=0;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cw=0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X.Backtrack(1)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搜索树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X.bestw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1749" name="Rectangle 14">
            <a:extLst>
              <a:ext uri="{FF2B5EF4-FFF2-40B4-BE49-F238E27FC236}">
                <a16:creationId xmlns:a16="http://schemas.microsoft.com/office/drawing/2014/main" id="{CC8CA8FC-3EA2-4383-8440-4397D876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152400"/>
            <a:ext cx="2713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装载问题的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回溯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算法</a:t>
            </a:r>
          </a:p>
        </p:txBody>
      </p:sp>
      <p:sp>
        <p:nvSpPr>
          <p:cNvPr id="31750" name="Line 16">
            <a:extLst>
              <a:ext uri="{FF2B5EF4-FFF2-40B4-BE49-F238E27FC236}">
                <a16:creationId xmlns:a16="http://schemas.microsoft.com/office/drawing/2014/main" id="{D3C67569-EE9F-4279-B096-68DF64B0A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Text Box 18">
            <a:extLst>
              <a:ext uri="{FF2B5EF4-FFF2-40B4-BE49-F238E27FC236}">
                <a16:creationId xmlns:a16="http://schemas.microsoft.com/office/drawing/2014/main" id="{E29E72BC-F215-4109-9AD0-7D1724F9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943600"/>
            <a:ext cx="2605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算法复杂性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:  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O(2</a:t>
            </a:r>
            <a:r>
              <a:rPr kumimoji="1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)</a:t>
            </a:r>
            <a:endParaRPr kumimoji="1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1752" name="Rectangle 14">
            <a:extLst>
              <a:ext uri="{FF2B5EF4-FFF2-40B4-BE49-F238E27FC236}">
                <a16:creationId xmlns:a16="http://schemas.microsoft.com/office/drawing/2014/main" id="{66ED3644-36D1-4905-8C11-A71D452D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990600"/>
            <a:ext cx="3311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）定义一个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loading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299949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17">
            <a:extLst>
              <a:ext uri="{FF2B5EF4-FFF2-40B4-BE49-F238E27FC236}">
                <a16:creationId xmlns:a16="http://schemas.microsoft.com/office/drawing/2014/main" id="{9CC9CEF1-7E73-438B-82A5-E183735D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9F58781C-AFB2-49F0-8903-805E213B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14400"/>
            <a:ext cx="4752975" cy="52720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classType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- = 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]&lt;=c){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&gt;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r+=w[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3796" name="Rectangle 13">
            <a:extLst>
              <a:ext uri="{FF2B5EF4-FFF2-40B4-BE49-F238E27FC236}">
                <a16:creationId xmlns:a16="http://schemas.microsoft.com/office/drawing/2014/main" id="{615A845B-D7B0-4D58-841D-C2D0CAE9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1148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 &lt; class Type 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Maxloading(type w[], type c, int n,)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bestw=0;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cw=0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r=0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剩余集装箱重量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(int i=1; i&lt;=n; i++)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X. r +=w[i]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计算最优载重量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X.Backtrack(1)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X.bestw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3797" name="Rectangle 14">
            <a:extLst>
              <a:ext uri="{FF2B5EF4-FFF2-40B4-BE49-F238E27FC236}">
                <a16:creationId xmlns:a16="http://schemas.microsoft.com/office/drawing/2014/main" id="{1EAAC509-3647-4BCB-B7C4-74447D9D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400"/>
            <a:ext cx="4016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上界函数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解决右子树剪枝问题</a:t>
            </a:r>
          </a:p>
        </p:txBody>
      </p:sp>
      <p:sp>
        <p:nvSpPr>
          <p:cNvPr id="33798" name="Line 16">
            <a:extLst>
              <a:ext uri="{FF2B5EF4-FFF2-40B4-BE49-F238E27FC236}">
                <a16:creationId xmlns:a16="http://schemas.microsoft.com/office/drawing/2014/main" id="{F5C31B59-5C5B-4D7C-830C-7FA79134E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Text Box 18">
            <a:extLst>
              <a:ext uri="{FF2B5EF4-FFF2-40B4-BE49-F238E27FC236}">
                <a16:creationId xmlns:a16="http://schemas.microsoft.com/office/drawing/2014/main" id="{10EE6978-9848-4227-A89C-3607647A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6172200"/>
            <a:ext cx="2605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算法复杂性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:  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O(2</a:t>
            </a:r>
            <a:r>
              <a:rPr kumimoji="1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)</a:t>
            </a:r>
            <a:endParaRPr kumimoji="1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7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17">
            <a:extLst>
              <a:ext uri="{FF2B5EF4-FFF2-40B4-BE49-F238E27FC236}">
                <a16:creationId xmlns:a16="http://schemas.microsoft.com/office/drawing/2014/main" id="{618D7BA3-D07A-494E-89E9-53FC7EEB9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60DAF351-8644-4CF4-B1B0-D2305FFA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0513"/>
            <a:ext cx="4752975" cy="6186487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classType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{for(j=1;j&lt;=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n;j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[j]=x[j];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]&lt;=c){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&gt;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r+=w[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</p:txBody>
      </p:sp>
      <p:sp>
        <p:nvSpPr>
          <p:cNvPr id="35844" name="Rectangle 13">
            <a:extLst>
              <a:ext uri="{FF2B5EF4-FFF2-40B4-BE49-F238E27FC236}">
                <a16:creationId xmlns:a16="http://schemas.microsoft.com/office/drawing/2014/main" id="{7575C006-6701-4E1C-9787-AC5B1E7C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71513"/>
            <a:ext cx="4114800" cy="5881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 &lt; class Type 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Maxloading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(type w[], type c, int n,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 ])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=new int[n+1];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当前载重量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r=0;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剩余集装箱重量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(int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X. r +=w[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计算最优载重量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X.Backtrack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delete [ ]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释放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return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F5DA671A-7298-4654-8B0B-0C18D895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400"/>
            <a:ext cx="429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构造最优解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装载问题的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回溯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算法</a:t>
            </a:r>
          </a:p>
        </p:txBody>
      </p:sp>
      <p:sp>
        <p:nvSpPr>
          <p:cNvPr id="35846" name="Line 16">
            <a:extLst>
              <a:ext uri="{FF2B5EF4-FFF2-40B4-BE49-F238E27FC236}">
                <a16:creationId xmlns:a16="http://schemas.microsoft.com/office/drawing/2014/main" id="{8249F506-55E7-4844-991B-7920E936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77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STATBAR">
            <a:extLst>
              <a:ext uri="{FF2B5EF4-FFF2-40B4-BE49-F238E27FC236}">
                <a16:creationId xmlns:a16="http://schemas.microsoft.com/office/drawing/2014/main" id="{87CD9F53-D490-485B-A62C-3AF857945E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6867" name="Text Box 6">
            <a:extLst>
              <a:ext uri="{FF2B5EF4-FFF2-40B4-BE49-F238E27FC236}">
                <a16:creationId xmlns:a16="http://schemas.microsoft.com/office/drawing/2014/main" id="{0FA46ECA-111D-4A1F-A1DD-883C9808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36868" name="Rectangle 13">
            <a:extLst>
              <a:ext uri="{FF2B5EF4-FFF2-40B4-BE49-F238E27FC236}">
                <a16:creationId xmlns:a16="http://schemas.microsoft.com/office/drawing/2014/main" id="{450C93AD-8CA6-46E5-88F5-E2FFC6C8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B05C99A7-85CA-46B9-96AC-8CF0F1DBC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101725"/>
          <a:ext cx="6248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4" imgW="1701800" imgH="215900" progId="Equation.3">
                  <p:embed/>
                </p:oleObj>
              </mc:Choice>
              <mc:Fallback>
                <p:oleObj name="公式" r:id="rId4" imgW="1701800" imgH="215900" progId="Equation.3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B05C99A7-85CA-46B9-96AC-8CF0F1DBC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01725"/>
                        <a:ext cx="6248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>
            <a:extLst>
              <a:ext uri="{FF2B5EF4-FFF2-40B4-BE49-F238E27FC236}">
                <a16:creationId xmlns:a16="http://schemas.microsoft.com/office/drawing/2014/main" id="{CCB1D6E4-C073-470E-91CC-9DFFFDEE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412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48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id="{5A4A8E3A-3F21-4A85-A530-70002227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6171EE89-9226-45F5-87B9-15BE0AA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609D4AFB-FE15-43E4-A2E6-C6DA6958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B98C9DBD-3897-4646-970F-3E76F211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19800"/>
            <a:ext cx="6096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Oval 20">
            <a:extLst>
              <a:ext uri="{FF2B5EF4-FFF2-40B4-BE49-F238E27FC236}">
                <a16:creationId xmlns:a16="http://schemas.microsoft.com/office/drawing/2014/main" id="{5339EC12-C23D-4E7A-A327-4242584A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9" y="27813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Oval 29">
            <a:extLst>
              <a:ext uri="{FF2B5EF4-FFF2-40B4-BE49-F238E27FC236}">
                <a16:creationId xmlns:a16="http://schemas.microsoft.com/office/drawing/2014/main" id="{8B019EB1-E282-4046-82C0-4B71921D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Oval 30">
            <a:extLst>
              <a:ext uri="{FF2B5EF4-FFF2-40B4-BE49-F238E27FC236}">
                <a16:creationId xmlns:a16="http://schemas.microsoft.com/office/drawing/2014/main" id="{9AD743ED-718F-4930-AA03-A5B015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1" name="Oval 31">
            <a:extLst>
              <a:ext uri="{FF2B5EF4-FFF2-40B4-BE49-F238E27FC236}">
                <a16:creationId xmlns:a16="http://schemas.microsoft.com/office/drawing/2014/main" id="{AC80B996-1B68-4C6E-A758-12660AD3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0" name="Oval 32">
            <a:extLst>
              <a:ext uri="{FF2B5EF4-FFF2-40B4-BE49-F238E27FC236}">
                <a16:creationId xmlns:a16="http://schemas.microsoft.com/office/drawing/2014/main" id="{EBE1E60D-125B-4B4E-AE5A-2E59D457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37901" name="Oval 33">
            <a:extLst>
              <a:ext uri="{FF2B5EF4-FFF2-40B4-BE49-F238E27FC236}">
                <a16:creationId xmlns:a16="http://schemas.microsoft.com/office/drawing/2014/main" id="{FF6A9CE2-83CA-452F-BFC1-1157C0D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37902" name="Oval 34">
            <a:extLst>
              <a:ext uri="{FF2B5EF4-FFF2-40B4-BE49-F238E27FC236}">
                <a16:creationId xmlns:a16="http://schemas.microsoft.com/office/drawing/2014/main" id="{7ABCEF54-1B7A-4CD8-A0E2-63CC4C3F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61475" name="Oval 35">
            <a:extLst>
              <a:ext uri="{FF2B5EF4-FFF2-40B4-BE49-F238E27FC236}">
                <a16:creationId xmlns:a16="http://schemas.microsoft.com/office/drawing/2014/main" id="{A350A3E6-EAC7-443F-86E9-8D61C73E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37904" name="Oval 36">
            <a:extLst>
              <a:ext uri="{FF2B5EF4-FFF2-40B4-BE49-F238E27FC236}">
                <a16:creationId xmlns:a16="http://schemas.microsoft.com/office/drawing/2014/main" id="{CBFB2CA5-B8AA-4FED-B7D6-6F70A490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37909" name="Oval 41">
            <a:extLst>
              <a:ext uri="{FF2B5EF4-FFF2-40B4-BE49-F238E27FC236}">
                <a16:creationId xmlns:a16="http://schemas.microsoft.com/office/drawing/2014/main" id="{E4A17BAD-CF5C-41D6-AA2B-CCF1EA05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37910" name="Oval 42">
            <a:extLst>
              <a:ext uri="{FF2B5EF4-FFF2-40B4-BE49-F238E27FC236}">
                <a16:creationId xmlns:a16="http://schemas.microsoft.com/office/drawing/2014/main" id="{D417BFD6-DC6C-481A-8AFA-052D7FD5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37915" name="Line 47">
            <a:extLst>
              <a:ext uri="{FF2B5EF4-FFF2-40B4-BE49-F238E27FC236}">
                <a16:creationId xmlns:a16="http://schemas.microsoft.com/office/drawing/2014/main" id="{A7E072B2-B5B9-4077-8211-DC83E24CC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6" name="Line 48">
            <a:extLst>
              <a:ext uri="{FF2B5EF4-FFF2-40B4-BE49-F238E27FC236}">
                <a16:creationId xmlns:a16="http://schemas.microsoft.com/office/drawing/2014/main" id="{8DEB5761-4EB4-4448-B1EE-16B91B9C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9" name="Line 49">
            <a:extLst>
              <a:ext uri="{FF2B5EF4-FFF2-40B4-BE49-F238E27FC236}">
                <a16:creationId xmlns:a16="http://schemas.microsoft.com/office/drawing/2014/main" id="{5D144EC7-7EF9-4463-AE3F-71FDAD195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8" name="Line 50">
            <a:extLst>
              <a:ext uri="{FF2B5EF4-FFF2-40B4-BE49-F238E27FC236}">
                <a16:creationId xmlns:a16="http://schemas.microsoft.com/office/drawing/2014/main" id="{53E320AB-D56E-4F93-BB9A-CB5145E6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1981200"/>
            <a:ext cx="475679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Line 54">
            <a:extLst>
              <a:ext uri="{FF2B5EF4-FFF2-40B4-BE49-F238E27FC236}">
                <a16:creationId xmlns:a16="http://schemas.microsoft.com/office/drawing/2014/main" id="{8E4B3B57-9FB4-487F-A042-20F19B81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Line 55">
            <a:extLst>
              <a:ext uri="{FF2B5EF4-FFF2-40B4-BE49-F238E27FC236}">
                <a16:creationId xmlns:a16="http://schemas.microsoft.com/office/drawing/2014/main" id="{BA4BF83F-4060-4675-ADF6-CDA1A79C3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Text Box 60">
            <a:extLst>
              <a:ext uri="{FF2B5EF4-FFF2-40B4-BE49-F238E27FC236}">
                <a16:creationId xmlns:a16="http://schemas.microsoft.com/office/drawing/2014/main" id="{7C4A37B6-0EBE-41D2-8752-3D5AB966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29" name="Text Box 61">
            <a:extLst>
              <a:ext uri="{FF2B5EF4-FFF2-40B4-BE49-F238E27FC236}">
                <a16:creationId xmlns:a16="http://schemas.microsoft.com/office/drawing/2014/main" id="{F13326E1-9885-439C-855D-418C0833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2" name="Text Box 62">
            <a:extLst>
              <a:ext uri="{FF2B5EF4-FFF2-40B4-BE49-F238E27FC236}">
                <a16:creationId xmlns:a16="http://schemas.microsoft.com/office/drawing/2014/main" id="{C5C6DF70-5DDA-45EC-9F7D-4CE26D45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4" name="Text Box 66">
            <a:extLst>
              <a:ext uri="{FF2B5EF4-FFF2-40B4-BE49-F238E27FC236}">
                <a16:creationId xmlns:a16="http://schemas.microsoft.com/office/drawing/2014/main" id="{01344030-7FCF-4134-9EDA-B4E2501F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5" name="Text Box 67">
            <a:extLst>
              <a:ext uri="{FF2B5EF4-FFF2-40B4-BE49-F238E27FC236}">
                <a16:creationId xmlns:a16="http://schemas.microsoft.com/office/drawing/2014/main" id="{0ED44200-8153-4A13-AEF0-28BB9300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9" name="Text Box 71">
            <a:extLst>
              <a:ext uri="{FF2B5EF4-FFF2-40B4-BE49-F238E27FC236}">
                <a16:creationId xmlns:a16="http://schemas.microsoft.com/office/drawing/2014/main" id="{394AA147-DB6D-4115-A000-07B3C3AB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18" name="Oval 78">
            <a:extLst>
              <a:ext uri="{FF2B5EF4-FFF2-40B4-BE49-F238E27FC236}">
                <a16:creationId xmlns:a16="http://schemas.microsoft.com/office/drawing/2014/main" id="{B4F456B4-A87B-4DF3-B54D-0D5EAB1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37947" name="Oval 79">
            <a:extLst>
              <a:ext uri="{FF2B5EF4-FFF2-40B4-BE49-F238E27FC236}">
                <a16:creationId xmlns:a16="http://schemas.microsoft.com/office/drawing/2014/main" id="{125CB31D-0F4F-4A9C-A83E-A29FF867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37948" name="Oval 80">
            <a:extLst>
              <a:ext uri="{FF2B5EF4-FFF2-40B4-BE49-F238E27FC236}">
                <a16:creationId xmlns:a16="http://schemas.microsoft.com/office/drawing/2014/main" id="{612092E3-A179-4C88-8420-87FBF8D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7949" name="Oval 81">
            <a:extLst>
              <a:ext uri="{FF2B5EF4-FFF2-40B4-BE49-F238E27FC236}">
                <a16:creationId xmlns:a16="http://schemas.microsoft.com/office/drawing/2014/main" id="{311CC21E-5D03-41BB-B2A4-DB32BEE5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1532" name="Line 92">
            <a:extLst>
              <a:ext uri="{FF2B5EF4-FFF2-40B4-BE49-F238E27FC236}">
                <a16:creationId xmlns:a16="http://schemas.microsoft.com/office/drawing/2014/main" id="{EAA7B04E-74E3-4512-BBC6-8DAA2C466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1" name="Line 93">
            <a:extLst>
              <a:ext uri="{FF2B5EF4-FFF2-40B4-BE49-F238E27FC236}">
                <a16:creationId xmlns:a16="http://schemas.microsoft.com/office/drawing/2014/main" id="{F20A810A-E2C0-418D-B4AD-68CBDA1C6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2" name="Line 94">
            <a:extLst>
              <a:ext uri="{FF2B5EF4-FFF2-40B4-BE49-F238E27FC236}">
                <a16:creationId xmlns:a16="http://schemas.microsoft.com/office/drawing/2014/main" id="{934E100E-6190-460F-98CB-B98609926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3" name="Line 95">
            <a:extLst>
              <a:ext uri="{FF2B5EF4-FFF2-40B4-BE49-F238E27FC236}">
                <a16:creationId xmlns:a16="http://schemas.microsoft.com/office/drawing/2014/main" id="{9BF37D50-7850-4CF1-83E4-ED964E47C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4" name="Text Box 114">
            <a:extLst>
              <a:ext uri="{FF2B5EF4-FFF2-40B4-BE49-F238E27FC236}">
                <a16:creationId xmlns:a16="http://schemas.microsoft.com/office/drawing/2014/main" id="{F66A6E57-670E-4FD4-8E78-3FADF1E9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3" name="Text Box 115">
            <a:extLst>
              <a:ext uri="{FF2B5EF4-FFF2-40B4-BE49-F238E27FC236}">
                <a16:creationId xmlns:a16="http://schemas.microsoft.com/office/drawing/2014/main" id="{8480306D-B68E-4028-9100-FD5E7E7E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4" name="Text Box 116">
            <a:extLst>
              <a:ext uri="{FF2B5EF4-FFF2-40B4-BE49-F238E27FC236}">
                <a16:creationId xmlns:a16="http://schemas.microsoft.com/office/drawing/2014/main" id="{B8A6C429-BFEE-46CA-9C6E-F7A7E52E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5" name="Text Box 117">
            <a:extLst>
              <a:ext uri="{FF2B5EF4-FFF2-40B4-BE49-F238E27FC236}">
                <a16:creationId xmlns:a16="http://schemas.microsoft.com/office/drawing/2014/main" id="{EE55F3EB-F7D0-43B9-8423-1B2B005E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90" name="Line 150">
            <a:extLst>
              <a:ext uri="{FF2B5EF4-FFF2-40B4-BE49-F238E27FC236}">
                <a16:creationId xmlns:a16="http://schemas.microsoft.com/office/drawing/2014/main" id="{3C9235C0-670F-4550-ADDA-C2CCC42D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71" y="3831761"/>
            <a:ext cx="2380679" cy="2083264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1" name="Text Box 151">
            <a:extLst>
              <a:ext uri="{FF2B5EF4-FFF2-40B4-BE49-F238E27FC236}">
                <a16:creationId xmlns:a16="http://schemas.microsoft.com/office/drawing/2014/main" id="{B799D560-1420-4AD8-ADED-16DC812A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" y="3488861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Bestw=10</a:t>
            </a:r>
          </a:p>
        </p:txBody>
      </p:sp>
      <p:sp>
        <p:nvSpPr>
          <p:cNvPr id="61595" name="Line 155">
            <a:extLst>
              <a:ext uri="{FF2B5EF4-FFF2-40B4-BE49-F238E27FC236}">
                <a16:creationId xmlns:a16="http://schemas.microsoft.com/office/drawing/2014/main" id="{927A432E-D4A2-4244-B099-1E5250017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10904"/>
            <a:ext cx="2895600" cy="2885095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6" name="Text Box 156">
            <a:extLst>
              <a:ext uri="{FF2B5EF4-FFF2-40B4-BE49-F238E27FC236}">
                <a16:creationId xmlns:a16="http://schemas.microsoft.com/office/drawing/2014/main" id="{09565D69-F113-40A7-9961-10650DDE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96" y="2705212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=11</a:t>
            </a:r>
          </a:p>
        </p:txBody>
      </p:sp>
      <p:graphicFrame>
        <p:nvGraphicFramePr>
          <p:cNvPr id="37998" name="对象 1">
            <a:extLst>
              <a:ext uri="{FF2B5EF4-FFF2-40B4-BE49-F238E27FC236}">
                <a16:creationId xmlns:a16="http://schemas.microsoft.com/office/drawing/2014/main" id="{70E17DF4-C90B-433F-9C92-DA89B7E54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47638"/>
          <a:ext cx="23383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4" imgW="761669" imgH="393529" progId="Equation.DSMT4">
                  <p:embed/>
                </p:oleObj>
              </mc:Choice>
              <mc:Fallback>
                <p:oleObj name="Equation" r:id="rId4" imgW="761669" imgH="393529" progId="Equation.DSMT4">
                  <p:embed/>
                  <p:pic>
                    <p:nvPicPr>
                      <p:cNvPr id="37998" name="对象 1">
                        <a:extLst>
                          <a:ext uri="{FF2B5EF4-FFF2-40B4-BE49-F238E27FC236}">
                            <a16:creationId xmlns:a16="http://schemas.microsoft.com/office/drawing/2014/main" id="{70E17DF4-C90B-433F-9C92-DA89B7E54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47638"/>
                        <a:ext cx="23383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981725" y="2359709"/>
            <a:ext cx="444150" cy="483502"/>
            <a:chOff x="7752017" y="685800"/>
            <a:chExt cx="248983" cy="228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772400" y="685800"/>
              <a:ext cx="2286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7752017" y="685800"/>
              <a:ext cx="248983" cy="2196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2438400" y="5542394"/>
            <a:ext cx="444150" cy="483502"/>
            <a:chOff x="7752017" y="685800"/>
            <a:chExt cx="248983" cy="228600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7772400" y="685800"/>
              <a:ext cx="2286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7752017" y="685800"/>
              <a:ext cx="248983" cy="2196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7825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15" y="4325554"/>
            <a:ext cx="829240" cy="11247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2666607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271811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62775" y="571500"/>
            <a:ext cx="2017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cw:0</a:t>
            </a:r>
          </a:p>
          <a:p>
            <a:r>
              <a:rPr lang="en-US" altLang="zh-CN" dirty="0"/>
              <a:t>r:11</a:t>
            </a:r>
          </a:p>
          <a:p>
            <a:r>
              <a:rPr lang="en-US" altLang="zh-CN" dirty="0"/>
              <a:t>bestw:11</a:t>
            </a:r>
          </a:p>
          <a:p>
            <a:r>
              <a:rPr lang="en-US" altLang="zh-CN" dirty="0" err="1"/>
              <a:t>cw+r</a:t>
            </a:r>
            <a:r>
              <a:rPr lang="en-US" altLang="zh-CN" dirty="0"/>
              <a:t>&gt;</a:t>
            </a:r>
            <a:r>
              <a:rPr lang="en-US" altLang="zh-CN" dirty="0" err="1"/>
              <a:t>bestw</a:t>
            </a:r>
            <a:r>
              <a:rPr lang="zh-CN" altLang="en-US" dirty="0"/>
              <a:t>不成立</a:t>
            </a:r>
          </a:p>
        </p:txBody>
      </p:sp>
      <p:sp>
        <p:nvSpPr>
          <p:cNvPr id="13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97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4287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2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61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7" grpId="1" animBg="1"/>
      <p:bldP spid="61452" grpId="0" animBg="1"/>
      <p:bldP spid="61453" grpId="0" animBg="1"/>
      <p:bldP spid="61454" grpId="0" animBg="1"/>
      <p:bldP spid="61455" grpId="0" animBg="1"/>
      <p:bldP spid="61460" grpId="0" animBg="1"/>
      <p:bldP spid="61460" grpId="1" animBg="1"/>
      <p:bldP spid="61467" grpId="0" animBg="1"/>
      <p:bldP spid="61467" grpId="1" animBg="1"/>
      <p:bldP spid="61468" grpId="0" animBg="1"/>
      <p:bldP spid="61469" grpId="0" animBg="1"/>
      <p:bldP spid="61470" grpId="0" animBg="1"/>
      <p:bldP spid="61471" grpId="0" animBg="1"/>
      <p:bldP spid="37900" grpId="0" animBg="1"/>
      <p:bldP spid="37901" grpId="0" animBg="1"/>
      <p:bldP spid="37902" grpId="0" animBg="1"/>
      <p:bldP spid="61475" grpId="0" animBg="1"/>
      <p:bldP spid="61475" grpId="1" animBg="1"/>
      <p:bldP spid="37904" grpId="0" animBg="1"/>
      <p:bldP spid="37909" grpId="0" animBg="1"/>
      <p:bldP spid="37910" grpId="0" animBg="1"/>
      <p:bldP spid="37915" grpId="0" animBg="1"/>
      <p:bldP spid="37916" grpId="0" animBg="1"/>
      <p:bldP spid="61489" grpId="0" animBg="1"/>
      <p:bldP spid="37918" grpId="0" animBg="1"/>
      <p:bldP spid="37922" grpId="0" animBg="1"/>
      <p:bldP spid="37923" grpId="0" animBg="1"/>
      <p:bldP spid="37928" grpId="0"/>
      <p:bldP spid="37929" grpId="0"/>
      <p:bldP spid="61502" grpId="0"/>
      <p:bldP spid="37934" grpId="0"/>
      <p:bldP spid="37935" grpId="0"/>
      <p:bldP spid="37939" grpId="0"/>
      <p:bldP spid="61518" grpId="0" animBg="1"/>
      <p:bldP spid="37947" grpId="0" animBg="1"/>
      <p:bldP spid="37948" grpId="0" animBg="1"/>
      <p:bldP spid="37949" grpId="0" animBg="1"/>
      <p:bldP spid="61532" grpId="0" animBg="1"/>
      <p:bldP spid="37961" grpId="0" animBg="1"/>
      <p:bldP spid="37962" grpId="0" animBg="1"/>
      <p:bldP spid="37963" grpId="0" animBg="1"/>
      <p:bldP spid="61554" grpId="0"/>
      <p:bldP spid="37983" grpId="0"/>
      <p:bldP spid="37984" grpId="0"/>
      <p:bldP spid="37985" grpId="0"/>
      <p:bldP spid="61590" grpId="0" animBg="1"/>
      <p:bldP spid="61591" grpId="0"/>
      <p:bldP spid="61595" grpId="0" animBg="1"/>
      <p:bldP spid="61596" grpId="0"/>
      <p:bldP spid="132" grpId="0" animBg="1"/>
      <p:bldP spid="133" grpId="0" animBg="1"/>
      <p:bldP spid="134" grpId="0" animBg="1"/>
      <p:bldP spid="135" grpId="0" animBg="1"/>
      <p:bldP spid="19" grpId="0"/>
      <p:bldP spid="138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0E3B63F-7C9B-4437-AA91-D9849531CD72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罗密欧与朱丽叶问题：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迷宫是一些互相连通的交叉路口的集合，给定一个入口、一个出口。当从入口到出口存在通路时，输出选中的一条通路；否则，输出无通路存在。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3F3E8-7B60-4694-8154-B966DF3D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30"/>
          <a:stretch/>
        </p:blipFill>
        <p:spPr>
          <a:xfrm>
            <a:off x="874144" y="2579298"/>
            <a:ext cx="3824166" cy="4070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B3F3E8-7B60-4694-8154-B966DF3D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5"/>
          <a:stretch/>
        </p:blipFill>
        <p:spPr>
          <a:xfrm>
            <a:off x="4899804" y="2579298"/>
            <a:ext cx="357430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2" name="Oval 12">
            <a:extLst>
              <a:ext uri="{FF2B5EF4-FFF2-40B4-BE49-F238E27FC236}">
                <a16:creationId xmlns:a16="http://schemas.microsoft.com/office/drawing/2014/main" id="{5A4A8E3A-3F21-4A85-A530-70002227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6171EE89-9226-45F5-87B9-15BE0AA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609D4AFB-FE15-43E4-A2E6-C6DA6958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B98C9DBD-3897-4646-970F-3E76F211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19800"/>
            <a:ext cx="6096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Oval 20">
            <a:extLst>
              <a:ext uri="{FF2B5EF4-FFF2-40B4-BE49-F238E27FC236}">
                <a16:creationId xmlns:a16="http://schemas.microsoft.com/office/drawing/2014/main" id="{5339EC12-C23D-4E7A-A327-4242584A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Oval 29">
            <a:extLst>
              <a:ext uri="{FF2B5EF4-FFF2-40B4-BE49-F238E27FC236}">
                <a16:creationId xmlns:a16="http://schemas.microsoft.com/office/drawing/2014/main" id="{8B019EB1-E282-4046-82C0-4B71921D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Oval 30">
            <a:extLst>
              <a:ext uri="{FF2B5EF4-FFF2-40B4-BE49-F238E27FC236}">
                <a16:creationId xmlns:a16="http://schemas.microsoft.com/office/drawing/2014/main" id="{9AD743ED-718F-4930-AA03-A5B015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1" name="Oval 31">
            <a:extLst>
              <a:ext uri="{FF2B5EF4-FFF2-40B4-BE49-F238E27FC236}">
                <a16:creationId xmlns:a16="http://schemas.microsoft.com/office/drawing/2014/main" id="{AC80B996-1B68-4C6E-A758-12660AD3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0" name="Oval 32">
            <a:extLst>
              <a:ext uri="{FF2B5EF4-FFF2-40B4-BE49-F238E27FC236}">
                <a16:creationId xmlns:a16="http://schemas.microsoft.com/office/drawing/2014/main" id="{EBE1E60D-125B-4B4E-AE5A-2E59D457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37901" name="Oval 33">
            <a:extLst>
              <a:ext uri="{FF2B5EF4-FFF2-40B4-BE49-F238E27FC236}">
                <a16:creationId xmlns:a16="http://schemas.microsoft.com/office/drawing/2014/main" id="{FF6A9CE2-83CA-452F-BFC1-1157C0D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37902" name="Oval 34">
            <a:extLst>
              <a:ext uri="{FF2B5EF4-FFF2-40B4-BE49-F238E27FC236}">
                <a16:creationId xmlns:a16="http://schemas.microsoft.com/office/drawing/2014/main" id="{7ABCEF54-1B7A-4CD8-A0E2-63CC4C3F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61475" name="Oval 35">
            <a:extLst>
              <a:ext uri="{FF2B5EF4-FFF2-40B4-BE49-F238E27FC236}">
                <a16:creationId xmlns:a16="http://schemas.microsoft.com/office/drawing/2014/main" id="{A350A3E6-EAC7-443F-86E9-8D61C73E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37904" name="Oval 36">
            <a:extLst>
              <a:ext uri="{FF2B5EF4-FFF2-40B4-BE49-F238E27FC236}">
                <a16:creationId xmlns:a16="http://schemas.microsoft.com/office/drawing/2014/main" id="{CBFB2CA5-B8AA-4FED-B7D6-6F70A490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37905" name="Oval 37">
            <a:extLst>
              <a:ext uri="{FF2B5EF4-FFF2-40B4-BE49-F238E27FC236}">
                <a16:creationId xmlns:a16="http://schemas.microsoft.com/office/drawing/2014/main" id="{A1F028D6-7CF1-4A27-B816-5C11975D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61478" name="Oval 38">
            <a:extLst>
              <a:ext uri="{FF2B5EF4-FFF2-40B4-BE49-F238E27FC236}">
                <a16:creationId xmlns:a16="http://schemas.microsoft.com/office/drawing/2014/main" id="{22F661A0-B8B2-476D-A46C-031E28B6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61479" name="Oval 39">
            <a:extLst>
              <a:ext uri="{FF2B5EF4-FFF2-40B4-BE49-F238E27FC236}">
                <a16:creationId xmlns:a16="http://schemas.microsoft.com/office/drawing/2014/main" id="{18C8EDFD-89D2-49E5-8CA9-3DCE3C9A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6227204A-A784-4DCD-B3D6-2C297547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7909" name="Oval 41">
            <a:extLst>
              <a:ext uri="{FF2B5EF4-FFF2-40B4-BE49-F238E27FC236}">
                <a16:creationId xmlns:a16="http://schemas.microsoft.com/office/drawing/2014/main" id="{E4A17BAD-CF5C-41D6-AA2B-CCF1EA05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37910" name="Oval 42">
            <a:extLst>
              <a:ext uri="{FF2B5EF4-FFF2-40B4-BE49-F238E27FC236}">
                <a16:creationId xmlns:a16="http://schemas.microsoft.com/office/drawing/2014/main" id="{D417BFD6-DC6C-481A-8AFA-052D7FD5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7911" name="Oval 43">
            <a:extLst>
              <a:ext uri="{FF2B5EF4-FFF2-40B4-BE49-F238E27FC236}">
                <a16:creationId xmlns:a16="http://schemas.microsoft.com/office/drawing/2014/main" id="{9677BB55-2808-4E42-B18C-9FB63843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37912" name="Oval 44">
            <a:extLst>
              <a:ext uri="{FF2B5EF4-FFF2-40B4-BE49-F238E27FC236}">
                <a16:creationId xmlns:a16="http://schemas.microsoft.com/office/drawing/2014/main" id="{37A92D3C-F7CB-4011-9671-5FF48662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61485" name="Oval 45">
            <a:extLst>
              <a:ext uri="{FF2B5EF4-FFF2-40B4-BE49-F238E27FC236}">
                <a16:creationId xmlns:a16="http://schemas.microsoft.com/office/drawing/2014/main" id="{9B0EC6A6-6375-4346-9536-DF323416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61486" name="Oval 46">
            <a:extLst>
              <a:ext uri="{FF2B5EF4-FFF2-40B4-BE49-F238E27FC236}">
                <a16:creationId xmlns:a16="http://schemas.microsoft.com/office/drawing/2014/main" id="{1310C203-501D-48C5-987C-3598ABF6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37915" name="Line 47">
            <a:extLst>
              <a:ext uri="{FF2B5EF4-FFF2-40B4-BE49-F238E27FC236}">
                <a16:creationId xmlns:a16="http://schemas.microsoft.com/office/drawing/2014/main" id="{A7E072B2-B5B9-4077-8211-DC83E24CC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6" name="Line 48">
            <a:extLst>
              <a:ext uri="{FF2B5EF4-FFF2-40B4-BE49-F238E27FC236}">
                <a16:creationId xmlns:a16="http://schemas.microsoft.com/office/drawing/2014/main" id="{8DEB5761-4EB4-4448-B1EE-16B91B9C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9" name="Line 49">
            <a:extLst>
              <a:ext uri="{FF2B5EF4-FFF2-40B4-BE49-F238E27FC236}">
                <a16:creationId xmlns:a16="http://schemas.microsoft.com/office/drawing/2014/main" id="{5D144EC7-7EF9-4463-AE3F-71FDAD195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8" name="Line 50">
            <a:extLst>
              <a:ext uri="{FF2B5EF4-FFF2-40B4-BE49-F238E27FC236}">
                <a16:creationId xmlns:a16="http://schemas.microsoft.com/office/drawing/2014/main" id="{53E320AB-D56E-4F93-BB9A-CB5145E6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9" name="Line 51">
            <a:extLst>
              <a:ext uri="{FF2B5EF4-FFF2-40B4-BE49-F238E27FC236}">
                <a16:creationId xmlns:a16="http://schemas.microsoft.com/office/drawing/2014/main" id="{54908005-800F-4CAD-A947-963ED94C9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2" name="Line 52">
            <a:extLst>
              <a:ext uri="{FF2B5EF4-FFF2-40B4-BE49-F238E27FC236}">
                <a16:creationId xmlns:a16="http://schemas.microsoft.com/office/drawing/2014/main" id="{EF14FD00-CCFF-4811-A602-811EB2925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3" name="Line 53">
            <a:extLst>
              <a:ext uri="{FF2B5EF4-FFF2-40B4-BE49-F238E27FC236}">
                <a16:creationId xmlns:a16="http://schemas.microsoft.com/office/drawing/2014/main" id="{35540C63-52EA-4EAE-8E6C-DA304FF4A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Line 54">
            <a:extLst>
              <a:ext uri="{FF2B5EF4-FFF2-40B4-BE49-F238E27FC236}">
                <a16:creationId xmlns:a16="http://schemas.microsoft.com/office/drawing/2014/main" id="{8E4B3B57-9FB4-487F-A042-20F19B81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Line 55">
            <a:extLst>
              <a:ext uri="{FF2B5EF4-FFF2-40B4-BE49-F238E27FC236}">
                <a16:creationId xmlns:a16="http://schemas.microsoft.com/office/drawing/2014/main" id="{BA4BF83F-4060-4675-ADF6-CDA1A79C3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4" name="Line 56">
            <a:extLst>
              <a:ext uri="{FF2B5EF4-FFF2-40B4-BE49-F238E27FC236}">
                <a16:creationId xmlns:a16="http://schemas.microsoft.com/office/drawing/2014/main" id="{6B9F3FE2-49BB-4431-B31E-A892BD2DA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5" name="Line 57">
            <a:extLst>
              <a:ext uri="{FF2B5EF4-FFF2-40B4-BE49-F238E27FC236}">
                <a16:creationId xmlns:a16="http://schemas.microsoft.com/office/drawing/2014/main" id="{FDA72C62-6EF6-4869-8C84-4660AF53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8" name="Line 58">
            <a:extLst>
              <a:ext uri="{FF2B5EF4-FFF2-40B4-BE49-F238E27FC236}">
                <a16:creationId xmlns:a16="http://schemas.microsoft.com/office/drawing/2014/main" id="{29A03819-0665-42E8-9037-8657E17DFF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9" name="Line 59">
            <a:extLst>
              <a:ext uri="{FF2B5EF4-FFF2-40B4-BE49-F238E27FC236}">
                <a16:creationId xmlns:a16="http://schemas.microsoft.com/office/drawing/2014/main" id="{3F5F7C3C-5574-48BC-B1AA-9054CD02F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Text Box 60">
            <a:extLst>
              <a:ext uri="{FF2B5EF4-FFF2-40B4-BE49-F238E27FC236}">
                <a16:creationId xmlns:a16="http://schemas.microsoft.com/office/drawing/2014/main" id="{7C4A37B6-0EBE-41D2-8752-3D5AB966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29" name="Text Box 61">
            <a:extLst>
              <a:ext uri="{FF2B5EF4-FFF2-40B4-BE49-F238E27FC236}">
                <a16:creationId xmlns:a16="http://schemas.microsoft.com/office/drawing/2014/main" id="{F13326E1-9885-439C-855D-418C0833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2" name="Text Box 62">
            <a:extLst>
              <a:ext uri="{FF2B5EF4-FFF2-40B4-BE49-F238E27FC236}">
                <a16:creationId xmlns:a16="http://schemas.microsoft.com/office/drawing/2014/main" id="{C5C6DF70-5DDA-45EC-9F7D-4CE26D45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1" name="Text Box 63">
            <a:extLst>
              <a:ext uri="{FF2B5EF4-FFF2-40B4-BE49-F238E27FC236}">
                <a16:creationId xmlns:a16="http://schemas.microsoft.com/office/drawing/2014/main" id="{510E0921-E03F-4255-BEB9-82F1B147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2" name="Text Box 64">
            <a:extLst>
              <a:ext uri="{FF2B5EF4-FFF2-40B4-BE49-F238E27FC236}">
                <a16:creationId xmlns:a16="http://schemas.microsoft.com/office/drawing/2014/main" id="{810E982D-0697-4F90-8A63-4A98A538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05" name="Text Box 65">
            <a:extLst>
              <a:ext uri="{FF2B5EF4-FFF2-40B4-BE49-F238E27FC236}">
                <a16:creationId xmlns:a16="http://schemas.microsoft.com/office/drawing/2014/main" id="{CC3D7BBA-0BD6-402E-B51F-4FBF49793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4" name="Text Box 66">
            <a:extLst>
              <a:ext uri="{FF2B5EF4-FFF2-40B4-BE49-F238E27FC236}">
                <a16:creationId xmlns:a16="http://schemas.microsoft.com/office/drawing/2014/main" id="{01344030-7FCF-4134-9EDA-B4E2501F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5" name="Text Box 67">
            <a:extLst>
              <a:ext uri="{FF2B5EF4-FFF2-40B4-BE49-F238E27FC236}">
                <a16:creationId xmlns:a16="http://schemas.microsoft.com/office/drawing/2014/main" id="{0ED44200-8153-4A13-AEF0-28BB9300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8" name="Text Box 68">
            <a:extLst>
              <a:ext uri="{FF2B5EF4-FFF2-40B4-BE49-F238E27FC236}">
                <a16:creationId xmlns:a16="http://schemas.microsoft.com/office/drawing/2014/main" id="{3319AA50-FE9D-49B3-9A9D-AC931E43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9" name="Text Box 69">
            <a:extLst>
              <a:ext uri="{FF2B5EF4-FFF2-40B4-BE49-F238E27FC236}">
                <a16:creationId xmlns:a16="http://schemas.microsoft.com/office/drawing/2014/main" id="{3586285D-03D4-4255-9E72-FEADFDB16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8" name="Text Box 70">
            <a:extLst>
              <a:ext uri="{FF2B5EF4-FFF2-40B4-BE49-F238E27FC236}">
                <a16:creationId xmlns:a16="http://schemas.microsoft.com/office/drawing/2014/main" id="{21A7C30B-BFA1-4E1F-82AC-2B5B075B4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9" name="Text Box 71">
            <a:extLst>
              <a:ext uri="{FF2B5EF4-FFF2-40B4-BE49-F238E27FC236}">
                <a16:creationId xmlns:a16="http://schemas.microsoft.com/office/drawing/2014/main" id="{394AA147-DB6D-4115-A000-07B3C3AB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12" name="Text Box 72">
            <a:extLst>
              <a:ext uri="{FF2B5EF4-FFF2-40B4-BE49-F238E27FC236}">
                <a16:creationId xmlns:a16="http://schemas.microsoft.com/office/drawing/2014/main" id="{A10CCC36-8CDE-491E-9BB0-22C813BC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41" name="Rectangle 73">
            <a:extLst>
              <a:ext uri="{FF2B5EF4-FFF2-40B4-BE49-F238E27FC236}">
                <a16:creationId xmlns:a16="http://schemas.microsoft.com/office/drawing/2014/main" id="{801F87D8-E756-4771-BA36-62A08F63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2" name="Rectangle 74">
            <a:extLst>
              <a:ext uri="{FF2B5EF4-FFF2-40B4-BE49-F238E27FC236}">
                <a16:creationId xmlns:a16="http://schemas.microsoft.com/office/drawing/2014/main" id="{3556179F-D7CE-4B7F-81B1-90A1E3A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3" name="Rectangle 75">
            <a:extLst>
              <a:ext uri="{FF2B5EF4-FFF2-40B4-BE49-F238E27FC236}">
                <a16:creationId xmlns:a16="http://schemas.microsoft.com/office/drawing/2014/main" id="{1D1E137F-5922-46FD-80CA-A58E95EA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6" name="Oval 76">
            <a:extLst>
              <a:ext uri="{FF2B5EF4-FFF2-40B4-BE49-F238E27FC236}">
                <a16:creationId xmlns:a16="http://schemas.microsoft.com/office/drawing/2014/main" id="{123ABE71-3A61-4CF5-9E08-E24EEDC0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1517" name="Oval 77">
            <a:extLst>
              <a:ext uri="{FF2B5EF4-FFF2-40B4-BE49-F238E27FC236}">
                <a16:creationId xmlns:a16="http://schemas.microsoft.com/office/drawing/2014/main" id="{020F4CF6-5F64-4361-A8CF-0E47350C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1518" name="Oval 78">
            <a:extLst>
              <a:ext uri="{FF2B5EF4-FFF2-40B4-BE49-F238E27FC236}">
                <a16:creationId xmlns:a16="http://schemas.microsoft.com/office/drawing/2014/main" id="{B4F456B4-A87B-4DF3-B54D-0D5EAB1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37947" name="Oval 79">
            <a:extLst>
              <a:ext uri="{FF2B5EF4-FFF2-40B4-BE49-F238E27FC236}">
                <a16:creationId xmlns:a16="http://schemas.microsoft.com/office/drawing/2014/main" id="{125CB31D-0F4F-4A9C-A83E-A29FF867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</p:txBody>
      </p:sp>
      <p:sp>
        <p:nvSpPr>
          <p:cNvPr id="37948" name="Oval 80">
            <a:extLst>
              <a:ext uri="{FF2B5EF4-FFF2-40B4-BE49-F238E27FC236}">
                <a16:creationId xmlns:a16="http://schemas.microsoft.com/office/drawing/2014/main" id="{612092E3-A179-4C88-8420-87FBF8D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7949" name="Oval 81">
            <a:extLst>
              <a:ext uri="{FF2B5EF4-FFF2-40B4-BE49-F238E27FC236}">
                <a16:creationId xmlns:a16="http://schemas.microsoft.com/office/drawing/2014/main" id="{311CC21E-5D03-41BB-B2A4-DB32BEE5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37950" name="Oval 82">
            <a:extLst>
              <a:ext uri="{FF2B5EF4-FFF2-40B4-BE49-F238E27FC236}">
                <a16:creationId xmlns:a16="http://schemas.microsoft.com/office/drawing/2014/main" id="{E5B56CC3-87E2-45BC-AB32-875FC067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1" name="Oval 83">
            <a:extLst>
              <a:ext uri="{FF2B5EF4-FFF2-40B4-BE49-F238E27FC236}">
                <a16:creationId xmlns:a16="http://schemas.microsoft.com/office/drawing/2014/main" id="{A7D5EE7C-F1D7-422E-B80F-896A5C0D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2" name="Oval 84">
            <a:extLst>
              <a:ext uri="{FF2B5EF4-FFF2-40B4-BE49-F238E27FC236}">
                <a16:creationId xmlns:a16="http://schemas.microsoft.com/office/drawing/2014/main" id="{94B4F01E-DDD2-4899-B517-2CBA4F6A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3" name="Oval 85">
            <a:extLst>
              <a:ext uri="{FF2B5EF4-FFF2-40B4-BE49-F238E27FC236}">
                <a16:creationId xmlns:a16="http://schemas.microsoft.com/office/drawing/2014/main" id="{C3924F2A-73B5-449B-9D73-65BAC3BA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6" name="Oval 86">
            <a:extLst>
              <a:ext uri="{FF2B5EF4-FFF2-40B4-BE49-F238E27FC236}">
                <a16:creationId xmlns:a16="http://schemas.microsoft.com/office/drawing/2014/main" id="{E02CAE7D-8BF1-4DD0-9D61-2E37723E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7" name="Oval 87">
            <a:extLst>
              <a:ext uri="{FF2B5EF4-FFF2-40B4-BE49-F238E27FC236}">
                <a16:creationId xmlns:a16="http://schemas.microsoft.com/office/drawing/2014/main" id="{926C283E-1D39-40E8-A9F4-EC1FAAE8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8" name="Oval 88">
            <a:extLst>
              <a:ext uri="{FF2B5EF4-FFF2-40B4-BE49-F238E27FC236}">
                <a16:creationId xmlns:a16="http://schemas.microsoft.com/office/drawing/2014/main" id="{32F9C8BD-A7DD-4D9E-8C74-D4586F22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9" name="Oval 89">
            <a:extLst>
              <a:ext uri="{FF2B5EF4-FFF2-40B4-BE49-F238E27FC236}">
                <a16:creationId xmlns:a16="http://schemas.microsoft.com/office/drawing/2014/main" id="{07BC5C8E-1A62-47C8-BA46-7435BA43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0" name="Line 90">
            <a:extLst>
              <a:ext uri="{FF2B5EF4-FFF2-40B4-BE49-F238E27FC236}">
                <a16:creationId xmlns:a16="http://schemas.microsoft.com/office/drawing/2014/main" id="{F32537CF-E5C5-4C7B-A782-BD6868A85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1" name="Line 91">
            <a:extLst>
              <a:ext uri="{FF2B5EF4-FFF2-40B4-BE49-F238E27FC236}">
                <a16:creationId xmlns:a16="http://schemas.microsoft.com/office/drawing/2014/main" id="{0D64DA01-34A7-491E-A306-F2053691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2" name="Line 92">
            <a:extLst>
              <a:ext uri="{FF2B5EF4-FFF2-40B4-BE49-F238E27FC236}">
                <a16:creationId xmlns:a16="http://schemas.microsoft.com/office/drawing/2014/main" id="{EAA7B04E-74E3-4512-BBC6-8DAA2C466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1" name="Line 93">
            <a:extLst>
              <a:ext uri="{FF2B5EF4-FFF2-40B4-BE49-F238E27FC236}">
                <a16:creationId xmlns:a16="http://schemas.microsoft.com/office/drawing/2014/main" id="{F20A810A-E2C0-418D-B4AD-68CBDA1C6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2" name="Line 94">
            <a:extLst>
              <a:ext uri="{FF2B5EF4-FFF2-40B4-BE49-F238E27FC236}">
                <a16:creationId xmlns:a16="http://schemas.microsoft.com/office/drawing/2014/main" id="{934E100E-6190-460F-98CB-B98609926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3" name="Line 95">
            <a:extLst>
              <a:ext uri="{FF2B5EF4-FFF2-40B4-BE49-F238E27FC236}">
                <a16:creationId xmlns:a16="http://schemas.microsoft.com/office/drawing/2014/main" id="{9BF37D50-7850-4CF1-83E4-ED964E47C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4" name="Line 96">
            <a:extLst>
              <a:ext uri="{FF2B5EF4-FFF2-40B4-BE49-F238E27FC236}">
                <a16:creationId xmlns:a16="http://schemas.microsoft.com/office/drawing/2014/main" id="{81A05F5A-CC17-4696-B768-359118E10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5" name="Line 97">
            <a:extLst>
              <a:ext uri="{FF2B5EF4-FFF2-40B4-BE49-F238E27FC236}">
                <a16:creationId xmlns:a16="http://schemas.microsoft.com/office/drawing/2014/main" id="{DA8071B9-E892-4A97-9FC9-A85B1E6F0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6" name="Line 98">
            <a:extLst>
              <a:ext uri="{FF2B5EF4-FFF2-40B4-BE49-F238E27FC236}">
                <a16:creationId xmlns:a16="http://schemas.microsoft.com/office/drawing/2014/main" id="{F078ED0E-CF16-42AA-8EF5-7546314E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7" name="Line 99">
            <a:extLst>
              <a:ext uri="{FF2B5EF4-FFF2-40B4-BE49-F238E27FC236}">
                <a16:creationId xmlns:a16="http://schemas.microsoft.com/office/drawing/2014/main" id="{CB60F881-5CDD-41B8-B805-C77EC70E7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0" name="Line 100">
            <a:extLst>
              <a:ext uri="{FF2B5EF4-FFF2-40B4-BE49-F238E27FC236}">
                <a16:creationId xmlns:a16="http://schemas.microsoft.com/office/drawing/2014/main" id="{75A30F11-8D42-4E33-8962-9093FF1DA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1" name="Line 101">
            <a:extLst>
              <a:ext uri="{FF2B5EF4-FFF2-40B4-BE49-F238E27FC236}">
                <a16:creationId xmlns:a16="http://schemas.microsoft.com/office/drawing/2014/main" id="{1C989B28-2D59-462A-B9E5-0863816D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2" name="Line 102">
            <a:extLst>
              <a:ext uri="{FF2B5EF4-FFF2-40B4-BE49-F238E27FC236}">
                <a16:creationId xmlns:a16="http://schemas.microsoft.com/office/drawing/2014/main" id="{A6D919C5-B0C5-439C-9893-E186118CA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3" name="Line 103">
            <a:extLst>
              <a:ext uri="{FF2B5EF4-FFF2-40B4-BE49-F238E27FC236}">
                <a16:creationId xmlns:a16="http://schemas.microsoft.com/office/drawing/2014/main" id="{6E54C102-1511-41BE-87A1-DD30FC755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4" name="Line 104">
            <a:extLst>
              <a:ext uri="{FF2B5EF4-FFF2-40B4-BE49-F238E27FC236}">
                <a16:creationId xmlns:a16="http://schemas.microsoft.com/office/drawing/2014/main" id="{44CD93B9-E168-4542-A2FF-1170C6DE9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5" name="Text Box 105">
            <a:extLst>
              <a:ext uri="{FF2B5EF4-FFF2-40B4-BE49-F238E27FC236}">
                <a16:creationId xmlns:a16="http://schemas.microsoft.com/office/drawing/2014/main" id="{B98DBDCA-F103-4AF2-A7A0-4FC8AFF5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46" name="Oval 106">
            <a:extLst>
              <a:ext uri="{FF2B5EF4-FFF2-40B4-BE49-F238E27FC236}">
                <a16:creationId xmlns:a16="http://schemas.microsoft.com/office/drawing/2014/main" id="{A828579F-714B-4A25-ACB8-CC0F8F44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61547" name="Oval 107">
            <a:extLst>
              <a:ext uri="{FF2B5EF4-FFF2-40B4-BE49-F238E27FC236}">
                <a16:creationId xmlns:a16="http://schemas.microsoft.com/office/drawing/2014/main" id="{D8941BBF-6484-43FF-BDC7-7078DFAA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1548" name="Line 108">
            <a:extLst>
              <a:ext uri="{FF2B5EF4-FFF2-40B4-BE49-F238E27FC236}">
                <a16:creationId xmlns:a16="http://schemas.microsoft.com/office/drawing/2014/main" id="{CDB70733-E2BE-4958-8BA9-67E40E046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9" name="Line 109">
            <a:extLst>
              <a:ext uri="{FF2B5EF4-FFF2-40B4-BE49-F238E27FC236}">
                <a16:creationId xmlns:a16="http://schemas.microsoft.com/office/drawing/2014/main" id="{2B3B7586-AC30-472D-A5DA-858FFE79E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0" name="Text Box 110">
            <a:extLst>
              <a:ext uri="{FF2B5EF4-FFF2-40B4-BE49-F238E27FC236}">
                <a16:creationId xmlns:a16="http://schemas.microsoft.com/office/drawing/2014/main" id="{7C518940-90F8-437B-B3B9-8BED8786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51" name="Text Box 111">
            <a:extLst>
              <a:ext uri="{FF2B5EF4-FFF2-40B4-BE49-F238E27FC236}">
                <a16:creationId xmlns:a16="http://schemas.microsoft.com/office/drawing/2014/main" id="{464767F6-766E-47A2-94CE-1424A9A6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52" name="Text Box 112">
            <a:extLst>
              <a:ext uri="{FF2B5EF4-FFF2-40B4-BE49-F238E27FC236}">
                <a16:creationId xmlns:a16="http://schemas.microsoft.com/office/drawing/2014/main" id="{E2D32B94-2C5B-4BD3-8F82-7F8B845F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53" name="Text Box 113">
            <a:extLst>
              <a:ext uri="{FF2B5EF4-FFF2-40B4-BE49-F238E27FC236}">
                <a16:creationId xmlns:a16="http://schemas.microsoft.com/office/drawing/2014/main" id="{5409DD6D-C29C-4FEF-997E-0D324C00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54" name="Text Box 114">
            <a:extLst>
              <a:ext uri="{FF2B5EF4-FFF2-40B4-BE49-F238E27FC236}">
                <a16:creationId xmlns:a16="http://schemas.microsoft.com/office/drawing/2014/main" id="{F66A6E57-670E-4FD4-8E78-3FADF1E9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3" name="Text Box 115">
            <a:extLst>
              <a:ext uri="{FF2B5EF4-FFF2-40B4-BE49-F238E27FC236}">
                <a16:creationId xmlns:a16="http://schemas.microsoft.com/office/drawing/2014/main" id="{8480306D-B68E-4028-9100-FD5E7E7E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4" name="Text Box 116">
            <a:extLst>
              <a:ext uri="{FF2B5EF4-FFF2-40B4-BE49-F238E27FC236}">
                <a16:creationId xmlns:a16="http://schemas.microsoft.com/office/drawing/2014/main" id="{B8A6C429-BFEE-46CA-9C6E-F7A7E52E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5" name="Text Box 117">
            <a:extLst>
              <a:ext uri="{FF2B5EF4-FFF2-40B4-BE49-F238E27FC236}">
                <a16:creationId xmlns:a16="http://schemas.microsoft.com/office/drawing/2014/main" id="{EE55F3EB-F7D0-43B9-8423-1B2B005E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6" name="Text Box 118">
            <a:extLst>
              <a:ext uri="{FF2B5EF4-FFF2-40B4-BE49-F238E27FC236}">
                <a16:creationId xmlns:a16="http://schemas.microsoft.com/office/drawing/2014/main" id="{CDDA5868-23ED-460B-8D20-4178BE12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7" name="Text Box 119">
            <a:extLst>
              <a:ext uri="{FF2B5EF4-FFF2-40B4-BE49-F238E27FC236}">
                <a16:creationId xmlns:a16="http://schemas.microsoft.com/office/drawing/2014/main" id="{247867A1-0029-46A0-990E-7656F8BF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8" name="Text Box 120">
            <a:extLst>
              <a:ext uri="{FF2B5EF4-FFF2-40B4-BE49-F238E27FC236}">
                <a16:creationId xmlns:a16="http://schemas.microsoft.com/office/drawing/2014/main" id="{2C0FDB43-C367-4102-978C-C0E22614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9" name="Text Box 121">
            <a:extLst>
              <a:ext uri="{FF2B5EF4-FFF2-40B4-BE49-F238E27FC236}">
                <a16:creationId xmlns:a16="http://schemas.microsoft.com/office/drawing/2014/main" id="{EA753A38-0299-4DAA-9B48-D321A064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62" name="Text Box 122">
            <a:extLst>
              <a:ext uri="{FF2B5EF4-FFF2-40B4-BE49-F238E27FC236}">
                <a16:creationId xmlns:a16="http://schemas.microsoft.com/office/drawing/2014/main" id="{A9B97318-CF7F-415D-AFF5-345B2A0C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63" name="Text Box 123">
            <a:extLst>
              <a:ext uri="{FF2B5EF4-FFF2-40B4-BE49-F238E27FC236}">
                <a16:creationId xmlns:a16="http://schemas.microsoft.com/office/drawing/2014/main" id="{D08AB79D-EF70-435B-BDE7-CAAE35174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64" name="Text Box 124">
            <a:extLst>
              <a:ext uri="{FF2B5EF4-FFF2-40B4-BE49-F238E27FC236}">
                <a16:creationId xmlns:a16="http://schemas.microsoft.com/office/drawing/2014/main" id="{64BD629E-9EF2-4DC4-AE3F-D9EE580E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65" name="Text Box 125">
            <a:extLst>
              <a:ext uri="{FF2B5EF4-FFF2-40B4-BE49-F238E27FC236}">
                <a16:creationId xmlns:a16="http://schemas.microsoft.com/office/drawing/2014/main" id="{D85164C7-56B9-4D71-85D6-9A6E893F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90" name="Line 150">
            <a:extLst>
              <a:ext uri="{FF2B5EF4-FFF2-40B4-BE49-F238E27FC236}">
                <a16:creationId xmlns:a16="http://schemas.microsoft.com/office/drawing/2014/main" id="{3C9235C0-670F-4550-ADDA-C2CCC42D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00400"/>
            <a:ext cx="2590800" cy="29718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1" name="Text Box 151">
            <a:extLst>
              <a:ext uri="{FF2B5EF4-FFF2-40B4-BE49-F238E27FC236}">
                <a16:creationId xmlns:a16="http://schemas.microsoft.com/office/drawing/2014/main" id="{B799D560-1420-4AD8-ADED-16DC812A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Bestw=10</a:t>
            </a:r>
          </a:p>
        </p:txBody>
      </p:sp>
      <p:sp>
        <p:nvSpPr>
          <p:cNvPr id="61595" name="Line 155">
            <a:extLst>
              <a:ext uri="{FF2B5EF4-FFF2-40B4-BE49-F238E27FC236}">
                <a16:creationId xmlns:a16="http://schemas.microsoft.com/office/drawing/2014/main" id="{927A432E-D4A2-4244-B099-1E5250017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81300"/>
            <a:ext cx="2667000" cy="33147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6" name="Text Box 156">
            <a:extLst>
              <a:ext uri="{FF2B5EF4-FFF2-40B4-BE49-F238E27FC236}">
                <a16:creationId xmlns:a16="http://schemas.microsoft.com/office/drawing/2014/main" id="{09565D69-F113-40A7-9961-10650DDE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Bestw=11</a:t>
            </a:r>
          </a:p>
        </p:txBody>
      </p:sp>
      <p:graphicFrame>
        <p:nvGraphicFramePr>
          <p:cNvPr id="37998" name="对象 1">
            <a:extLst>
              <a:ext uri="{FF2B5EF4-FFF2-40B4-BE49-F238E27FC236}">
                <a16:creationId xmlns:a16="http://schemas.microsoft.com/office/drawing/2014/main" id="{70E17DF4-C90B-433F-9C92-DA89B7E54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47638"/>
          <a:ext cx="23383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761669" imgH="393529" progId="Equation.DSMT4">
                  <p:embed/>
                </p:oleObj>
              </mc:Choice>
              <mc:Fallback>
                <p:oleObj name="Equation" r:id="rId3" imgW="761669" imgH="393529" progId="Equation.DSMT4">
                  <p:embed/>
                  <p:pic>
                    <p:nvPicPr>
                      <p:cNvPr id="37998" name="对象 1">
                        <a:extLst>
                          <a:ext uri="{FF2B5EF4-FFF2-40B4-BE49-F238E27FC236}">
                            <a16:creationId xmlns:a16="http://schemas.microsoft.com/office/drawing/2014/main" id="{70E17DF4-C90B-433F-9C92-DA89B7E54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47638"/>
                        <a:ext cx="23383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1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1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1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1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1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1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4" dur="2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6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6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6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61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6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6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6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6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6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61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/>
      <p:bldP spid="61453" grpId="0" animBg="1"/>
      <p:bldP spid="61454" grpId="0" animBg="1"/>
      <p:bldP spid="61455" grpId="0" animBg="1"/>
      <p:bldP spid="61455" grpId="1" animBg="1"/>
      <p:bldP spid="61460" grpId="0" animBg="1"/>
      <p:bldP spid="61460" grpId="1" animBg="1"/>
      <p:bldP spid="61467" grpId="0" animBg="1"/>
      <p:bldP spid="61468" grpId="0" animBg="1"/>
      <p:bldP spid="61469" grpId="0" animBg="1"/>
      <p:bldP spid="61470" grpId="0" animBg="1"/>
      <p:bldP spid="61471" grpId="0" animBg="1"/>
      <p:bldP spid="61475" grpId="0" animBg="1"/>
      <p:bldP spid="37905" grpId="0" animBg="1"/>
      <p:bldP spid="61478" grpId="0" animBg="1"/>
      <p:bldP spid="61479" grpId="0" animBg="1"/>
      <p:bldP spid="61480" grpId="0" animBg="1"/>
      <p:bldP spid="37911" grpId="0" animBg="1"/>
      <p:bldP spid="37912" grpId="0" animBg="1"/>
      <p:bldP spid="61485" grpId="0" animBg="1"/>
      <p:bldP spid="61486" grpId="0" animBg="1"/>
      <p:bldP spid="37919" grpId="0" animBg="1"/>
      <p:bldP spid="37924" grpId="0" animBg="1"/>
      <p:bldP spid="37925" grpId="0" animBg="1"/>
      <p:bldP spid="61502" grpId="0"/>
      <p:bldP spid="37931" grpId="0"/>
      <p:bldP spid="37932" grpId="0"/>
      <p:bldP spid="61505" grpId="0"/>
      <p:bldP spid="61508" grpId="0"/>
      <p:bldP spid="61509" grpId="0"/>
      <p:bldP spid="37938" grpId="0"/>
      <p:bldP spid="61512" grpId="0"/>
      <p:bldP spid="61516" grpId="0" animBg="1"/>
      <p:bldP spid="61517" grpId="0" animBg="1"/>
      <p:bldP spid="61518" grpId="0" animBg="1"/>
      <p:bldP spid="37950" grpId="0" animBg="1"/>
      <p:bldP spid="37951" grpId="0" animBg="1"/>
      <p:bldP spid="37952" grpId="0" animBg="1"/>
      <p:bldP spid="37953" grpId="0" animBg="1"/>
      <p:bldP spid="61526" grpId="0" animBg="1"/>
      <p:bldP spid="61527" grpId="0" animBg="1"/>
      <p:bldP spid="61528" grpId="0" animBg="1"/>
      <p:bldP spid="61529" grpId="0" animBg="1"/>
      <p:bldP spid="37964" grpId="0" animBg="1"/>
      <p:bldP spid="37965" grpId="0" animBg="1"/>
      <p:bldP spid="37966" grpId="0" animBg="1"/>
      <p:bldP spid="37967" grpId="0" animBg="1"/>
      <p:bldP spid="61545" grpId="0"/>
      <p:bldP spid="61546" grpId="0" animBg="1"/>
      <p:bldP spid="61547" grpId="0" animBg="1"/>
      <p:bldP spid="61550" grpId="0"/>
      <p:bldP spid="61551" grpId="0"/>
      <p:bldP spid="61552" grpId="0"/>
      <p:bldP spid="61553" grpId="0"/>
      <p:bldP spid="61554" grpId="0"/>
      <p:bldP spid="37986" grpId="0"/>
      <p:bldP spid="37987" grpId="0"/>
      <p:bldP spid="37988" grpId="0"/>
      <p:bldP spid="37989" grpId="0"/>
      <p:bldP spid="61562" grpId="0"/>
      <p:bldP spid="61563" grpId="0"/>
      <p:bldP spid="61564" grpId="0"/>
      <p:bldP spid="61565" grpId="0"/>
      <p:bldP spid="61591" grpId="0"/>
      <p:bldP spid="615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STATBAR">
            <a:extLst>
              <a:ext uri="{FF2B5EF4-FFF2-40B4-BE49-F238E27FC236}">
                <a16:creationId xmlns:a16="http://schemas.microsoft.com/office/drawing/2014/main" id="{A36D465F-48E3-4569-A4A9-A0986AB2B6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8915" name="Text Box 6">
            <a:extLst>
              <a:ext uri="{FF2B5EF4-FFF2-40B4-BE49-F238E27FC236}">
                <a16:creationId xmlns:a16="http://schemas.microsoft.com/office/drawing/2014/main" id="{745E138C-C762-45EA-9784-94AB54AA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22D7BF45-E14A-42F8-952A-02C6D520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133600"/>
            <a:ext cx="6613525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使用约束函数和限界函数分别剪去不满足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约束的子树和不能产生最优解的子树，避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免无效搜索。所以比穷举法效率高。 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11B4C074-8285-4042-98D2-E465A46F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096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回溯法为什么比穷举法效率高？ </a:t>
            </a:r>
          </a:p>
        </p:txBody>
      </p:sp>
    </p:spTree>
    <p:extLst>
      <p:ext uri="{BB962C8B-B14F-4D97-AF65-F5344CB8AC3E}">
        <p14:creationId xmlns:p14="http://schemas.microsoft.com/office/powerpoint/2010/main" val="397611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  <p:bldP spid="440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STATBAR">
            <a:extLst>
              <a:ext uri="{FF2B5EF4-FFF2-40B4-BE49-F238E27FC236}">
                <a16:creationId xmlns:a16="http://schemas.microsoft.com/office/drawing/2014/main" id="{82ED6749-C939-4554-858F-EAEC9DF6F58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6449"/>
            <a:ext cx="8991600" cy="12521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6147" name="Text Box 6">
            <a:extLst>
              <a:ext uri="{FF2B5EF4-FFF2-40B4-BE49-F238E27FC236}">
                <a16:creationId xmlns:a16="http://schemas.microsoft.com/office/drawing/2014/main" id="{21C2E0B3-7A52-4AC0-BF28-BDEF5CBE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1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问题的解空间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6961B45-1E5B-478E-810D-D891E03B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994"/>
            <a:ext cx="262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487B4CE2-34F7-4082-AC54-CEF0037C4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56342"/>
              </p:ext>
            </p:extLst>
          </p:nvPr>
        </p:nvGraphicFramePr>
        <p:xfrm>
          <a:off x="7731370" y="2715418"/>
          <a:ext cx="1066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5" imgW="355138" imgH="177569" progId="Equation.3">
                  <p:embed/>
                </p:oleObj>
              </mc:Choice>
              <mc:Fallback>
                <p:oleObj name="公式" r:id="rId5" imgW="355138" imgH="177569" progId="Equation.3">
                  <p:embed/>
                  <p:pic>
                    <p:nvPicPr>
                      <p:cNvPr id="7178" name="Object 10">
                        <a:extLst>
                          <a:ext uri="{FF2B5EF4-FFF2-40B4-BE49-F238E27FC236}">
                            <a16:creationId xmlns:a16="http://schemas.microsoft.com/office/drawing/2014/main" id="{487B4CE2-34F7-4082-AC54-CEF0037C4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370" y="2715418"/>
                        <a:ext cx="1066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76AD7D3C-5C64-4896-AC8D-B499631AC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35747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其解空间：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3D7554A0-9B2C-4339-8028-8C1570F4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057" y="3259673"/>
            <a:ext cx="13740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{(0,0,0),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(0,0,1),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(1,0,0),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(1,0,1),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(1,1,1)}</a:t>
            </a:r>
          </a:p>
        </p:txBody>
      </p:sp>
      <p:sp>
        <p:nvSpPr>
          <p:cNvPr id="6153" name="Text Box 16">
            <a:extLst>
              <a:ext uri="{FF2B5EF4-FFF2-40B4-BE49-F238E27FC236}">
                <a16:creationId xmlns:a16="http://schemas.microsoft.com/office/drawing/2014/main" id="{011B85D0-3DAB-4D24-B0F2-694A0DA6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15" y="1040342"/>
            <a:ext cx="73444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用回溯法解问题时，应明确定义问题的解空间。</a:t>
            </a:r>
          </a:p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问题的解空间至少应包含问题的一个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解。</a:t>
            </a:r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E991647D-A484-486C-8D6C-FB46B25B6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752600"/>
            <a:ext cx="11430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B4B5AF0-1344-473B-9328-94A1F8A5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9869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C=30,W=[16,15,15],V=[45,25,25]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86004" y="3553619"/>
            <a:ext cx="4841828" cy="2645887"/>
            <a:chOff x="1524001" y="914400"/>
            <a:chExt cx="8991599" cy="5029200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6172200" y="914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A</a:t>
              </a: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4191000" y="2438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B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8229600" y="2362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C</a:t>
              </a: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3124200" y="3962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D</a:t>
              </a: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5105400" y="3962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E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7239000" y="41148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F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9220200" y="41148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G</a:t>
              </a: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3622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H</a:t>
              </a: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81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I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44958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J</a:t>
              </a:r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57150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K</a:t>
              </a:r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6629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L</a:t>
              </a:r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78486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M</a:t>
              </a:r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89916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N</a:t>
              </a:r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10058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O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4572000" y="1295400"/>
              <a:ext cx="16002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6629400" y="1219200"/>
              <a:ext cx="167640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429000" y="2819400"/>
              <a:ext cx="7620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4648200" y="2743200"/>
              <a:ext cx="6096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7543800" y="2743200"/>
              <a:ext cx="68580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8686800" y="2667000"/>
              <a:ext cx="60960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2667000" y="4343400"/>
              <a:ext cx="4572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581400" y="4267200"/>
              <a:ext cx="1524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4800600" y="4267200"/>
              <a:ext cx="3048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5562600" y="4191000"/>
              <a:ext cx="3048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6934200" y="4419600"/>
              <a:ext cx="3048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7696200" y="4343400"/>
              <a:ext cx="3048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H="1">
              <a:off x="9144000" y="4419600"/>
              <a:ext cx="762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9677400" y="4343400"/>
              <a:ext cx="5334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839032" y="143211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27738" y="141241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3339368" y="293300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7414306" y="296839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6557056" y="458628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8690656" y="4630506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459794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2366056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894088" y="290102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8951738" y="294725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9925050" y="458628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7824264" y="460398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5715000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581400" y="46482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524001" y="3057515"/>
              <a:ext cx="431241" cy="542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1524001" y="3614727"/>
              <a:ext cx="431241" cy="542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81" grpId="0"/>
      <p:bldP spid="7182" grpId="0"/>
      <p:bldP spid="7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7" name="Oval 55">
            <a:extLst>
              <a:ext uri="{FF2B5EF4-FFF2-40B4-BE49-F238E27FC236}">
                <a16:creationId xmlns:a16="http://schemas.microsoft.com/office/drawing/2014/main" id="{63E99CF4-F27D-4153-8511-95A4A6312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838200" cy="838200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6" name="Oval 54">
            <a:extLst>
              <a:ext uri="{FF2B5EF4-FFF2-40B4-BE49-F238E27FC236}">
                <a16:creationId xmlns:a16="http://schemas.microsoft.com/office/drawing/2014/main" id="{2DAB98BE-FDAF-4A3E-BED8-181D76B5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838200" cy="838200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2" name="Picture 5" descr="STATBAR">
            <a:extLst>
              <a:ext uri="{FF2B5EF4-FFF2-40B4-BE49-F238E27FC236}">
                <a16:creationId xmlns:a16="http://schemas.microsoft.com/office/drawing/2014/main" id="{EBC7CCE6-95A8-4B60-B3A6-BC674974B4D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165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7173" name="Text Box 6">
            <a:extLst>
              <a:ext uri="{FF2B5EF4-FFF2-40B4-BE49-F238E27FC236}">
                <a16:creationId xmlns:a16="http://schemas.microsoft.com/office/drawing/2014/main" id="{DAA33C8E-ED34-4A05-B8A6-AC84B333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7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7174" name="Oval 7">
            <a:extLst>
              <a:ext uri="{FF2B5EF4-FFF2-40B4-BE49-F238E27FC236}">
                <a16:creationId xmlns:a16="http://schemas.microsoft.com/office/drawing/2014/main" id="{A3A9B54E-3A92-4D68-A570-18F567D5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7175" name="Oval 9">
            <a:extLst>
              <a:ext uri="{FF2B5EF4-FFF2-40B4-BE49-F238E27FC236}">
                <a16:creationId xmlns:a16="http://schemas.microsoft.com/office/drawing/2014/main" id="{628DF65A-9E99-4A64-B4E4-BD3A9C65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7176" name="Oval 10">
            <a:extLst>
              <a:ext uri="{FF2B5EF4-FFF2-40B4-BE49-F238E27FC236}">
                <a16:creationId xmlns:a16="http://schemas.microsoft.com/office/drawing/2014/main" id="{04592ACA-3B91-4478-AFE7-4632810D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33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7177" name="Oval 11">
            <a:extLst>
              <a:ext uri="{FF2B5EF4-FFF2-40B4-BE49-F238E27FC236}">
                <a16:creationId xmlns:a16="http://schemas.microsoft.com/office/drawing/2014/main" id="{E78C7CC4-60CC-45A7-B481-7D838FD6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7178" name="Oval 12">
            <a:extLst>
              <a:ext uri="{FF2B5EF4-FFF2-40B4-BE49-F238E27FC236}">
                <a16:creationId xmlns:a16="http://schemas.microsoft.com/office/drawing/2014/main" id="{7CA197C4-4A9B-4D88-9E2C-9055E62B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7179" name="Oval 13">
            <a:extLst>
              <a:ext uri="{FF2B5EF4-FFF2-40B4-BE49-F238E27FC236}">
                <a16:creationId xmlns:a16="http://schemas.microsoft.com/office/drawing/2014/main" id="{739A5115-2034-46F4-B3E2-8B8CF4CB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7180" name="Oval 14">
            <a:extLst>
              <a:ext uri="{FF2B5EF4-FFF2-40B4-BE49-F238E27FC236}">
                <a16:creationId xmlns:a16="http://schemas.microsoft.com/office/drawing/2014/main" id="{E210C4B9-3E1A-40D4-A395-DCFF926E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7181" name="Oval 15">
            <a:extLst>
              <a:ext uri="{FF2B5EF4-FFF2-40B4-BE49-F238E27FC236}">
                <a16:creationId xmlns:a16="http://schemas.microsoft.com/office/drawing/2014/main" id="{D8380A73-11E4-43B7-850A-EEDAFA5F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7182" name="Oval 16">
            <a:extLst>
              <a:ext uri="{FF2B5EF4-FFF2-40B4-BE49-F238E27FC236}">
                <a16:creationId xmlns:a16="http://schemas.microsoft.com/office/drawing/2014/main" id="{4B79431F-65AC-43FF-B3C7-E5661F01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7183" name="Oval 17">
            <a:extLst>
              <a:ext uri="{FF2B5EF4-FFF2-40B4-BE49-F238E27FC236}">
                <a16:creationId xmlns:a16="http://schemas.microsoft.com/office/drawing/2014/main" id="{68FA96CE-BC4F-4171-8DA5-1C814C21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7184" name="Oval 18">
            <a:extLst>
              <a:ext uri="{FF2B5EF4-FFF2-40B4-BE49-F238E27FC236}">
                <a16:creationId xmlns:a16="http://schemas.microsoft.com/office/drawing/2014/main" id="{761E20F5-59AF-40F9-AB94-E20288CA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7185" name="Oval 19">
            <a:extLst>
              <a:ext uri="{FF2B5EF4-FFF2-40B4-BE49-F238E27FC236}">
                <a16:creationId xmlns:a16="http://schemas.microsoft.com/office/drawing/2014/main" id="{FF35129F-5820-41B8-ACDF-230024BF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7186" name="Oval 20">
            <a:extLst>
              <a:ext uri="{FF2B5EF4-FFF2-40B4-BE49-F238E27FC236}">
                <a16:creationId xmlns:a16="http://schemas.microsoft.com/office/drawing/2014/main" id="{1EAA320A-674F-45F5-AE07-C717B99C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7187" name="Oval 21">
            <a:extLst>
              <a:ext uri="{FF2B5EF4-FFF2-40B4-BE49-F238E27FC236}">
                <a16:creationId xmlns:a16="http://schemas.microsoft.com/office/drawing/2014/main" id="{7A4A29EF-59B0-405F-A019-E92FF9C2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7188" name="Oval 22">
            <a:extLst>
              <a:ext uri="{FF2B5EF4-FFF2-40B4-BE49-F238E27FC236}">
                <a16:creationId xmlns:a16="http://schemas.microsoft.com/office/drawing/2014/main" id="{E1498E70-F607-4D41-B8CA-4BBD688A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7189" name="Line 23">
            <a:extLst>
              <a:ext uri="{FF2B5EF4-FFF2-40B4-BE49-F238E27FC236}">
                <a16:creationId xmlns:a16="http://schemas.microsoft.com/office/drawing/2014/main" id="{AA57CDDB-07D1-4876-8665-9716E8F51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990600"/>
            <a:ext cx="1600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0" name="Line 24">
            <a:extLst>
              <a:ext uri="{FF2B5EF4-FFF2-40B4-BE49-F238E27FC236}">
                <a16:creationId xmlns:a16="http://schemas.microsoft.com/office/drawing/2014/main" id="{2E617A41-E7C3-4701-99AE-BD7B2A14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14400"/>
            <a:ext cx="1676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1" name="Line 25">
            <a:extLst>
              <a:ext uri="{FF2B5EF4-FFF2-40B4-BE49-F238E27FC236}">
                <a16:creationId xmlns:a16="http://schemas.microsoft.com/office/drawing/2014/main" id="{435DAD20-8D29-42DB-9AB2-9ACA8D789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146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2" name="Line 26">
            <a:extLst>
              <a:ext uri="{FF2B5EF4-FFF2-40B4-BE49-F238E27FC236}">
                <a16:creationId xmlns:a16="http://schemas.microsoft.com/office/drawing/2014/main" id="{BF783E49-6C07-4F0A-AF3A-A3E812574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" name="Line 27">
            <a:extLst>
              <a:ext uri="{FF2B5EF4-FFF2-40B4-BE49-F238E27FC236}">
                <a16:creationId xmlns:a16="http://schemas.microsoft.com/office/drawing/2014/main" id="{3A7BC37A-259F-4B49-94CE-0C3043B19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4" name="Line 28">
            <a:extLst>
              <a:ext uri="{FF2B5EF4-FFF2-40B4-BE49-F238E27FC236}">
                <a16:creationId xmlns:a16="http://schemas.microsoft.com/office/drawing/2014/main" id="{1D249F63-7BEF-4146-A620-B5F2E6ECA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60960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5" name="Line 29">
            <a:extLst>
              <a:ext uri="{FF2B5EF4-FFF2-40B4-BE49-F238E27FC236}">
                <a16:creationId xmlns:a16="http://schemas.microsoft.com/office/drawing/2014/main" id="{B3BF4865-19AF-422D-9AFF-CDD2B3A3B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0386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6" name="Line 30">
            <a:extLst>
              <a:ext uri="{FF2B5EF4-FFF2-40B4-BE49-F238E27FC236}">
                <a16:creationId xmlns:a16="http://schemas.microsoft.com/office/drawing/2014/main" id="{D463EF2A-1DE6-4A85-B63E-D49C3B95F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7" name="Line 31">
            <a:extLst>
              <a:ext uri="{FF2B5EF4-FFF2-40B4-BE49-F238E27FC236}">
                <a16:creationId xmlns:a16="http://schemas.microsoft.com/office/drawing/2014/main" id="{8BB0C210-BFDE-4C06-B26B-292D8077E2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9624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8" name="Line 32">
            <a:extLst>
              <a:ext uri="{FF2B5EF4-FFF2-40B4-BE49-F238E27FC236}">
                <a16:creationId xmlns:a16="http://schemas.microsoft.com/office/drawing/2014/main" id="{B7DA6E74-D9D5-40BB-85F6-A84E2167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" name="Line 33">
            <a:extLst>
              <a:ext uri="{FF2B5EF4-FFF2-40B4-BE49-F238E27FC236}">
                <a16:creationId xmlns:a16="http://schemas.microsoft.com/office/drawing/2014/main" id="{2E28442B-0ED2-42EB-A84E-209F2C2DA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114800"/>
            <a:ext cx="304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0" name="Line 34">
            <a:extLst>
              <a:ext uri="{FF2B5EF4-FFF2-40B4-BE49-F238E27FC236}">
                <a16:creationId xmlns:a16="http://schemas.microsoft.com/office/drawing/2014/main" id="{5382F43C-014D-46A0-89CE-FCCB0FE81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0386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1" name="Line 35">
            <a:extLst>
              <a:ext uri="{FF2B5EF4-FFF2-40B4-BE49-F238E27FC236}">
                <a16:creationId xmlns:a16="http://schemas.microsoft.com/office/drawing/2014/main" id="{1C1488F9-76B7-4731-8027-849326D2B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1148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2" name="Line 36">
            <a:extLst>
              <a:ext uri="{FF2B5EF4-FFF2-40B4-BE49-F238E27FC236}">
                <a16:creationId xmlns:a16="http://schemas.microsoft.com/office/drawing/2014/main" id="{5C7D9286-CCD4-4552-9595-FA5BF94A9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91D88757-995D-45A2-9C9D-94974215354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7696200" cy="3719513"/>
            <a:chOff x="432" y="1008"/>
            <a:chExt cx="4848" cy="2343"/>
          </a:xfrm>
        </p:grpSpPr>
        <p:sp>
          <p:nvSpPr>
            <p:cNvPr id="7210" name="Text Box 37">
              <a:extLst>
                <a:ext uri="{FF2B5EF4-FFF2-40B4-BE49-F238E27FC236}">
                  <a16:creationId xmlns:a16="http://schemas.microsoft.com/office/drawing/2014/main" id="{0E9DD824-AB4B-4D01-8452-443DEB121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1" name="Text Box 38">
              <a:extLst>
                <a:ext uri="{FF2B5EF4-FFF2-40B4-BE49-F238E27FC236}">
                  <a16:creationId xmlns:a16="http://schemas.microsoft.com/office/drawing/2014/main" id="{A09889CD-9B10-4D4C-92C8-E4CFC7505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0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2" name="Text Box 39">
              <a:extLst>
                <a:ext uri="{FF2B5EF4-FFF2-40B4-BE49-F238E27FC236}">
                  <a16:creationId xmlns:a16="http://schemas.microsoft.com/office/drawing/2014/main" id="{B8E64505-7B05-4443-95C9-175B8D4F1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3" name="Text Box 40">
              <a:extLst>
                <a:ext uri="{FF2B5EF4-FFF2-40B4-BE49-F238E27FC236}">
                  <a16:creationId xmlns:a16="http://schemas.microsoft.com/office/drawing/2014/main" id="{CB6CF3B7-8CF8-40FC-A750-C3E3540B4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4" name="Text Box 41">
              <a:extLst>
                <a:ext uri="{FF2B5EF4-FFF2-40B4-BE49-F238E27FC236}">
                  <a16:creationId xmlns:a16="http://schemas.microsoft.com/office/drawing/2014/main" id="{C17E547E-D6D7-484B-A436-DB40FBE0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5" name="Text Box 42">
              <a:extLst>
                <a:ext uri="{FF2B5EF4-FFF2-40B4-BE49-F238E27FC236}">
                  <a16:creationId xmlns:a16="http://schemas.microsoft.com/office/drawing/2014/main" id="{119BD004-6388-4D35-8912-822ADA562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6" name="Text Box 43">
              <a:extLst>
                <a:ext uri="{FF2B5EF4-FFF2-40B4-BE49-F238E27FC236}">
                  <a16:creationId xmlns:a16="http://schemas.microsoft.com/office/drawing/2014/main" id="{DB92AB2E-EA06-4864-8FC5-F6340909E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7" name="Text Box 44">
              <a:extLst>
                <a:ext uri="{FF2B5EF4-FFF2-40B4-BE49-F238E27FC236}">
                  <a16:creationId xmlns:a16="http://schemas.microsoft.com/office/drawing/2014/main" id="{02674FD0-DE57-4981-A510-8EC1E20B2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8" name="Text Box 45">
              <a:extLst>
                <a:ext uri="{FF2B5EF4-FFF2-40B4-BE49-F238E27FC236}">
                  <a16:creationId xmlns:a16="http://schemas.microsoft.com/office/drawing/2014/main" id="{0CC098A4-59A8-4707-B95C-D3BA315A5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" name="Text Box 46">
              <a:extLst>
                <a:ext uri="{FF2B5EF4-FFF2-40B4-BE49-F238E27FC236}">
                  <a16:creationId xmlns:a16="http://schemas.microsoft.com/office/drawing/2014/main" id="{491A7178-C0BC-472F-B2E4-9F778A53A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0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0" name="Text Box 47">
              <a:extLst>
                <a:ext uri="{FF2B5EF4-FFF2-40B4-BE49-F238E27FC236}">
                  <a16:creationId xmlns:a16="http://schemas.microsoft.com/office/drawing/2014/main" id="{C20EB830-D3B8-43A4-AF71-B4A0FED33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1" name="Text Box 48">
              <a:extLst>
                <a:ext uri="{FF2B5EF4-FFF2-40B4-BE49-F238E27FC236}">
                  <a16:creationId xmlns:a16="http://schemas.microsoft.com/office/drawing/2014/main" id="{B8753A8B-1663-4D1C-83ED-545CD02D9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2" name="Text Box 49">
              <a:extLst>
                <a:ext uri="{FF2B5EF4-FFF2-40B4-BE49-F238E27FC236}">
                  <a16:creationId xmlns:a16="http://schemas.microsoft.com/office/drawing/2014/main" id="{985CD969-3928-489A-9303-A560961F9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3" name="Text Box 50">
              <a:extLst>
                <a:ext uri="{FF2B5EF4-FFF2-40B4-BE49-F238E27FC236}">
                  <a16:creationId xmlns:a16="http://schemas.microsoft.com/office/drawing/2014/main" id="{0E2DBAD4-E535-4D45-8409-4130EDF83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8244" name="Text Box 52">
            <a:extLst>
              <a:ext uri="{FF2B5EF4-FFF2-40B4-BE49-F238E27FC236}">
                <a16:creationId xmlns:a16="http://schemas.microsoft.com/office/drawing/2014/main" id="{D2C230C3-6EC3-481B-BAD7-CB2A34C0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6800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110</a:t>
            </a:r>
          </a:p>
        </p:txBody>
      </p:sp>
      <p:sp>
        <p:nvSpPr>
          <p:cNvPr id="8245" name="Text Box 53">
            <a:extLst>
              <a:ext uri="{FF2B5EF4-FFF2-40B4-BE49-F238E27FC236}">
                <a16:creationId xmlns:a16="http://schemas.microsoft.com/office/drawing/2014/main" id="{303C43AC-FC7A-44FE-83E1-1A789BDC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38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</a:t>
            </a:r>
          </a:p>
        </p:txBody>
      </p:sp>
      <p:sp>
        <p:nvSpPr>
          <p:cNvPr id="7206" name="Text Box 13">
            <a:extLst>
              <a:ext uri="{FF2B5EF4-FFF2-40B4-BE49-F238E27FC236}">
                <a16:creationId xmlns:a16="http://schemas.microsoft.com/office/drawing/2014/main" id="{93B091DC-FEBE-4A2C-A533-8C2166BCD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731838"/>
            <a:ext cx="30702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可以用一棵完全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二叉树表示解空间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89A7E8C0-47C8-4408-ACDA-6D223D523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722313"/>
            <a:ext cx="27178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n=3,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所以二叉树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层。</a:t>
            </a: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340CD712-95DE-4954-9500-9524FD7F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676525"/>
            <a:ext cx="906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放入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6972D42F-B687-4CB4-910C-569F740C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266700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不放入</a:t>
            </a:r>
          </a:p>
        </p:txBody>
      </p:sp>
    </p:spTree>
    <p:extLst>
      <p:ext uri="{BB962C8B-B14F-4D97-AF65-F5344CB8AC3E}">
        <p14:creationId xmlns:p14="http://schemas.microsoft.com/office/powerpoint/2010/main" val="31357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 animBg="1"/>
      <p:bldP spid="8246" grpId="0" animBg="1"/>
      <p:bldP spid="8244" grpId="0"/>
      <p:bldP spid="8245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TATBAR">
            <a:extLst>
              <a:ext uri="{FF2B5EF4-FFF2-40B4-BE49-F238E27FC236}">
                <a16:creationId xmlns:a16="http://schemas.microsoft.com/office/drawing/2014/main" id="{A0C7655D-DF0B-49D7-A396-3C7894C33F4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8195" name="Text Box 6">
            <a:extLst>
              <a:ext uri="{FF2B5EF4-FFF2-40B4-BE49-F238E27FC236}">
                <a16:creationId xmlns:a16="http://schemas.microsoft.com/office/drawing/2014/main" id="{8F0A2396-92BC-4A5D-948A-96666556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基本思想</a:t>
            </a:r>
          </a:p>
        </p:txBody>
      </p:sp>
      <p:sp>
        <p:nvSpPr>
          <p:cNvPr id="8205" name="Oval 8">
            <a:extLst>
              <a:ext uri="{FF2B5EF4-FFF2-40B4-BE49-F238E27FC236}">
                <a16:creationId xmlns:a16="http://schemas.microsoft.com/office/drawing/2014/main" id="{71EC516E-63E3-4385-9BF7-7AF58822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00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8206" name="Oval 9">
            <a:extLst>
              <a:ext uri="{FF2B5EF4-FFF2-40B4-BE49-F238E27FC236}">
                <a16:creationId xmlns:a16="http://schemas.microsoft.com/office/drawing/2014/main" id="{C4327110-BEC0-42F2-A8D2-F544876F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43333"/>
            <a:ext cx="457200" cy="5334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8207" name="Oval 10">
            <a:extLst>
              <a:ext uri="{FF2B5EF4-FFF2-40B4-BE49-F238E27FC236}">
                <a16:creationId xmlns:a16="http://schemas.microsoft.com/office/drawing/2014/main" id="{7B77A8EF-7555-46A8-A316-701DCD35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7333"/>
            <a:ext cx="457200" cy="5334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8208" name="Oval 11">
            <a:extLst>
              <a:ext uri="{FF2B5EF4-FFF2-40B4-BE49-F238E27FC236}">
                <a16:creationId xmlns:a16="http://schemas.microsoft.com/office/drawing/2014/main" id="{5357E1CD-AA86-4D36-85E2-5CA162CD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7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8209" name="Line 12">
            <a:extLst>
              <a:ext uri="{FF2B5EF4-FFF2-40B4-BE49-F238E27FC236}">
                <a16:creationId xmlns:a16="http://schemas.microsoft.com/office/drawing/2014/main" id="{0D34D9CA-F389-4936-A657-E0189F448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181333"/>
            <a:ext cx="533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0" name="Line 13">
            <a:extLst>
              <a:ext uri="{FF2B5EF4-FFF2-40B4-BE49-F238E27FC236}">
                <a16:creationId xmlns:a16="http://schemas.microsoft.com/office/drawing/2014/main" id="{2B89114D-E87E-40B5-9406-5D456D8B7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3324333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1" name="Line 14">
            <a:extLst>
              <a:ext uri="{FF2B5EF4-FFF2-40B4-BE49-F238E27FC236}">
                <a16:creationId xmlns:a16="http://schemas.microsoft.com/office/drawing/2014/main" id="{33E47E25-68CA-4598-8352-2F668554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48133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Oval 15">
            <a:extLst>
              <a:ext uri="{FF2B5EF4-FFF2-40B4-BE49-F238E27FC236}">
                <a16:creationId xmlns:a16="http://schemas.microsoft.com/office/drawing/2014/main" id="{C414BE0D-B9CF-4DCB-B90C-C0DED939D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71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8213" name="Line 16">
            <a:extLst>
              <a:ext uri="{FF2B5EF4-FFF2-40B4-BE49-F238E27FC236}">
                <a16:creationId xmlns:a16="http://schemas.microsoft.com/office/drawing/2014/main" id="{162050A1-53DD-4E9F-834E-1CE05B4D0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05133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41BA023D-7624-4E5F-80E7-0CA8B44F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070" y="148657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深度优先</a:t>
            </a:r>
          </a:p>
        </p:txBody>
      </p:sp>
      <p:sp>
        <p:nvSpPr>
          <p:cNvPr id="8202" name="Text Box 16">
            <a:extLst>
              <a:ext uri="{FF2B5EF4-FFF2-40B4-BE49-F238E27FC236}">
                <a16:creationId xmlns:a16="http://schemas.microsoft.com/office/drawing/2014/main" id="{F995710A-AB6C-48BC-9E2B-A5F962E2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8534400" cy="6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开始，以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索整个解空间。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0111F6E6-4CD1-4C83-A19A-F0B342A0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27435"/>
            <a:ext cx="4953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直到找到所要求的解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解空间中已无活节点为止。</a:t>
            </a:r>
          </a:p>
        </p:txBody>
      </p:sp>
      <p:sp>
        <p:nvSpPr>
          <p:cNvPr id="3" name="矩形 2"/>
          <p:cNvSpPr/>
          <p:nvPr/>
        </p:nvSpPr>
        <p:spPr>
          <a:xfrm>
            <a:off x="3733800" y="3515860"/>
            <a:ext cx="5298831" cy="6727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扩展结点：正在产生儿子的结点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2105133"/>
            <a:ext cx="5298831" cy="13190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活结点：自身已生成但其儿子还没有全部生成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33800" y="4264960"/>
            <a:ext cx="5298831" cy="1312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死结点：不满足约束或所有儿子已经产生    </a:t>
            </a:r>
            <a:r>
              <a:rPr lang="zh-CN" altLang="en-US" sz="2800" b="1" dirty="0">
                <a:solidFill>
                  <a:schemeClr val="bg1"/>
                </a:solidFill>
              </a:rPr>
              <a:t>不能向纵深方向移动</a:t>
            </a:r>
          </a:p>
        </p:txBody>
      </p:sp>
    </p:spTree>
    <p:extLst>
      <p:ext uri="{BB962C8B-B14F-4D97-AF65-F5344CB8AC3E}">
        <p14:creationId xmlns:p14="http://schemas.microsoft.com/office/powerpoint/2010/main" val="24096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nimBg="1"/>
      <p:bldP spid="8206" grpId="0" animBg="1"/>
      <p:bldP spid="8206" grpId="1" animBg="1"/>
      <p:bldP spid="8207" grpId="0" animBg="1"/>
      <p:bldP spid="8207" grpId="1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16402" grpId="0"/>
      <p:bldP spid="22" grpId="0"/>
      <p:bldP spid="3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n=3, </a:t>
            </a:r>
            <a:r>
              <a:rPr lang="en-US" altLang="zh-CN" dirty="0">
                <a:solidFill>
                  <a:srgbClr val="FF0000"/>
                </a:solidFill>
              </a:rPr>
              <a:t>C=30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w={16,15,15}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v={45,25,25}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4430395" y="1953578"/>
            <a:ext cx="2347913" cy="649287"/>
            <a:chOff x="3857620" y="1785926"/>
            <a:chExt cx="2347255" cy="649288"/>
          </a:xfrm>
        </p:grpSpPr>
        <p:sp>
          <p:nvSpPr>
            <p:cNvPr id="40" name="Oval 62"/>
            <p:cNvSpPr>
              <a:spLocks noChangeArrowheads="1"/>
            </p:cNvSpPr>
            <p:nvPr/>
          </p:nvSpPr>
          <p:spPr bwMode="auto">
            <a:xfrm>
              <a:off x="3857620" y="1785926"/>
              <a:ext cx="649288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4500562" y="1857364"/>
              <a:ext cx="17043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=C=30,V=0</a:t>
              </a: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144270" y="2596515"/>
            <a:ext cx="2095500" cy="903288"/>
            <a:chOff x="571472" y="2428868"/>
            <a:chExt cx="2095557" cy="903316"/>
          </a:xfrm>
        </p:grpSpPr>
        <p:sp>
          <p:nvSpPr>
            <p:cNvPr id="43" name="Oval 64"/>
            <p:cNvSpPr>
              <a:spLocks noChangeArrowheads="1"/>
            </p:cNvSpPr>
            <p:nvPr/>
          </p:nvSpPr>
          <p:spPr bwMode="auto">
            <a:xfrm>
              <a:off x="2017742" y="2682896"/>
              <a:ext cx="649287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B</a:t>
              </a:r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571472" y="2428868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=16,v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=45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=14,V=45</a:t>
              </a:r>
            </a:p>
          </p:txBody>
        </p:sp>
      </p:grp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10800000" flipV="1">
            <a:off x="3144520" y="227742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6" name="圆角矩形标注 45"/>
          <p:cNvSpPr/>
          <p:nvPr/>
        </p:nvSpPr>
        <p:spPr bwMode="auto">
          <a:xfrm>
            <a:off x="4716142" y="2739384"/>
            <a:ext cx="3500462" cy="1500198"/>
          </a:xfrm>
          <a:prstGeom prst="wedgeRoundRectCallout">
            <a:avLst>
              <a:gd name="adj1" fmla="val -66382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结点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=14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此时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为活结点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成为当前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圆角矩形标注 46"/>
          <p:cNvSpPr/>
          <p:nvPr/>
        </p:nvSpPr>
        <p:spPr bwMode="auto">
          <a:xfrm>
            <a:off x="4787580" y="4382458"/>
            <a:ext cx="3429024" cy="1500198"/>
          </a:xfrm>
          <a:prstGeom prst="wedgeRoundRectCallout">
            <a:avLst>
              <a:gd name="adj1" fmla="val -74028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&lt;w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导致一个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回溯到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1942783" y="3931603"/>
            <a:ext cx="1776412" cy="873125"/>
            <a:chOff x="1370042" y="3763983"/>
            <a:chExt cx="1775752" cy="872969"/>
          </a:xfrm>
        </p:grpSpPr>
        <p:sp>
          <p:nvSpPr>
            <p:cNvPr id="49" name="Oval 71"/>
            <p:cNvSpPr>
              <a:spLocks noChangeArrowheads="1"/>
            </p:cNvSpPr>
            <p:nvPr/>
          </p:nvSpPr>
          <p:spPr bwMode="auto">
            <a:xfrm>
              <a:off x="1370042" y="3763983"/>
              <a:ext cx="649287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1928794" y="3929066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 rot="5400000">
            <a:off x="2213452" y="345932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grpSp>
        <p:nvGrpSpPr>
          <p:cNvPr id="52" name="组合 51"/>
          <p:cNvGrpSpPr/>
          <p:nvPr/>
        </p:nvGrpSpPr>
        <p:grpSpPr bwMode="auto">
          <a:xfrm>
            <a:off x="1358583" y="4579303"/>
            <a:ext cx="1506537" cy="2024062"/>
            <a:chOff x="785786" y="4411683"/>
            <a:chExt cx="1506544" cy="2024059"/>
          </a:xfrm>
        </p:grpSpPr>
        <p:sp>
          <p:nvSpPr>
            <p:cNvPr id="53" name="Oval 88"/>
            <p:cNvSpPr>
              <a:spLocks noChangeArrowheads="1"/>
            </p:cNvSpPr>
            <p:nvPr/>
          </p:nvSpPr>
          <p:spPr bwMode="auto">
            <a:xfrm>
              <a:off x="785786" y="5780108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H</a:t>
              </a:r>
            </a:p>
          </p:txBody>
        </p:sp>
        <p:sp>
          <p:nvSpPr>
            <p:cNvPr id="54" name="Oval 89"/>
            <p:cNvSpPr>
              <a:spLocks noChangeArrowheads="1"/>
            </p:cNvSpPr>
            <p:nvPr/>
          </p:nvSpPr>
          <p:spPr bwMode="auto">
            <a:xfrm>
              <a:off x="1643042" y="5786454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1071538" y="4429132"/>
              <a:ext cx="500066" cy="1357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1730405" y="4411683"/>
              <a:ext cx="198389" cy="14462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Freeform 86"/>
          <p:cNvSpPr/>
          <p:nvPr/>
        </p:nvSpPr>
        <p:spPr bwMode="auto">
          <a:xfrm>
            <a:off x="2519045" y="349980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4178930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482187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2339052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89281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1691352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225012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337435" y="4929188"/>
            <a:ext cx="1844675" cy="708025"/>
            <a:chOff x="2016154" y="4929198"/>
            <a:chExt cx="1844020" cy="708035"/>
          </a:xfrm>
        </p:grpSpPr>
        <p:sp>
          <p:nvSpPr>
            <p:cNvPr id="12" name="Oval 75"/>
            <p:cNvSpPr>
              <a:spLocks noChangeArrowheads="1"/>
            </p:cNvSpPr>
            <p:nvPr/>
          </p:nvSpPr>
          <p:spPr bwMode="auto">
            <a:xfrm>
              <a:off x="2016154" y="4987946"/>
              <a:ext cx="649288" cy="649287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J</a:t>
              </a:r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643174" y="4929198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4139248" y="4843463"/>
            <a:ext cx="1968500" cy="1016000"/>
            <a:chOff x="3817967" y="4843483"/>
            <a:chExt cx="1968479" cy="1015663"/>
          </a:xfrm>
        </p:grpSpPr>
        <p:sp>
          <p:nvSpPr>
            <p:cNvPr id="15" name="Oval 79"/>
            <p:cNvSpPr>
              <a:spLocks noChangeArrowheads="1"/>
            </p:cNvSpPr>
            <p:nvPr/>
          </p:nvSpPr>
          <p:spPr bwMode="auto">
            <a:xfrm>
              <a:off x="3817967" y="4914921"/>
              <a:ext cx="649288" cy="649288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K</a:t>
              </a: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4394230" y="4843483"/>
              <a:ext cx="139221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V=45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x=(1,0,0)</a:t>
              </a:r>
            </a:p>
          </p:txBody>
        </p:sp>
      </p:grpSp>
      <p:sp>
        <p:nvSpPr>
          <p:cNvPr id="17" name="Freeform 83"/>
          <p:cNvSpPr/>
          <p:nvPr/>
        </p:nvSpPr>
        <p:spPr bwMode="auto">
          <a:xfrm>
            <a:off x="291528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6"/>
          <p:cNvSpPr/>
          <p:nvPr/>
        </p:nvSpPr>
        <p:spPr bwMode="auto">
          <a:xfrm>
            <a:off x="226758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7"/>
          <p:cNvSpPr/>
          <p:nvPr/>
        </p:nvSpPr>
        <p:spPr bwMode="auto">
          <a:xfrm>
            <a:off x="291528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88"/>
          <p:cNvSpPr>
            <a:spLocks noChangeArrowheads="1"/>
          </p:cNvSpPr>
          <p:nvPr/>
        </p:nvSpPr>
        <p:spPr bwMode="auto">
          <a:xfrm>
            <a:off x="110709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1" name="Oval 89"/>
          <p:cNvSpPr>
            <a:spLocks noChangeArrowheads="1"/>
          </p:cNvSpPr>
          <p:nvPr/>
        </p:nvSpPr>
        <p:spPr bwMode="auto">
          <a:xfrm>
            <a:off x="196435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2" name="Line 90"/>
          <p:cNvSpPr>
            <a:spLocks noChangeShapeType="1"/>
          </p:cNvSpPr>
          <p:nvPr/>
        </p:nvSpPr>
        <p:spPr bwMode="auto">
          <a:xfrm flipH="1">
            <a:off x="139287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1"/>
          <p:cNvSpPr>
            <a:spLocks noChangeShapeType="1"/>
          </p:cNvSpPr>
          <p:nvPr/>
        </p:nvSpPr>
        <p:spPr bwMode="auto">
          <a:xfrm>
            <a:off x="205168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562985" y="3429000"/>
            <a:ext cx="1392238" cy="984250"/>
            <a:chOff x="3241704" y="3429000"/>
            <a:chExt cx="1392787" cy="984270"/>
          </a:xfrm>
        </p:grpSpPr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3241704" y="3763983"/>
              <a:ext cx="649288" cy="649287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E</a:t>
              </a: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3786182" y="3429000"/>
              <a:ext cx="8483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V=45</a:t>
              </a:r>
            </a:p>
          </p:txBody>
        </p:sp>
      </p:grpSp>
      <p:sp>
        <p:nvSpPr>
          <p:cNvPr id="27" name="Freeform 130"/>
          <p:cNvSpPr/>
          <p:nvPr/>
        </p:nvSpPr>
        <p:spPr bwMode="auto">
          <a:xfrm>
            <a:off x="413924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74"/>
          <p:cNvCxnSpPr>
            <a:cxnSpLocks noChangeShapeType="1"/>
          </p:cNvCxnSpPr>
          <p:nvPr/>
        </p:nvCxnSpPr>
        <p:spPr bwMode="auto">
          <a:xfrm rot="10800000" flipV="1">
            <a:off x="289306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29" name="直接连接符 75"/>
          <p:cNvCxnSpPr>
            <a:cxnSpLocks noChangeShapeType="1"/>
          </p:cNvCxnSpPr>
          <p:nvPr/>
        </p:nvCxnSpPr>
        <p:spPr bwMode="auto">
          <a:xfrm rot="5400000">
            <a:off x="196199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H="1">
            <a:off x="296449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rot="5400000">
            <a:off x="289226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16200000" flipH="1">
            <a:off x="399240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33" name="圆角矩形标注 32"/>
          <p:cNvSpPr/>
          <p:nvPr/>
        </p:nvSpPr>
        <p:spPr bwMode="auto">
          <a:xfrm>
            <a:off x="4750434" y="2357430"/>
            <a:ext cx="3143272" cy="1143008"/>
          </a:xfrm>
          <a:prstGeom prst="wedgeRoundRectCallout">
            <a:avLst>
              <a:gd name="adj1" fmla="val -67446"/>
              <a:gd name="adj2" fmla="val 50603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可行，此时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A,B,E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成为新的扩展结点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圆角矩形标注 33"/>
          <p:cNvSpPr/>
          <p:nvPr/>
        </p:nvSpPr>
        <p:spPr bwMode="auto">
          <a:xfrm>
            <a:off x="2535856" y="5643578"/>
            <a:ext cx="2286016" cy="1143008"/>
          </a:xfrm>
          <a:prstGeom prst="wedgeRoundRectCallout">
            <a:avLst>
              <a:gd name="adj1" fmla="val -32325"/>
              <a:gd name="adj2" fmla="val -6061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J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&lt;w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回溯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圆角矩形标注 34"/>
          <p:cNvSpPr/>
          <p:nvPr/>
        </p:nvSpPr>
        <p:spPr bwMode="auto">
          <a:xfrm>
            <a:off x="5822004" y="3643314"/>
            <a:ext cx="3500462" cy="2214578"/>
          </a:xfrm>
          <a:prstGeom prst="wedgeRoundRectCallout">
            <a:avLst>
              <a:gd name="adj1" fmla="val -70802"/>
              <a:gd name="adj2" fmla="val -2261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是叶结点，得到一个可行解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x=(1,0,0)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V=45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成为死结点，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Freeform 85"/>
          <p:cNvSpPr/>
          <p:nvPr/>
        </p:nvSpPr>
        <p:spPr bwMode="auto">
          <a:xfrm>
            <a:off x="305974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7" grpId="0" bldLvl="0" animBg="1"/>
      <p:bldP spid="3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2943</Words>
  <Application>Microsoft Office PowerPoint</Application>
  <PresentationFormat>全屏显示(4:3)</PresentationFormat>
  <Paragraphs>938</Paragraphs>
  <Slides>41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62" baseType="lpstr">
      <vt:lpstr>等线</vt:lpstr>
      <vt:lpstr>等线 Light</vt:lpstr>
      <vt:lpstr>黑体</vt:lpstr>
      <vt:lpstr>楷体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Century Schoolbook</vt:lpstr>
      <vt:lpstr>Consolas</vt:lpstr>
      <vt:lpstr>Times New Roman</vt:lpstr>
      <vt:lpstr>Wingdings</vt:lpstr>
      <vt:lpstr>Office 主题​​</vt:lpstr>
      <vt:lpstr>公式</vt:lpstr>
      <vt:lpstr>Visio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A319-2</cp:lastModifiedBy>
  <cp:revision>26</cp:revision>
  <dcterms:created xsi:type="dcterms:W3CDTF">2020-11-03T00:50:17Z</dcterms:created>
  <dcterms:modified xsi:type="dcterms:W3CDTF">2021-11-02T08:55:57Z</dcterms:modified>
</cp:coreProperties>
</file>