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455" r:id="rId2"/>
    <p:sldId id="361" r:id="rId3"/>
    <p:sldId id="566" r:id="rId4"/>
    <p:sldId id="563" r:id="rId5"/>
    <p:sldId id="388" r:id="rId6"/>
    <p:sldId id="567" r:id="rId7"/>
    <p:sldId id="565" r:id="rId8"/>
    <p:sldId id="390" r:id="rId9"/>
    <p:sldId id="568" r:id="rId10"/>
    <p:sldId id="393" r:id="rId11"/>
    <p:sldId id="394" r:id="rId12"/>
    <p:sldId id="569" r:id="rId13"/>
    <p:sldId id="269" r:id="rId14"/>
    <p:sldId id="289" r:id="rId15"/>
    <p:sldId id="5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223D7B"/>
    <a:srgbClr val="AF3A2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1489" autoAdjust="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9579-FC4C-43CA-90B7-6AD6DC85B49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9BBAD-F242-41CD-8B90-0F0E15491C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D0DD14D-D30C-47D4-898F-332A4450C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AAA56-EA38-4C75-95C0-F2D0B43C580C}" type="slidenum">
              <a:rPr lang="en-US" altLang="zh-CN" sz="1200"/>
              <a:pPr eaLnBrk="1" hangingPunct="1"/>
              <a:t>3</a:t>
            </a:fld>
            <a:endParaRPr lang="en-US" altLang="zh-CN" sz="1200" dirty="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0ECA49F-1659-4396-9F05-15BF6AED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C03DCB94-17DA-45E6-924A-B0724E15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21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D0DD14D-D30C-47D4-898F-332A4450C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AAA56-EA38-4C75-95C0-F2D0B43C580C}" type="slidenum">
              <a:rPr lang="en-US" altLang="zh-CN" sz="1200"/>
              <a:pPr eaLnBrk="1" hangingPunct="1"/>
              <a:t>4</a:t>
            </a:fld>
            <a:endParaRPr lang="en-US" altLang="zh-CN" sz="1200" dirty="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0ECA49F-1659-4396-9F05-15BF6AED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C03DCB94-17DA-45E6-924A-B0724E15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8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05CECA37-120B-4C6F-835C-12AB7D0A9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C1138F-DBE2-479A-9337-1E91AE324A80}" type="slidenum">
              <a:rPr lang="en-US" altLang="zh-CN" sz="1200"/>
              <a:pPr eaLnBrk="1" hangingPunct="1"/>
              <a:t>7</a:t>
            </a:fld>
            <a:endParaRPr lang="en-US" altLang="zh-CN" sz="1200" dirty="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D8D0B89-293E-4D45-838E-8D4E4B8CC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8DBD7682-096E-4AA9-AD85-E7D54F5A6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791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84F0ABD6-37FD-4260-A35D-3227E24A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FE9C08-4B89-4C9A-A824-153B6033622B}" type="slidenum">
              <a:rPr lang="en-US" altLang="zh-CN" sz="1200"/>
              <a:pPr eaLnBrk="1" hangingPunct="1"/>
              <a:t>13</a:t>
            </a:fld>
            <a:endParaRPr lang="en-US" altLang="zh-CN" sz="1200" dirty="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5E999DD-FAF7-4083-B81E-8D4643CA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40E97786-753F-42AB-AF91-F4033E6C1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6135-5A81-4B33-B735-666AF244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CBE54-8B51-4FEF-89C9-BCD2161D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605B3-C815-4496-AF97-ECBBBC87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8A6B-339C-4A15-9FE1-811B822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F24FC-EFCE-4D01-8AC7-B193FC1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 7">
            <a:extLst>
              <a:ext uri="{FF2B5EF4-FFF2-40B4-BE49-F238E27FC236}">
                <a16:creationId xmlns:a16="http://schemas.microsoft.com/office/drawing/2014/main" id="{058E3B80-99F5-4B30-B65B-E06A241E9D6A}"/>
              </a:ext>
            </a:extLst>
          </p:cNvPr>
          <p:cNvSpPr/>
          <p:nvPr userDrawn="1"/>
        </p:nvSpPr>
        <p:spPr>
          <a:xfrm>
            <a:off x="4234" y="5710767"/>
            <a:ext cx="12183533" cy="1147233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DD5E09-383B-4DF7-B908-42CED2DE47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09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FB7F-FCF0-4209-BF60-9841DD36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3164D-C2F2-4781-B9E9-FE256B99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8E9B8-B86B-4E2A-90EB-85359EA2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09CF2-E864-44B0-85B8-F27D5B1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E1F5-EADD-4CD8-958F-0CC64E3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2CC7C-B223-47BE-83B3-8CD5C61C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473A7-9FAE-4D16-890D-F7E1AD93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580C-535C-4D7D-B9CF-6D878CA0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6848-60D7-40D8-B32D-6C70CE0A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F4B6F-00D6-409E-A376-6C04310A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3733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Tx/>
              <a:buBlip>
                <a:blip r:embed="rId5"/>
              </a:buBlip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2020/9/16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1270838" y="872086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91413" y="674337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35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3733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Tx/>
              <a:buBlip>
                <a:blip r:embed="rId5"/>
              </a:buBlip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2020/9/16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1270838" y="872086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91413" y="674337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5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EDE4A-52E5-4E56-BDA9-A7636BA4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98CBB-FB66-4924-9ECB-9BCCAC28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ADC51-9456-4516-8BCF-E18A2AD5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751FB-8280-4348-B968-9FCB9B1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A3A13-B457-494F-A189-90629D3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DB14D-DBA6-4A05-B814-17888230CD80}"/>
              </a:ext>
            </a:extLst>
          </p:cNvPr>
          <p:cNvSpPr/>
          <p:nvPr userDrawn="1"/>
        </p:nvSpPr>
        <p:spPr>
          <a:xfrm>
            <a:off x="0" y="6581149"/>
            <a:ext cx="12192000" cy="274302"/>
          </a:xfrm>
          <a:prstGeom prst="rect">
            <a:avLst/>
          </a:prstGeom>
          <a:solidFill>
            <a:srgbClr val="26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441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E0A3-032B-4D00-A858-5207FDAD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88CDB-EFDD-460A-A5BF-19F8750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F331-0AB0-4329-B53C-78A67B3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A615D-52B1-43F2-AE0E-D616D8A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26E43-92E1-47AB-B8F7-1F656876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F6CA-F83A-4DC4-A2C4-2E78CB36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3BE1F-04B7-4AB6-B970-BBE80ECD8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268C7-8FDF-4E56-817D-E3BB3F6B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E16DD-3E4C-4917-A376-D8D71FB9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CB56C-B0A7-45E2-868B-2F33EC5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F24E7-AA0B-4A61-A94A-C883F6DB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1DC6-90A4-4EC7-A269-6BFB31A9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D70B0-4311-4010-A699-9BC3A189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C700D-9F5E-41F6-BF1C-4D626DDD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B4FF4-BAD1-4F99-BEB2-B813A1D4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808D05-1FF8-41BD-B4B0-245B3090C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FD016-DBD1-4EC1-BD22-A9026775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A6130-3D16-46F7-AE6A-4AD28CA5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E1CA9-C162-43D5-A981-57EB5067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3E05F-BEA9-40C7-9F3E-8601A1A4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27285D-7448-4DD0-BD5D-96E77E0E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9CF85-A868-4F9D-B4E3-94175508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B9BC9-50FF-463D-A7F2-C23DA65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3A3FD-6DF1-46A0-93D7-064E0F45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0E8D4-1362-40A2-97AD-21AAC8B4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FD9BF-E8D2-4FCF-A03F-2BCE8BD9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4CE1-621B-4572-97E1-54BE13E0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C8BE4-49C6-4086-9F2F-33EA3603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C6835-0529-4B19-8A03-A3CBA42F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EECD6-7880-49FB-8F3C-AC5AAE0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4066-F4D5-4945-864E-B76D7849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521B9-ED0C-4702-A417-D03E35D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E81C-B573-4072-8CE7-407225A8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E4E16-DE18-441B-9455-DBF81B72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F49C-A4E3-403A-AA57-A1E59013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62CAF-304E-41EB-90BF-8AEED817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9BBE1-8A63-4E73-BAC1-2C60BF4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90A93-B5CD-4217-84DE-CCA15DF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D95C4-233D-47F2-869F-1A2ED86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B630F-E491-4990-933C-A8EFF8F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9C203-45DA-4216-87F3-142E91FEB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0EBF-0462-4424-A5FA-B579DFEA0C4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6B725-C67D-4880-BA5D-F71A5FA6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4F459-1434-462A-BE10-9CBEA999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16D930-DFD9-4945-9040-A7FC23B7D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1309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78" y="4757743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414851" y="-924104"/>
            <a:ext cx="685800" cy="350996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9707" y="360584"/>
            <a:ext cx="1000125" cy="10001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2643307" y="2342203"/>
            <a:ext cx="7106576" cy="79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451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棋盘覆盖问题</a:t>
            </a:r>
            <a:endParaRPr lang="en-US" altLang="zh-CN" sz="3451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2624137" y="1880709"/>
            <a:ext cx="7258051" cy="2039745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9649583" y="3728558"/>
            <a:ext cx="357188" cy="35718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512216" y="3657223"/>
            <a:ext cx="355997" cy="355997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505080" y="1648536"/>
            <a:ext cx="355997" cy="35599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619380" y="1762836"/>
            <a:ext cx="355997" cy="355997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3" y="361777"/>
            <a:ext cx="998935" cy="99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16" y="615378"/>
            <a:ext cx="2013347" cy="46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63" y="6240161"/>
            <a:ext cx="3163491" cy="5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5FA71AF-ECFC-4892-A160-F7DF3EC8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7" y="96583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935A6306-48F6-4D36-B3D9-22B03AF97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6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0B13D739-228D-42DC-A854-F66EB7E35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1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CBCCFB25-29AD-4D5E-B7D0-1EA2A250B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4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0F41373B-3915-4BCD-B1C4-97DC4812A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240569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E2667373-B0B0-48EB-A174-83D8EEAEC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168656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1F4673FF-BE51-44F7-B84F-A2767D87F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312642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44DE0D54-A12C-4A43-AA81-C7590490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7" y="96583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55ADD720-5A7E-4BBC-A421-F574A557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36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855A2674-99A4-4941-8D33-5E686903A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1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7253E3AB-E1FD-4828-B880-5AE029AA3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4" y="9658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4328E1D9-72B7-45B1-9F0C-9783E06A6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240569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4094961B-3BA9-4718-9C26-F764E185A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168656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D846CC71-122E-4EE2-AEB5-408B49162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312642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168801DA-2C05-4FBE-A8D1-57B43FF5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7" y="386143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8835246A-DE7C-477B-A478-0A061BB75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36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905741CF-387A-44D1-BBBC-7B7F65C4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1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CBFC4181-AF55-4119-B71A-711895493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4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C0D51013-F7C9-4560-BE1A-A68F10F91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530129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11ED11CC-70E4-4FEF-AC84-EAAD38A0A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458216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BA345C72-F177-4174-8A6F-A59F7CB93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7" y="602202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5" name="Rectangle 23">
            <a:extLst>
              <a:ext uri="{FF2B5EF4-FFF2-40B4-BE49-F238E27FC236}">
                <a16:creationId xmlns:a16="http://schemas.microsoft.com/office/drawing/2014/main" id="{8494DA96-7629-4865-9B85-5A7357B1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7" y="386143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7CD1EE54-3E12-490E-A112-29FEEEDA2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6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4ECAC7AB-4BD9-4352-8C43-3621BDDE9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1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6FD0EB45-1815-4EEC-82C4-ED31060C4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4" y="386143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79E04972-F874-4EEB-966A-BE549B92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530129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B2855811-2636-4251-84E4-936712560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458216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3269BE61-F3CA-4E90-AD99-DE2BE50E7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7" y="602202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340D0A24-8276-4D59-B406-08E036B5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6" y="5293360"/>
            <a:ext cx="7620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04C4648B-0BD8-438F-89E2-90F21855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6" y="3845560"/>
            <a:ext cx="57912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AA2E0F7D-E41C-4DC1-852E-A90B75D42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6" y="949960"/>
            <a:ext cx="0" cy="5791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8C027AC6-82AC-4B82-8895-67025030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6" y="308356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6" name="Rectangle 34">
            <a:extLst>
              <a:ext uri="{FF2B5EF4-FFF2-40B4-BE49-F238E27FC236}">
                <a16:creationId xmlns:a16="http://schemas.microsoft.com/office/drawing/2014/main" id="{536EF462-5B4D-489A-B42B-50CD807F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6" y="308356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7" name="Rectangle 35">
            <a:extLst>
              <a:ext uri="{FF2B5EF4-FFF2-40B4-BE49-F238E27FC236}">
                <a16:creationId xmlns:a16="http://schemas.microsoft.com/office/drawing/2014/main" id="{401A22F1-3B7B-44F0-B57B-2B7CE1F3B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6" y="384556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D26BB3E3-59FC-45ED-A261-2DAC27DCB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6" y="2397760"/>
            <a:ext cx="57912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81DB6400-9C8E-48A2-8B63-3722C0B74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6" y="5293360"/>
            <a:ext cx="57912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0FB52C3E-B2DB-4DF7-865F-4ECD8982F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6" y="949960"/>
            <a:ext cx="0" cy="57912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E8109731-1920-48A8-B5C0-E6C5CDB9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6" y="949960"/>
            <a:ext cx="0" cy="57912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44" name="Rectangle 40">
            <a:extLst>
              <a:ext uri="{FF2B5EF4-FFF2-40B4-BE49-F238E27FC236}">
                <a16:creationId xmlns:a16="http://schemas.microsoft.com/office/drawing/2014/main" id="{2FC95693-6C0A-4933-ACC0-521626E4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6" y="1635760"/>
            <a:ext cx="762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9545" name="Rectangle 41">
            <a:extLst>
              <a:ext uri="{FF2B5EF4-FFF2-40B4-BE49-F238E27FC236}">
                <a16:creationId xmlns:a16="http://schemas.microsoft.com/office/drawing/2014/main" id="{4FB266BC-06FF-4743-AE12-25C7F36F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6" y="1635760"/>
            <a:ext cx="762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9546" name="Rectangle 42">
            <a:extLst>
              <a:ext uri="{FF2B5EF4-FFF2-40B4-BE49-F238E27FC236}">
                <a16:creationId xmlns:a16="http://schemas.microsoft.com/office/drawing/2014/main" id="{8BF0D0E5-2603-4488-9860-C105B23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6" y="2397760"/>
            <a:ext cx="762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A6078D98-9CE7-4EA2-BB0E-8028713D64D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796086" y="1635760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9547" name="Rectangle 43">
              <a:extLst>
                <a:ext uri="{FF2B5EF4-FFF2-40B4-BE49-F238E27FC236}">
                  <a16:creationId xmlns:a16="http://schemas.microsoft.com/office/drawing/2014/main" id="{40DB22A1-FAC1-46A9-82DE-D15466D01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48" name="Rectangle 44">
              <a:extLst>
                <a:ext uri="{FF2B5EF4-FFF2-40B4-BE49-F238E27FC236}">
                  <a16:creationId xmlns:a16="http://schemas.microsoft.com/office/drawing/2014/main" id="{6D878E90-B212-4E43-93E0-C537949D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49" name="Rectangle 45">
              <a:extLst>
                <a:ext uri="{FF2B5EF4-FFF2-40B4-BE49-F238E27FC236}">
                  <a16:creationId xmlns:a16="http://schemas.microsoft.com/office/drawing/2014/main" id="{539FEF44-F4AA-4133-9EDD-1E32F4EE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id="{12792AF9-4D63-40A8-A0CD-FD47C7154A9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900486" y="4531360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9555" name="Rectangle 51">
              <a:extLst>
                <a:ext uri="{FF2B5EF4-FFF2-40B4-BE49-F238E27FC236}">
                  <a16:creationId xmlns:a16="http://schemas.microsoft.com/office/drawing/2014/main" id="{84D7D8E1-776D-455C-93D9-47EB6CF4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56" name="Rectangle 52">
              <a:extLst>
                <a:ext uri="{FF2B5EF4-FFF2-40B4-BE49-F238E27FC236}">
                  <a16:creationId xmlns:a16="http://schemas.microsoft.com/office/drawing/2014/main" id="{5BFBC5E5-9F2D-4FA4-A11C-357C3C1E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57" name="Rectangle 53">
              <a:extLst>
                <a:ext uri="{FF2B5EF4-FFF2-40B4-BE49-F238E27FC236}">
                  <a16:creationId xmlns:a16="http://schemas.microsoft.com/office/drawing/2014/main" id="{34576F47-4B5C-4C60-A9FF-016A25FC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F523DE05-76B5-4939-A8D4-207B05AD7E6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796086" y="4531360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9559" name="Rectangle 55">
              <a:extLst>
                <a:ext uri="{FF2B5EF4-FFF2-40B4-BE49-F238E27FC236}">
                  <a16:creationId xmlns:a16="http://schemas.microsoft.com/office/drawing/2014/main" id="{F477E19A-ADAB-4B74-9D7F-5CB819AD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60" name="Rectangle 56">
              <a:extLst>
                <a:ext uri="{FF2B5EF4-FFF2-40B4-BE49-F238E27FC236}">
                  <a16:creationId xmlns:a16="http://schemas.microsoft.com/office/drawing/2014/main" id="{7600BC6B-672E-4DE5-8C1C-6BC91A98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61" name="Rectangle 57">
              <a:extLst>
                <a:ext uri="{FF2B5EF4-FFF2-40B4-BE49-F238E27FC236}">
                  <a16:creationId xmlns:a16="http://schemas.microsoft.com/office/drawing/2014/main" id="{BDDE54F1-A6D4-4081-9BE9-2274E7BA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燕尾形 11">
            <a:extLst>
              <a:ext uri="{FF2B5EF4-FFF2-40B4-BE49-F238E27FC236}">
                <a16:creationId xmlns:a16="http://schemas.microsoft.com/office/drawing/2014/main" id="{E340FBC2-E35F-49FF-BBB4-AF7BD1B4CEA9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8EFEC25-CF5D-4A90-9149-45E7AB0A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1" y="999350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C5CE4529-47B1-4899-B1D0-3B43DAA0D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0410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3A90DB7C-9A3F-484A-959C-0187730C7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685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C6EE4824-B66B-4B87-9603-98FC4239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9548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BE19C609-7A3C-442A-A764-307D28EC9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2439212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38BD7421-E87E-4F47-8D70-59AA49AE7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1720074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E7153CEA-F40D-4390-A847-5EE1C0B64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3159937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EF3D8816-2DE3-4123-90B6-E33F3CA5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561" y="999350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C04D4B52-159C-4A57-A3D7-7D79BC22F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010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6E1FB1F3-4397-4B2C-A055-0830DB5CE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85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C7868E91-89AC-47CD-9C1C-5FBF01DB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5148" y="9993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0EAAB4B7-2B72-420A-9DBB-08FA7683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2439212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9C24EE3F-846D-488B-B4C3-743477890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1720074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82978EDD-7535-4319-BE4D-878891FBE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3159937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B74D0925-D08C-4C3B-8BDA-17EF1334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561" y="3894950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9894ABA5-A741-4C71-80E7-AD950088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010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1C24902C-B9E7-4EF7-88EA-27679F59E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85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CB14C7A9-AE1B-4A50-8DD4-887563FBD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5148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24B6016-BA89-4520-A15B-902399C4F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5334812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15C9C856-CA8D-48DA-A9D0-C9612F003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4615674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4E00B96F-FE28-4259-A5FD-C111DFED3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1" y="6055537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4B7E2D36-E484-4616-AC7D-8DDB2C00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1" y="3894950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4784D3EB-18EF-4C7F-98D0-188C5F24D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0410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37DB674B-5D01-482B-A15E-1FD7C1157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685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79616C9C-7FC3-419C-B55B-ABFD650D4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9548" y="389495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A56D7668-65C2-40E1-AB46-BBEA2CC89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5334812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1E56EA1D-F15D-428E-A2A8-F7DABC5C1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4615674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3D5CCCC4-0DF3-49D0-9718-F8A3D28A1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1" y="6055537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6" name="Rectangle 30">
            <a:extLst>
              <a:ext uri="{FF2B5EF4-FFF2-40B4-BE49-F238E27FC236}">
                <a16:creationId xmlns:a16="http://schemas.microsoft.com/office/drawing/2014/main" id="{46BFBC21-4149-4E9F-B22C-F340239E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0" y="5326874"/>
            <a:ext cx="7620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FD7B7B0C-906B-4018-99BC-BE23ED95B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0" y="3879074"/>
            <a:ext cx="57912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8" name="Line 32">
            <a:extLst>
              <a:ext uri="{FF2B5EF4-FFF2-40B4-BE49-F238E27FC236}">
                <a16:creationId xmlns:a16="http://schemas.microsoft.com/office/drawing/2014/main" id="{C7E4BFAC-8793-4210-8E1B-9EAC6F2A6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560" y="983474"/>
            <a:ext cx="0" cy="5791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6049" name="Group 100">
            <a:extLst>
              <a:ext uri="{FF2B5EF4-FFF2-40B4-BE49-F238E27FC236}">
                <a16:creationId xmlns:a16="http://schemas.microsoft.com/office/drawing/2014/main" id="{C072078C-4394-4BB3-BBC7-F249554866C4}"/>
              </a:ext>
            </a:extLst>
          </p:cNvPr>
          <p:cNvGrpSpPr>
            <a:grpSpLocks/>
          </p:cNvGrpSpPr>
          <p:nvPr/>
        </p:nvGrpSpPr>
        <p:grpSpPr bwMode="auto">
          <a:xfrm>
            <a:off x="5242560" y="3117074"/>
            <a:ext cx="1447800" cy="1524000"/>
            <a:chOff x="2400" y="1680"/>
            <a:chExt cx="960" cy="960"/>
          </a:xfrm>
        </p:grpSpPr>
        <p:sp>
          <p:nvSpPr>
            <p:cNvPr id="86124" name="Rectangle 33">
              <a:extLst>
                <a:ext uri="{FF2B5EF4-FFF2-40B4-BE49-F238E27FC236}">
                  <a16:creationId xmlns:a16="http://schemas.microsoft.com/office/drawing/2014/main" id="{A873A263-6F9F-46BE-BC13-1B1F1F65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80"/>
              <a:ext cx="480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25" name="Rectangle 34">
              <a:extLst>
                <a:ext uri="{FF2B5EF4-FFF2-40B4-BE49-F238E27FC236}">
                  <a16:creationId xmlns:a16="http://schemas.microsoft.com/office/drawing/2014/main" id="{E0B3278B-BD9C-47C0-92C9-457C92A0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480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26" name="Rectangle 35">
              <a:extLst>
                <a:ext uri="{FF2B5EF4-FFF2-40B4-BE49-F238E27FC236}">
                  <a16:creationId xmlns:a16="http://schemas.microsoft.com/office/drawing/2014/main" id="{DDB65947-4871-4422-8EA3-C9266DBF2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480" cy="4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6050" name="Line 36">
            <a:extLst>
              <a:ext uri="{FF2B5EF4-FFF2-40B4-BE49-F238E27FC236}">
                <a16:creationId xmlns:a16="http://schemas.microsoft.com/office/drawing/2014/main" id="{48CE53F2-A5D8-4DD9-A58B-57FE77429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0" y="2431274"/>
            <a:ext cx="57912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1" name="Line 37">
            <a:extLst>
              <a:ext uri="{FF2B5EF4-FFF2-40B4-BE49-F238E27FC236}">
                <a16:creationId xmlns:a16="http://schemas.microsoft.com/office/drawing/2014/main" id="{2F1C6AE9-922F-4852-A2E4-F916C343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0" y="5326874"/>
            <a:ext cx="57912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2" name="Line 38">
            <a:extLst>
              <a:ext uri="{FF2B5EF4-FFF2-40B4-BE49-F238E27FC236}">
                <a16:creationId xmlns:a16="http://schemas.microsoft.com/office/drawing/2014/main" id="{AB573225-8402-4A27-9C03-5D7BA9F25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2360" y="983474"/>
            <a:ext cx="0" cy="57912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3" name="Line 39">
            <a:extLst>
              <a:ext uri="{FF2B5EF4-FFF2-40B4-BE49-F238E27FC236}">
                <a16:creationId xmlns:a16="http://schemas.microsoft.com/office/drawing/2014/main" id="{FE49A279-EC8E-42A7-9C1F-4BC5B35E1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760" y="983474"/>
            <a:ext cx="0" cy="57912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05">
            <a:extLst>
              <a:ext uri="{FF2B5EF4-FFF2-40B4-BE49-F238E27FC236}">
                <a16:creationId xmlns:a16="http://schemas.microsoft.com/office/drawing/2014/main" id="{FFB14AF7-AFB4-4117-B9A9-59551A4BAF78}"/>
              </a:ext>
            </a:extLst>
          </p:cNvPr>
          <p:cNvGrpSpPr>
            <a:grpSpLocks/>
          </p:cNvGrpSpPr>
          <p:nvPr/>
        </p:nvGrpSpPr>
        <p:grpSpPr bwMode="auto">
          <a:xfrm>
            <a:off x="3794760" y="1669274"/>
            <a:ext cx="1524000" cy="1524000"/>
            <a:chOff x="1488" y="768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0568" name="Rectangle 40">
              <a:extLst>
                <a:ext uri="{FF2B5EF4-FFF2-40B4-BE49-F238E27FC236}">
                  <a16:creationId xmlns:a16="http://schemas.microsoft.com/office/drawing/2014/main" id="{4D35E64F-F0FA-4AB0-94A7-F1249F0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69" name="Rectangle 41">
              <a:extLst>
                <a:ext uri="{FF2B5EF4-FFF2-40B4-BE49-F238E27FC236}">
                  <a16:creationId xmlns:a16="http://schemas.microsoft.com/office/drawing/2014/main" id="{D381390C-411C-43ED-8641-CCD5F18E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0" name="Rectangle 42">
              <a:extLst>
                <a:ext uri="{FF2B5EF4-FFF2-40B4-BE49-F238E27FC236}">
                  <a16:creationId xmlns:a16="http://schemas.microsoft.com/office/drawing/2014/main" id="{59299CD3-488A-43C6-9459-DD5F28CE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E9A8775F-C81C-41FF-9201-55CCCB1074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690360" y="1669274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0572" name="Rectangle 44">
              <a:extLst>
                <a:ext uri="{FF2B5EF4-FFF2-40B4-BE49-F238E27FC236}">
                  <a16:creationId xmlns:a16="http://schemas.microsoft.com/office/drawing/2014/main" id="{36E858B8-1277-40BE-8829-DAA9AFF5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3" name="Rectangle 45">
              <a:extLst>
                <a:ext uri="{FF2B5EF4-FFF2-40B4-BE49-F238E27FC236}">
                  <a16:creationId xmlns:a16="http://schemas.microsoft.com/office/drawing/2014/main" id="{44A82BE4-6CEB-401C-9FF4-1ECF7588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4" name="Rectangle 46">
              <a:extLst>
                <a:ext uri="{FF2B5EF4-FFF2-40B4-BE49-F238E27FC236}">
                  <a16:creationId xmlns:a16="http://schemas.microsoft.com/office/drawing/2014/main" id="{2AB1863F-BEDB-45BD-9187-611EFF898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51B970F4-8997-4D93-AADA-E9159D902EE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94760" y="4564874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0576" name="Rectangle 48">
              <a:extLst>
                <a:ext uri="{FF2B5EF4-FFF2-40B4-BE49-F238E27FC236}">
                  <a16:creationId xmlns:a16="http://schemas.microsoft.com/office/drawing/2014/main" id="{AE56AAE2-5DFC-41A2-9A84-BF920EE9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7" name="Rectangle 49">
              <a:extLst>
                <a:ext uri="{FF2B5EF4-FFF2-40B4-BE49-F238E27FC236}">
                  <a16:creationId xmlns:a16="http://schemas.microsoft.com/office/drawing/2014/main" id="{9CCBB3B6-283C-48CE-9FEB-AB7226BAD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8" name="Rectangle 50">
              <a:extLst>
                <a:ext uri="{FF2B5EF4-FFF2-40B4-BE49-F238E27FC236}">
                  <a16:creationId xmlns:a16="http://schemas.microsoft.com/office/drawing/2014/main" id="{60F0FC28-8DDF-4BAF-A75F-CA0EB1C7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3D23B996-65D2-4756-96E4-8D7E4BB6A45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690360" y="4564874"/>
            <a:ext cx="1524000" cy="1524000"/>
            <a:chOff x="48" y="1776"/>
            <a:chExt cx="960" cy="9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0580" name="Rectangle 52">
              <a:extLst>
                <a:ext uri="{FF2B5EF4-FFF2-40B4-BE49-F238E27FC236}">
                  <a16:creationId xmlns:a16="http://schemas.microsoft.com/office/drawing/2014/main" id="{CDCD5FC2-3634-4696-BB8D-8DFAE8D8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Rectangle 53">
              <a:extLst>
                <a:ext uri="{FF2B5EF4-FFF2-40B4-BE49-F238E27FC236}">
                  <a16:creationId xmlns:a16="http://schemas.microsoft.com/office/drawing/2014/main" id="{220ECFD2-65C0-469B-8CDA-6C756132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Rectangle 54">
              <a:extLst>
                <a:ext uri="{FF2B5EF4-FFF2-40B4-BE49-F238E27FC236}">
                  <a16:creationId xmlns:a16="http://schemas.microsoft.com/office/drawing/2014/main" id="{77FEF859-942A-4787-9E85-8B620B1F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058" name="Group 56">
            <a:extLst>
              <a:ext uri="{FF2B5EF4-FFF2-40B4-BE49-F238E27FC236}">
                <a16:creationId xmlns:a16="http://schemas.microsoft.com/office/drawing/2014/main" id="{9872AA36-C067-46D4-882A-33C378EFD94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452360" y="907274"/>
            <a:ext cx="1524000" cy="1524000"/>
            <a:chOff x="48" y="1776"/>
            <a:chExt cx="960" cy="960"/>
          </a:xfrm>
        </p:grpSpPr>
        <p:sp>
          <p:nvSpPr>
            <p:cNvPr id="86121" name="Rectangle 57">
              <a:extLst>
                <a:ext uri="{FF2B5EF4-FFF2-40B4-BE49-F238E27FC236}">
                  <a16:creationId xmlns:a16="http://schemas.microsoft.com/office/drawing/2014/main" id="{5D1B3388-E0C7-40E5-ADC1-24C6B441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22" name="Rectangle 58">
              <a:extLst>
                <a:ext uri="{FF2B5EF4-FFF2-40B4-BE49-F238E27FC236}">
                  <a16:creationId xmlns:a16="http://schemas.microsoft.com/office/drawing/2014/main" id="{B2AEE389-2A40-490E-B0F6-01F3F0C56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23" name="Rectangle 59">
              <a:extLst>
                <a:ext uri="{FF2B5EF4-FFF2-40B4-BE49-F238E27FC236}">
                  <a16:creationId xmlns:a16="http://schemas.microsoft.com/office/drawing/2014/main" id="{9B29D5A1-06A4-499A-9AE0-AC9534C0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59" name="Group 60">
            <a:extLst>
              <a:ext uri="{FF2B5EF4-FFF2-40B4-BE49-F238E27FC236}">
                <a16:creationId xmlns:a16="http://schemas.microsoft.com/office/drawing/2014/main" id="{9B3A0C8B-2FCB-40BE-A2AF-0F96F4D36A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56760" y="907274"/>
            <a:ext cx="1524000" cy="1524000"/>
            <a:chOff x="48" y="1776"/>
            <a:chExt cx="960" cy="960"/>
          </a:xfrm>
        </p:grpSpPr>
        <p:sp>
          <p:nvSpPr>
            <p:cNvPr id="86118" name="Rectangle 61">
              <a:extLst>
                <a:ext uri="{FF2B5EF4-FFF2-40B4-BE49-F238E27FC236}">
                  <a16:creationId xmlns:a16="http://schemas.microsoft.com/office/drawing/2014/main" id="{3F6BF28F-2FE4-451A-A124-B5091441D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9" name="Rectangle 62">
              <a:extLst>
                <a:ext uri="{FF2B5EF4-FFF2-40B4-BE49-F238E27FC236}">
                  <a16:creationId xmlns:a16="http://schemas.microsoft.com/office/drawing/2014/main" id="{0963A349-679D-4E85-8F91-11D33785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20" name="Rectangle 63">
              <a:extLst>
                <a:ext uri="{FF2B5EF4-FFF2-40B4-BE49-F238E27FC236}">
                  <a16:creationId xmlns:a16="http://schemas.microsoft.com/office/drawing/2014/main" id="{B2BDDC0C-B915-4EF6-95F1-F82B90D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0" name="Group 64">
            <a:extLst>
              <a:ext uri="{FF2B5EF4-FFF2-40B4-BE49-F238E27FC236}">
                <a16:creationId xmlns:a16="http://schemas.microsoft.com/office/drawing/2014/main" id="{87DD5FBE-99AF-4091-AC90-A414E806D4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452360" y="3802874"/>
            <a:ext cx="1524000" cy="1524000"/>
            <a:chOff x="48" y="1776"/>
            <a:chExt cx="960" cy="960"/>
          </a:xfrm>
        </p:grpSpPr>
        <p:sp>
          <p:nvSpPr>
            <p:cNvPr id="86115" name="Rectangle 65">
              <a:extLst>
                <a:ext uri="{FF2B5EF4-FFF2-40B4-BE49-F238E27FC236}">
                  <a16:creationId xmlns:a16="http://schemas.microsoft.com/office/drawing/2014/main" id="{38DCE659-DD4B-4E50-BC3C-1F6B5BC9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6" name="Rectangle 66">
              <a:extLst>
                <a:ext uri="{FF2B5EF4-FFF2-40B4-BE49-F238E27FC236}">
                  <a16:creationId xmlns:a16="http://schemas.microsoft.com/office/drawing/2014/main" id="{65D4A80D-7266-4F52-A902-A6CFB835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7" name="Rectangle 67">
              <a:extLst>
                <a:ext uri="{FF2B5EF4-FFF2-40B4-BE49-F238E27FC236}">
                  <a16:creationId xmlns:a16="http://schemas.microsoft.com/office/drawing/2014/main" id="{3D118618-966D-462C-8995-9D29E000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1" name="Group 68">
            <a:extLst>
              <a:ext uri="{FF2B5EF4-FFF2-40B4-BE49-F238E27FC236}">
                <a16:creationId xmlns:a16="http://schemas.microsoft.com/office/drawing/2014/main" id="{BA2CFAA6-ECDF-4BBF-9D2D-3BE9F953C706}"/>
              </a:ext>
            </a:extLst>
          </p:cNvPr>
          <p:cNvGrpSpPr>
            <a:grpSpLocks/>
          </p:cNvGrpSpPr>
          <p:nvPr/>
        </p:nvGrpSpPr>
        <p:grpSpPr bwMode="auto">
          <a:xfrm rot="16200410">
            <a:off x="4556760" y="3879074"/>
            <a:ext cx="1447800" cy="1447800"/>
            <a:chOff x="48" y="1776"/>
            <a:chExt cx="960" cy="960"/>
          </a:xfrm>
        </p:grpSpPr>
        <p:sp>
          <p:nvSpPr>
            <p:cNvPr id="86112" name="Rectangle 69">
              <a:extLst>
                <a:ext uri="{FF2B5EF4-FFF2-40B4-BE49-F238E27FC236}">
                  <a16:creationId xmlns:a16="http://schemas.microsoft.com/office/drawing/2014/main" id="{B9779142-8164-43F4-BA58-27B0DFB86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3" name="Rectangle 70">
              <a:extLst>
                <a:ext uri="{FF2B5EF4-FFF2-40B4-BE49-F238E27FC236}">
                  <a16:creationId xmlns:a16="http://schemas.microsoft.com/office/drawing/2014/main" id="{1F97CF1D-D8FB-4B01-9547-C53F72C3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4" name="Rectangle 71">
              <a:extLst>
                <a:ext uri="{FF2B5EF4-FFF2-40B4-BE49-F238E27FC236}">
                  <a16:creationId xmlns:a16="http://schemas.microsoft.com/office/drawing/2014/main" id="{90760BAA-417B-4F62-8158-CBB8A57CB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2" name="Group 72">
            <a:extLst>
              <a:ext uri="{FF2B5EF4-FFF2-40B4-BE49-F238E27FC236}">
                <a16:creationId xmlns:a16="http://schemas.microsoft.com/office/drawing/2014/main" id="{4C588B0D-F376-4DD6-B534-E06A5EFDC301}"/>
              </a:ext>
            </a:extLst>
          </p:cNvPr>
          <p:cNvGrpSpPr>
            <a:grpSpLocks/>
          </p:cNvGrpSpPr>
          <p:nvPr/>
        </p:nvGrpSpPr>
        <p:grpSpPr bwMode="auto">
          <a:xfrm rot="16200410">
            <a:off x="3032760" y="5326874"/>
            <a:ext cx="1524000" cy="1524000"/>
            <a:chOff x="48" y="1776"/>
            <a:chExt cx="960" cy="960"/>
          </a:xfrm>
        </p:grpSpPr>
        <p:sp>
          <p:nvSpPr>
            <p:cNvPr id="86109" name="Rectangle 73">
              <a:extLst>
                <a:ext uri="{FF2B5EF4-FFF2-40B4-BE49-F238E27FC236}">
                  <a16:creationId xmlns:a16="http://schemas.microsoft.com/office/drawing/2014/main" id="{F1AABAC1-535A-4536-A7B4-5BE917B0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0" name="Rectangle 74">
              <a:extLst>
                <a:ext uri="{FF2B5EF4-FFF2-40B4-BE49-F238E27FC236}">
                  <a16:creationId xmlns:a16="http://schemas.microsoft.com/office/drawing/2014/main" id="{A34A05AA-7C39-4B2A-A684-4B9EDC20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11" name="Rectangle 75">
              <a:extLst>
                <a:ext uri="{FF2B5EF4-FFF2-40B4-BE49-F238E27FC236}">
                  <a16:creationId xmlns:a16="http://schemas.microsoft.com/office/drawing/2014/main" id="{B2F6BDD2-A99A-443C-86A1-0660D378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3" name="Group 76">
            <a:extLst>
              <a:ext uri="{FF2B5EF4-FFF2-40B4-BE49-F238E27FC236}">
                <a16:creationId xmlns:a16="http://schemas.microsoft.com/office/drawing/2014/main" id="{0BADE73A-883B-46B0-9503-83E813D76CC4}"/>
              </a:ext>
            </a:extLst>
          </p:cNvPr>
          <p:cNvGrpSpPr>
            <a:grpSpLocks/>
          </p:cNvGrpSpPr>
          <p:nvPr/>
        </p:nvGrpSpPr>
        <p:grpSpPr bwMode="auto">
          <a:xfrm rot="16200410">
            <a:off x="5928360" y="5326874"/>
            <a:ext cx="1524000" cy="1524000"/>
            <a:chOff x="48" y="1776"/>
            <a:chExt cx="960" cy="960"/>
          </a:xfrm>
        </p:grpSpPr>
        <p:sp>
          <p:nvSpPr>
            <p:cNvPr id="86106" name="Rectangle 77">
              <a:extLst>
                <a:ext uri="{FF2B5EF4-FFF2-40B4-BE49-F238E27FC236}">
                  <a16:creationId xmlns:a16="http://schemas.microsoft.com/office/drawing/2014/main" id="{AA57407E-58F0-48BB-9B26-8BA86555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7" name="Rectangle 78">
              <a:extLst>
                <a:ext uri="{FF2B5EF4-FFF2-40B4-BE49-F238E27FC236}">
                  <a16:creationId xmlns:a16="http://schemas.microsoft.com/office/drawing/2014/main" id="{8D491D97-C585-40EE-BAD0-36785878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8" name="Rectangle 79">
              <a:extLst>
                <a:ext uri="{FF2B5EF4-FFF2-40B4-BE49-F238E27FC236}">
                  <a16:creationId xmlns:a16="http://schemas.microsoft.com/office/drawing/2014/main" id="{B68B651C-65D7-447A-AEBB-366102954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4" name="Group 80">
            <a:extLst>
              <a:ext uri="{FF2B5EF4-FFF2-40B4-BE49-F238E27FC236}">
                <a16:creationId xmlns:a16="http://schemas.microsoft.com/office/drawing/2014/main" id="{2D43FD9C-57CC-43EE-BB84-662BB8C932E9}"/>
              </a:ext>
            </a:extLst>
          </p:cNvPr>
          <p:cNvGrpSpPr>
            <a:grpSpLocks/>
          </p:cNvGrpSpPr>
          <p:nvPr/>
        </p:nvGrpSpPr>
        <p:grpSpPr bwMode="auto">
          <a:xfrm rot="16200410">
            <a:off x="3032760" y="2431274"/>
            <a:ext cx="1524000" cy="1524000"/>
            <a:chOff x="48" y="1776"/>
            <a:chExt cx="960" cy="960"/>
          </a:xfrm>
        </p:grpSpPr>
        <p:sp>
          <p:nvSpPr>
            <p:cNvPr id="86103" name="Rectangle 81">
              <a:extLst>
                <a:ext uri="{FF2B5EF4-FFF2-40B4-BE49-F238E27FC236}">
                  <a16:creationId xmlns:a16="http://schemas.microsoft.com/office/drawing/2014/main" id="{B39EBE9C-F064-4375-B545-CC04D4BB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4" name="Rectangle 82">
              <a:extLst>
                <a:ext uri="{FF2B5EF4-FFF2-40B4-BE49-F238E27FC236}">
                  <a16:creationId xmlns:a16="http://schemas.microsoft.com/office/drawing/2014/main" id="{B63197AB-2370-4292-824D-3E1F2567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5" name="Rectangle 83">
              <a:extLst>
                <a:ext uri="{FF2B5EF4-FFF2-40B4-BE49-F238E27FC236}">
                  <a16:creationId xmlns:a16="http://schemas.microsoft.com/office/drawing/2014/main" id="{CC3DB54D-24C6-4256-A5E0-0C827E40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5" name="Group 84">
            <a:extLst>
              <a:ext uri="{FF2B5EF4-FFF2-40B4-BE49-F238E27FC236}">
                <a16:creationId xmlns:a16="http://schemas.microsoft.com/office/drawing/2014/main" id="{35B0A63E-A5E4-4BBE-9B70-487E7C410249}"/>
              </a:ext>
            </a:extLst>
          </p:cNvPr>
          <p:cNvGrpSpPr>
            <a:grpSpLocks/>
          </p:cNvGrpSpPr>
          <p:nvPr/>
        </p:nvGrpSpPr>
        <p:grpSpPr bwMode="auto">
          <a:xfrm rot="5421896">
            <a:off x="5964514" y="2391457"/>
            <a:ext cx="1441644" cy="1533525"/>
            <a:chOff x="48" y="1776"/>
            <a:chExt cx="960" cy="966"/>
          </a:xfrm>
        </p:grpSpPr>
        <p:sp>
          <p:nvSpPr>
            <p:cNvPr id="86100" name="Rectangle 85">
              <a:extLst>
                <a:ext uri="{FF2B5EF4-FFF2-40B4-BE49-F238E27FC236}">
                  <a16:creationId xmlns:a16="http://schemas.microsoft.com/office/drawing/2014/main" id="{6828338D-7F54-4481-997B-21AF2700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1" name="Rectangle 86">
              <a:extLst>
                <a:ext uri="{FF2B5EF4-FFF2-40B4-BE49-F238E27FC236}">
                  <a16:creationId xmlns:a16="http://schemas.microsoft.com/office/drawing/2014/main" id="{F1BCE476-87BE-42C5-91E3-6761FDED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102" name="Rectangle 87">
              <a:extLst>
                <a:ext uri="{FF2B5EF4-FFF2-40B4-BE49-F238E27FC236}">
                  <a16:creationId xmlns:a16="http://schemas.microsoft.com/office/drawing/2014/main" id="{CB9388F5-4760-45B5-B2BF-D5E7080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6" name="Group 88">
            <a:extLst>
              <a:ext uri="{FF2B5EF4-FFF2-40B4-BE49-F238E27FC236}">
                <a16:creationId xmlns:a16="http://schemas.microsoft.com/office/drawing/2014/main" id="{A2248EA5-5C03-4499-B593-A7F4FEBDEAB1}"/>
              </a:ext>
            </a:extLst>
          </p:cNvPr>
          <p:cNvGrpSpPr>
            <a:grpSpLocks/>
          </p:cNvGrpSpPr>
          <p:nvPr/>
        </p:nvGrpSpPr>
        <p:grpSpPr bwMode="auto">
          <a:xfrm rot="21592785">
            <a:off x="3032760" y="3955274"/>
            <a:ext cx="1524000" cy="1524000"/>
            <a:chOff x="48" y="1776"/>
            <a:chExt cx="960" cy="960"/>
          </a:xfrm>
        </p:grpSpPr>
        <p:sp>
          <p:nvSpPr>
            <p:cNvPr id="86097" name="Rectangle 89">
              <a:extLst>
                <a:ext uri="{FF2B5EF4-FFF2-40B4-BE49-F238E27FC236}">
                  <a16:creationId xmlns:a16="http://schemas.microsoft.com/office/drawing/2014/main" id="{E3FA4B17-BA01-4B89-BD76-B6D34282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8" name="Rectangle 90">
              <a:extLst>
                <a:ext uri="{FF2B5EF4-FFF2-40B4-BE49-F238E27FC236}">
                  <a16:creationId xmlns:a16="http://schemas.microsoft.com/office/drawing/2014/main" id="{F58FD32B-445F-49D4-91B6-6376BFD9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9" name="Rectangle 91">
              <a:extLst>
                <a:ext uri="{FF2B5EF4-FFF2-40B4-BE49-F238E27FC236}">
                  <a16:creationId xmlns:a16="http://schemas.microsoft.com/office/drawing/2014/main" id="{A8A7C481-B397-4FE7-AFAD-D6BBAA494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7" name="Group 92">
            <a:extLst>
              <a:ext uri="{FF2B5EF4-FFF2-40B4-BE49-F238E27FC236}">
                <a16:creationId xmlns:a16="http://schemas.microsoft.com/office/drawing/2014/main" id="{855CE6B1-AEB5-45BD-8695-A7850C952A10}"/>
              </a:ext>
            </a:extLst>
          </p:cNvPr>
          <p:cNvGrpSpPr>
            <a:grpSpLocks/>
          </p:cNvGrpSpPr>
          <p:nvPr/>
        </p:nvGrpSpPr>
        <p:grpSpPr bwMode="auto">
          <a:xfrm rot="21592785">
            <a:off x="3032760" y="907274"/>
            <a:ext cx="1524000" cy="1524000"/>
            <a:chOff x="48" y="1776"/>
            <a:chExt cx="960" cy="960"/>
          </a:xfrm>
        </p:grpSpPr>
        <p:sp>
          <p:nvSpPr>
            <p:cNvPr id="86094" name="Rectangle 93">
              <a:extLst>
                <a:ext uri="{FF2B5EF4-FFF2-40B4-BE49-F238E27FC236}">
                  <a16:creationId xmlns:a16="http://schemas.microsoft.com/office/drawing/2014/main" id="{C677EDD1-D447-4617-9A18-FEE4BAA98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5" name="Rectangle 94">
              <a:extLst>
                <a:ext uri="{FF2B5EF4-FFF2-40B4-BE49-F238E27FC236}">
                  <a16:creationId xmlns:a16="http://schemas.microsoft.com/office/drawing/2014/main" id="{46A70C14-AC0F-4413-BF56-06CACAC5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6" name="Rectangle 95">
              <a:extLst>
                <a:ext uri="{FF2B5EF4-FFF2-40B4-BE49-F238E27FC236}">
                  <a16:creationId xmlns:a16="http://schemas.microsoft.com/office/drawing/2014/main" id="{A4DCD60C-E1BD-4A44-B179-326E7C74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8" name="Group 96">
            <a:extLst>
              <a:ext uri="{FF2B5EF4-FFF2-40B4-BE49-F238E27FC236}">
                <a16:creationId xmlns:a16="http://schemas.microsoft.com/office/drawing/2014/main" id="{24B54BC2-3A7F-4636-91C6-2BE36BD659D6}"/>
              </a:ext>
            </a:extLst>
          </p:cNvPr>
          <p:cNvGrpSpPr>
            <a:grpSpLocks/>
          </p:cNvGrpSpPr>
          <p:nvPr/>
        </p:nvGrpSpPr>
        <p:grpSpPr bwMode="auto">
          <a:xfrm rot="21592785">
            <a:off x="5928360" y="907274"/>
            <a:ext cx="1524000" cy="1524000"/>
            <a:chOff x="48" y="1776"/>
            <a:chExt cx="960" cy="960"/>
          </a:xfrm>
        </p:grpSpPr>
        <p:sp>
          <p:nvSpPr>
            <p:cNvPr id="86091" name="Rectangle 97">
              <a:extLst>
                <a:ext uri="{FF2B5EF4-FFF2-40B4-BE49-F238E27FC236}">
                  <a16:creationId xmlns:a16="http://schemas.microsoft.com/office/drawing/2014/main" id="{E46326DB-80D1-49FA-BE18-8DF4B313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2" name="Rectangle 98">
              <a:extLst>
                <a:ext uri="{FF2B5EF4-FFF2-40B4-BE49-F238E27FC236}">
                  <a16:creationId xmlns:a16="http://schemas.microsoft.com/office/drawing/2014/main" id="{B3FA1163-26A2-44F7-BDAB-813671CF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3" name="Rectangle 99">
              <a:extLst>
                <a:ext uri="{FF2B5EF4-FFF2-40B4-BE49-F238E27FC236}">
                  <a16:creationId xmlns:a16="http://schemas.microsoft.com/office/drawing/2014/main" id="{3A6193E4-B9AB-41FE-B5B2-5030FB4D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69" name="Group 101">
            <a:extLst>
              <a:ext uri="{FF2B5EF4-FFF2-40B4-BE49-F238E27FC236}">
                <a16:creationId xmlns:a16="http://schemas.microsoft.com/office/drawing/2014/main" id="{F37EB293-8CF1-4CC4-85BB-4FA7E3B847B0}"/>
              </a:ext>
            </a:extLst>
          </p:cNvPr>
          <p:cNvGrpSpPr>
            <a:grpSpLocks/>
          </p:cNvGrpSpPr>
          <p:nvPr/>
        </p:nvGrpSpPr>
        <p:grpSpPr bwMode="auto">
          <a:xfrm rot="21592785">
            <a:off x="5928461" y="3899776"/>
            <a:ext cx="1524000" cy="1427097"/>
            <a:chOff x="48" y="1776"/>
            <a:chExt cx="960" cy="960"/>
          </a:xfrm>
        </p:grpSpPr>
        <p:sp>
          <p:nvSpPr>
            <p:cNvPr id="86088" name="Rectangle 102">
              <a:extLst>
                <a:ext uri="{FF2B5EF4-FFF2-40B4-BE49-F238E27FC236}">
                  <a16:creationId xmlns:a16="http://schemas.microsoft.com/office/drawing/2014/main" id="{663065AB-CE79-4838-A2A9-B5701860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9" name="Rectangle 103">
              <a:extLst>
                <a:ext uri="{FF2B5EF4-FFF2-40B4-BE49-F238E27FC236}">
                  <a16:creationId xmlns:a16="http://schemas.microsoft.com/office/drawing/2014/main" id="{F0A6A01F-1EAA-48F7-8D28-B697D58B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77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90" name="Rectangle 104">
              <a:extLst>
                <a:ext uri="{FF2B5EF4-FFF2-40B4-BE49-F238E27FC236}">
                  <a16:creationId xmlns:a16="http://schemas.microsoft.com/office/drawing/2014/main" id="{684D5326-F4C7-4088-B873-D980BF4F1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56"/>
              <a:ext cx="480" cy="480"/>
            </a:xfrm>
            <a:prstGeom prst="rect">
              <a:avLst/>
            </a:prstGeom>
            <a:solidFill>
              <a:srgbClr val="D52BC9"/>
            </a:solidFill>
            <a:ln w="9525">
              <a:solidFill>
                <a:srgbClr val="D52BC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70" name="Group 106">
            <a:extLst>
              <a:ext uri="{FF2B5EF4-FFF2-40B4-BE49-F238E27FC236}">
                <a16:creationId xmlns:a16="http://schemas.microsoft.com/office/drawing/2014/main" id="{3B65E47A-CB6D-47D7-B898-6F9A5207336F}"/>
              </a:ext>
            </a:extLst>
          </p:cNvPr>
          <p:cNvGrpSpPr>
            <a:grpSpLocks/>
          </p:cNvGrpSpPr>
          <p:nvPr/>
        </p:nvGrpSpPr>
        <p:grpSpPr bwMode="auto">
          <a:xfrm>
            <a:off x="4556760" y="2437613"/>
            <a:ext cx="1377126" cy="1441461"/>
            <a:chOff x="1488" y="768"/>
            <a:chExt cx="960" cy="960"/>
          </a:xfrm>
        </p:grpSpPr>
        <p:sp>
          <p:nvSpPr>
            <p:cNvPr id="86085" name="Rectangle 107">
              <a:extLst>
                <a:ext uri="{FF2B5EF4-FFF2-40B4-BE49-F238E27FC236}">
                  <a16:creationId xmlns:a16="http://schemas.microsoft.com/office/drawing/2014/main" id="{83F1DC9F-BAF7-4937-867F-6F747B76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6" name="Rectangle 108">
              <a:extLst>
                <a:ext uri="{FF2B5EF4-FFF2-40B4-BE49-F238E27FC236}">
                  <a16:creationId xmlns:a16="http://schemas.microsoft.com/office/drawing/2014/main" id="{1D02A78F-8455-4FB0-9726-9DAE864E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7" name="Rectangle 109">
              <a:extLst>
                <a:ext uri="{FF2B5EF4-FFF2-40B4-BE49-F238E27FC236}">
                  <a16:creationId xmlns:a16="http://schemas.microsoft.com/office/drawing/2014/main" id="{2013A2E0-BEFC-45DE-9B84-1559894A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71" name="Group 110">
            <a:extLst>
              <a:ext uri="{FF2B5EF4-FFF2-40B4-BE49-F238E27FC236}">
                <a16:creationId xmlns:a16="http://schemas.microsoft.com/office/drawing/2014/main" id="{0C8D222A-BB70-4C3B-B7A3-E949EC53DA49}"/>
              </a:ext>
            </a:extLst>
          </p:cNvPr>
          <p:cNvGrpSpPr>
            <a:grpSpLocks/>
          </p:cNvGrpSpPr>
          <p:nvPr/>
        </p:nvGrpSpPr>
        <p:grpSpPr bwMode="auto">
          <a:xfrm rot="10832303">
            <a:off x="7452360" y="2431274"/>
            <a:ext cx="1524000" cy="1524000"/>
            <a:chOff x="1488" y="768"/>
            <a:chExt cx="960" cy="960"/>
          </a:xfrm>
        </p:grpSpPr>
        <p:sp>
          <p:nvSpPr>
            <p:cNvPr id="86082" name="Rectangle 111">
              <a:extLst>
                <a:ext uri="{FF2B5EF4-FFF2-40B4-BE49-F238E27FC236}">
                  <a16:creationId xmlns:a16="http://schemas.microsoft.com/office/drawing/2014/main" id="{65F14998-107D-4FD8-8CDD-1525540F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3" name="Rectangle 112">
              <a:extLst>
                <a:ext uri="{FF2B5EF4-FFF2-40B4-BE49-F238E27FC236}">
                  <a16:creationId xmlns:a16="http://schemas.microsoft.com/office/drawing/2014/main" id="{B7897B59-A11B-4235-BD22-C37E5A98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4" name="Rectangle 113">
              <a:extLst>
                <a:ext uri="{FF2B5EF4-FFF2-40B4-BE49-F238E27FC236}">
                  <a16:creationId xmlns:a16="http://schemas.microsoft.com/office/drawing/2014/main" id="{9646F444-BF36-4C6A-9AA7-DDABA190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72" name="Group 114">
            <a:extLst>
              <a:ext uri="{FF2B5EF4-FFF2-40B4-BE49-F238E27FC236}">
                <a16:creationId xmlns:a16="http://schemas.microsoft.com/office/drawing/2014/main" id="{B4E06E48-8B55-400C-8E5C-3C0380B61E74}"/>
              </a:ext>
            </a:extLst>
          </p:cNvPr>
          <p:cNvGrpSpPr>
            <a:grpSpLocks/>
          </p:cNvGrpSpPr>
          <p:nvPr/>
        </p:nvGrpSpPr>
        <p:grpSpPr bwMode="auto">
          <a:xfrm rot="10832303">
            <a:off x="7452360" y="5326874"/>
            <a:ext cx="1524000" cy="1524000"/>
            <a:chOff x="1488" y="768"/>
            <a:chExt cx="960" cy="960"/>
          </a:xfrm>
        </p:grpSpPr>
        <p:sp>
          <p:nvSpPr>
            <p:cNvPr id="86079" name="Rectangle 115">
              <a:extLst>
                <a:ext uri="{FF2B5EF4-FFF2-40B4-BE49-F238E27FC236}">
                  <a16:creationId xmlns:a16="http://schemas.microsoft.com/office/drawing/2014/main" id="{FA32CB40-72FE-482D-8C63-D3DA02288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0" name="Rectangle 116">
              <a:extLst>
                <a:ext uri="{FF2B5EF4-FFF2-40B4-BE49-F238E27FC236}">
                  <a16:creationId xmlns:a16="http://schemas.microsoft.com/office/drawing/2014/main" id="{1324127B-294D-4456-A74D-DFDFD52C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81" name="Rectangle 117">
              <a:extLst>
                <a:ext uri="{FF2B5EF4-FFF2-40B4-BE49-F238E27FC236}">
                  <a16:creationId xmlns:a16="http://schemas.microsoft.com/office/drawing/2014/main" id="{5AEA0B7B-0055-48E1-BCCE-661BD204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73" name="Group 118">
            <a:extLst>
              <a:ext uri="{FF2B5EF4-FFF2-40B4-BE49-F238E27FC236}">
                <a16:creationId xmlns:a16="http://schemas.microsoft.com/office/drawing/2014/main" id="{61361DB4-1C41-42BB-8E8A-253A8FABDD81}"/>
              </a:ext>
            </a:extLst>
          </p:cNvPr>
          <p:cNvGrpSpPr>
            <a:grpSpLocks/>
          </p:cNvGrpSpPr>
          <p:nvPr/>
        </p:nvGrpSpPr>
        <p:grpSpPr bwMode="auto">
          <a:xfrm rot="10832303">
            <a:off x="4404360" y="5326874"/>
            <a:ext cx="1524000" cy="1524000"/>
            <a:chOff x="1488" y="768"/>
            <a:chExt cx="960" cy="960"/>
          </a:xfrm>
        </p:grpSpPr>
        <p:sp>
          <p:nvSpPr>
            <p:cNvPr id="86076" name="Rectangle 119">
              <a:extLst>
                <a:ext uri="{FF2B5EF4-FFF2-40B4-BE49-F238E27FC236}">
                  <a16:creationId xmlns:a16="http://schemas.microsoft.com/office/drawing/2014/main" id="{6CDF24D1-C53F-4F2B-A4E7-59C09EBCD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77" name="Rectangle 120">
              <a:extLst>
                <a:ext uri="{FF2B5EF4-FFF2-40B4-BE49-F238E27FC236}">
                  <a16:creationId xmlns:a16="http://schemas.microsoft.com/office/drawing/2014/main" id="{A1827EE0-14A2-457A-8A8E-F51A78473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78" name="Rectangle 121">
              <a:extLst>
                <a:ext uri="{FF2B5EF4-FFF2-40B4-BE49-F238E27FC236}">
                  <a16:creationId xmlns:a16="http://schemas.microsoft.com/office/drawing/2014/main" id="{F4A08FED-744E-4821-9F72-2E084ECB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480" cy="480"/>
            </a:xfrm>
            <a:prstGeom prst="rect">
              <a:avLst/>
            </a:prstGeom>
            <a:solidFill>
              <a:srgbClr val="BB9145"/>
            </a:solidFill>
            <a:ln w="9525">
              <a:solidFill>
                <a:srgbClr val="BB914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4" name="燕尾形 11">
            <a:extLst>
              <a:ext uri="{FF2B5EF4-FFF2-40B4-BE49-F238E27FC236}">
                <a16:creationId xmlns:a16="http://schemas.microsoft.com/office/drawing/2014/main" id="{2AAD05CB-7FB0-4CBF-B07F-193CF1B115EA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8ABB9269-6070-43F9-AA6B-13378FBF6CA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7214090"/>
              </p:ext>
            </p:extLst>
          </p:nvPr>
        </p:nvGraphicFramePr>
        <p:xfrm>
          <a:off x="1068147" y="1115848"/>
          <a:ext cx="8700886" cy="93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Document" r:id="rId3" imgW="3685043" imgH="395735" progId="Word.Document.8">
                  <p:embed/>
                </p:oleObj>
              </mc:Choice>
              <mc:Fallback>
                <p:oleObj name="Document" r:id="rId3" imgW="3685043" imgH="395735" progId="Word.Document.8">
                  <p:embed/>
                  <p:pic>
                    <p:nvPicPr>
                      <p:cNvPr id="48131" name="Object 10">
                        <a:extLst>
                          <a:ext uri="{FF2B5EF4-FFF2-40B4-BE49-F238E27FC236}">
                            <a16:creationId xmlns:a16="http://schemas.microsoft.com/office/drawing/2014/main" id="{2F773FA9-93AF-4FC0-9A0D-B68D83D4D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147" y="1115848"/>
                        <a:ext cx="8700886" cy="933434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218890D9-0DD6-413F-9BA5-A021F4004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4013"/>
              </p:ext>
            </p:extLst>
          </p:nvPr>
        </p:nvGraphicFramePr>
        <p:xfrm>
          <a:off x="1895495" y="2667101"/>
          <a:ext cx="936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Equation" r:id="rId5" imgW="368140" imgH="177723" progId="Equation.DSMT4">
                  <p:embed/>
                </p:oleObj>
              </mc:Choice>
              <mc:Fallback>
                <p:oleObj name="Equation" r:id="rId5" imgW="368140" imgH="177723" progId="Equation.DSMT4">
                  <p:embed/>
                  <p:pic>
                    <p:nvPicPr>
                      <p:cNvPr id="246799" name="Object 15">
                        <a:extLst>
                          <a:ext uri="{FF2B5EF4-FFF2-40B4-BE49-F238E27FC236}">
                            <a16:creationId xmlns:a16="http://schemas.microsoft.com/office/drawing/2014/main" id="{BE3FAC86-2394-47EE-BD4E-72524BF7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95" y="2667101"/>
                        <a:ext cx="9366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7">
            <a:extLst>
              <a:ext uri="{FF2B5EF4-FFF2-40B4-BE49-F238E27FC236}">
                <a16:creationId xmlns:a16="http://schemas.microsoft.com/office/drawing/2014/main" id="{BA32DDBD-EB6C-4079-9462-97D578EBB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95" y="2738538"/>
            <a:ext cx="46839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3C0844E7-5FBD-4860-8F49-C9F632A3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95" y="2667101"/>
            <a:ext cx="359104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覆盖它需要常数时间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F06802D1-75F3-4F5C-AE24-842277193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82" y="2883001"/>
            <a:ext cx="1079500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80439C08-EA10-4C77-BE35-D047D310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57" y="3602138"/>
            <a:ext cx="46839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</p:txBody>
      </p:sp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894D7CAC-17E2-496F-8215-FFEA53BF6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8127"/>
              </p:ext>
            </p:extLst>
          </p:nvPr>
        </p:nvGraphicFramePr>
        <p:xfrm>
          <a:off x="1824057" y="3506888"/>
          <a:ext cx="9350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公式" r:id="rId7" imgW="368140" imgH="177723" progId="Equation.3">
                  <p:embed/>
                </p:oleObj>
              </mc:Choice>
              <mc:Fallback>
                <p:oleObj name="公式" r:id="rId7" imgW="368140" imgH="177723" progId="Equation.3">
                  <p:embed/>
                  <p:pic>
                    <p:nvPicPr>
                      <p:cNvPr id="246805" name="Object 21">
                        <a:extLst>
                          <a:ext uri="{FF2B5EF4-FFF2-40B4-BE49-F238E27FC236}">
                            <a16:creationId xmlns:a16="http://schemas.microsoft.com/office/drawing/2014/main" id="{AF72C0C1-101B-4CA5-ACC8-C88AE30E7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57" y="3506888"/>
                        <a:ext cx="9350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3">
            <a:extLst>
              <a:ext uri="{FF2B5EF4-FFF2-40B4-BE49-F238E27FC236}">
                <a16:creationId xmlns:a16="http://schemas.microsoft.com/office/drawing/2014/main" id="{802BFF97-0CB2-4338-B2D8-79668377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20" y="4370488"/>
            <a:ext cx="75184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测试哪个子棋盘残缺以及形成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个残缺子棋盘需要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 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C640BE76-969D-40D0-8FB4-307D58BD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95" y="5186463"/>
            <a:ext cx="6467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个残缺子棋盘需四次递归调用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共需时间 </a:t>
            </a:r>
          </a:p>
        </p:txBody>
      </p:sp>
      <p:graphicFrame>
        <p:nvGraphicFramePr>
          <p:cNvPr id="13" name="Object 26">
            <a:extLst>
              <a:ext uri="{FF2B5EF4-FFF2-40B4-BE49-F238E27FC236}">
                <a16:creationId xmlns:a16="http://schemas.microsoft.com/office/drawing/2014/main" id="{F8B38C84-D041-4AB0-8A44-5B4B5095D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9140"/>
              </p:ext>
            </p:extLst>
          </p:nvPr>
        </p:nvGraphicFramePr>
        <p:xfrm>
          <a:off x="7945457" y="5115026"/>
          <a:ext cx="15128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name="公式" r:id="rId9" imgW="596641" imgH="203112" progId="Equation.3">
                  <p:embed/>
                </p:oleObj>
              </mc:Choice>
              <mc:Fallback>
                <p:oleObj name="公式" r:id="rId9" imgW="596641" imgH="203112" progId="Equation.3">
                  <p:embed/>
                  <p:pic>
                    <p:nvPicPr>
                      <p:cNvPr id="246810" name="Object 26">
                        <a:extLst>
                          <a:ext uri="{FF2B5EF4-FFF2-40B4-BE49-F238E27FC236}">
                            <a16:creationId xmlns:a16="http://schemas.microsoft.com/office/drawing/2014/main" id="{74769B50-5D61-4630-9BFB-766261075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57" y="5115026"/>
                        <a:ext cx="15128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8">
            <a:extLst>
              <a:ext uri="{FF2B5EF4-FFF2-40B4-BE49-F238E27FC236}">
                <a16:creationId xmlns:a16="http://schemas.microsoft.com/office/drawing/2014/main" id="{85B5203F-DCF3-4705-8450-69842541E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57" y="3746601"/>
            <a:ext cx="1223963" cy="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1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9">
            <a:extLst>
              <a:ext uri="{FF2B5EF4-FFF2-40B4-BE49-F238E27FC236}">
                <a16:creationId xmlns:a16="http://schemas.microsoft.com/office/drawing/2014/main" id="{EF35809E-2106-4ACC-A81E-2570C07AE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774" y="6623970"/>
            <a:ext cx="18182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2" name="灯片编号占位符 18">
            <a:extLst>
              <a:ext uri="{FF2B5EF4-FFF2-40B4-BE49-F238E27FC236}">
                <a16:creationId xmlns:a16="http://schemas.microsoft.com/office/drawing/2014/main" id="{3FC3D887-F2D9-4A2B-B58B-C085C93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79059-3BB4-45D8-97A3-BD631C1C64CB}" type="slidenum">
              <a:rPr lang="en-US" altLang="zh-CN" sz="1400"/>
              <a:pPr eaLnBrk="1" hangingPunct="1"/>
              <a:t>13</a:t>
            </a:fld>
            <a:endParaRPr lang="en-US" altLang="zh-CN" sz="1400" dirty="0"/>
          </a:p>
        </p:txBody>
      </p:sp>
      <p:sp>
        <p:nvSpPr>
          <p:cNvPr id="14" name="燕尾形 11">
            <a:extLst>
              <a:ext uri="{FF2B5EF4-FFF2-40B4-BE49-F238E27FC236}">
                <a16:creationId xmlns:a16="http://schemas.microsoft.com/office/drawing/2014/main" id="{4DB4DAB8-0FB3-4822-BA2B-B21DD6002EF1}"/>
              </a:ext>
            </a:extLst>
          </p:cNvPr>
          <p:cNvSpPr/>
          <p:nvPr/>
        </p:nvSpPr>
        <p:spPr>
          <a:xfrm>
            <a:off x="1199456" y="164639"/>
            <a:ext cx="467302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棋盘覆盖问题的算法分析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FC44270-77BA-4E45-8EB9-9AABB2DDC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374" y="1486419"/>
            <a:ext cx="485261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算法的时间复杂性递推式为：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6D4C9D-C12C-40FD-9BDE-5CC99C7A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8" y="308033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AB3DF7B0-5428-466F-B74D-EE74F2F00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93633"/>
              </p:ext>
            </p:extLst>
          </p:nvPr>
        </p:nvGraphicFramePr>
        <p:xfrm>
          <a:off x="4007643" y="2109199"/>
          <a:ext cx="5749001" cy="131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公式" r:id="rId4" imgW="1993900" imgH="457200" progId="Equation.3">
                  <p:embed/>
                </p:oleObj>
              </mc:Choice>
              <mc:Fallback>
                <p:oleObj name="公式" r:id="rId4" imgW="1993900" imgH="457200" progId="Equation.3">
                  <p:embed/>
                  <p:pic>
                    <p:nvPicPr>
                      <p:cNvPr id="49156" name="Object 13">
                        <a:extLst>
                          <a:ext uri="{FF2B5EF4-FFF2-40B4-BE49-F238E27FC236}">
                            <a16:creationId xmlns:a16="http://schemas.microsoft.com/office/drawing/2014/main" id="{309352BC-3E0F-40E0-AF93-8CF9E8A51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643" y="2109199"/>
                        <a:ext cx="5749001" cy="1319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5">
            <a:extLst>
              <a:ext uri="{FF2B5EF4-FFF2-40B4-BE49-F238E27FC236}">
                <a16:creationId xmlns:a16="http://schemas.microsoft.com/office/drawing/2014/main" id="{D7C3B2B9-5044-480E-BB64-F2419D1A3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906" y="3902075"/>
            <a:ext cx="1005403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CAECBE6A-64AF-460D-8702-59BA9D93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8" y="32089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4FE06D7A-2D6E-4DFC-8877-F1C7C7680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0675"/>
              </p:ext>
            </p:extLst>
          </p:nvPr>
        </p:nvGraphicFramePr>
        <p:xfrm>
          <a:off x="2918685" y="3724177"/>
          <a:ext cx="5547843" cy="70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6" name="公式" r:id="rId6" imgW="1701800" imgH="203200" progId="Equation.3">
                  <p:embed/>
                </p:oleObj>
              </mc:Choice>
              <mc:Fallback>
                <p:oleObj name="公式" r:id="rId6" imgW="1701800" imgH="203200" progId="Equation.3">
                  <p:embed/>
                  <p:pic>
                    <p:nvPicPr>
                      <p:cNvPr id="249873" name="Object 17">
                        <a:extLst>
                          <a:ext uri="{FF2B5EF4-FFF2-40B4-BE49-F238E27FC236}">
                            <a16:creationId xmlns:a16="http://schemas.microsoft.com/office/drawing/2014/main" id="{22B51B71-1CBE-44C8-B8B4-72E2343A8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85" y="3724177"/>
                        <a:ext cx="5547843" cy="707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>
            <a:extLst>
              <a:ext uri="{FF2B5EF4-FFF2-40B4-BE49-F238E27FC236}">
                <a16:creationId xmlns:a16="http://schemas.microsoft.com/office/drawing/2014/main" id="{C3F084DD-DAA2-44E4-BCCF-644D82D0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8" y="30946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203915C7-91D3-49EA-AF56-DECB80A97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23377"/>
              </p:ext>
            </p:extLst>
          </p:nvPr>
        </p:nvGraphicFramePr>
        <p:xfrm>
          <a:off x="3205423" y="4357416"/>
          <a:ext cx="8687174" cy="128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7" name="公式" r:id="rId8" imgW="2895600" imgH="431800" progId="Equation.3">
                  <p:embed/>
                </p:oleObj>
              </mc:Choice>
              <mc:Fallback>
                <p:oleObj name="公式" r:id="rId8" imgW="2895600" imgH="431800" progId="Equation.3">
                  <p:embed/>
                  <p:pic>
                    <p:nvPicPr>
                      <p:cNvPr id="249875" name="Object 19">
                        <a:extLst>
                          <a:ext uri="{FF2B5EF4-FFF2-40B4-BE49-F238E27FC236}">
                            <a16:creationId xmlns:a16="http://schemas.microsoft.com/office/drawing/2014/main" id="{53BFE202-FA11-4664-A47F-092FDF2B2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423" y="4357416"/>
                        <a:ext cx="8687174" cy="1285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FF081E9B-1A30-4450-B4B8-7F4BA3C76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83013"/>
              </p:ext>
            </p:extLst>
          </p:nvPr>
        </p:nvGraphicFramePr>
        <p:xfrm>
          <a:off x="4007643" y="5755847"/>
          <a:ext cx="2967714" cy="78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8" name="公式" r:id="rId10" imgW="863225" imgH="228501" progId="Equation.3">
                  <p:embed/>
                </p:oleObj>
              </mc:Choice>
              <mc:Fallback>
                <p:oleObj name="公式" r:id="rId10" imgW="863225" imgH="228501" progId="Equation.3">
                  <p:embed/>
                  <p:pic>
                    <p:nvPicPr>
                      <p:cNvPr id="249877" name="Object 21">
                        <a:extLst>
                          <a:ext uri="{FF2B5EF4-FFF2-40B4-BE49-F238E27FC236}">
                            <a16:creationId xmlns:a16="http://schemas.microsoft.com/office/drawing/2014/main" id="{631EB99C-3ACA-4265-9AD1-3E62406A7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643" y="5755847"/>
                        <a:ext cx="2967714" cy="783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3">
            <a:extLst>
              <a:ext uri="{FF2B5EF4-FFF2-40B4-BE49-F238E27FC236}">
                <a16:creationId xmlns:a16="http://schemas.microsoft.com/office/drawing/2014/main" id="{253D75C8-19ED-476B-8301-9E6546BE6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756" y="6141223"/>
            <a:ext cx="1763712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248920" y="12448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2150480" indent="0">
              <a:lnSpc>
                <a:spcPct val="150000"/>
              </a:lnSpc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棋盘覆盖问题描述</a:t>
            </a:r>
            <a:endParaRPr lang="en-US" altLang="zh-CN" sz="3200" dirty="0"/>
          </a:p>
          <a:p>
            <a:pPr marL="2150480" indent="0">
              <a:lnSpc>
                <a:spcPct val="150000"/>
              </a:lnSpc>
              <a:buNone/>
            </a:pPr>
            <a:r>
              <a:rPr lang="en-US" altLang="zh-CN" sz="3200" dirty="0"/>
              <a:t>2.</a:t>
            </a:r>
            <a:r>
              <a:rPr lang="zh-CN" altLang="en-US" sz="3200" dirty="0"/>
              <a:t>分治法求解棋盘覆盖问题算法设计</a:t>
            </a:r>
            <a:endParaRPr lang="en-US" altLang="zh-CN" sz="3200" dirty="0"/>
          </a:p>
          <a:p>
            <a:pPr marL="3369655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</a:t>
            </a:r>
            <a:r>
              <a:rPr lang="en-US" altLang="zh-CN" sz="2800" dirty="0"/>
              <a:t>--</a:t>
            </a:r>
            <a:r>
              <a:rPr lang="zh-CN" altLang="en-US" sz="2800" dirty="0"/>
              <a:t>用</a:t>
            </a:r>
            <a:r>
              <a:rPr lang="en-US" altLang="zh-CN" sz="2800" dirty="0"/>
              <a:t>L</a:t>
            </a:r>
            <a:r>
              <a:rPr lang="zh-CN" altLang="en-US" sz="2800" dirty="0"/>
              <a:t>型骨牌覆盖</a:t>
            </a:r>
            <a:r>
              <a:rPr lang="en-US" altLang="zh-CN" sz="2800" dirty="0"/>
              <a:t>3</a:t>
            </a:r>
            <a:r>
              <a:rPr lang="zh-CN" altLang="en-US" sz="2800" dirty="0"/>
              <a:t>个子棋盘的连接处</a:t>
            </a:r>
            <a:endParaRPr lang="en-US" altLang="zh-CN" sz="2800" dirty="0"/>
          </a:p>
          <a:p>
            <a:pPr marL="3369655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解</a:t>
            </a:r>
            <a:r>
              <a:rPr lang="en-US" altLang="zh-CN" sz="2800" dirty="0"/>
              <a:t>--</a:t>
            </a:r>
            <a:r>
              <a:rPr lang="zh-CN" altLang="en-US" sz="2800" dirty="0"/>
              <a:t>递归的解决子问题</a:t>
            </a:r>
            <a:endParaRPr lang="en-US" altLang="zh-CN" sz="2800" dirty="0"/>
          </a:p>
          <a:p>
            <a:pPr marL="3369655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合</a:t>
            </a:r>
            <a:r>
              <a:rPr lang="en-US" altLang="zh-CN" sz="2800" dirty="0"/>
              <a:t>—</a:t>
            </a:r>
            <a:r>
              <a:rPr lang="zh-CN" altLang="en-US" sz="2800" dirty="0"/>
              <a:t>将子问题合并</a:t>
            </a:r>
          </a:p>
          <a:p>
            <a:pPr marL="2150480" indent="0">
              <a:lnSpc>
                <a:spcPct val="150000"/>
              </a:lnSpc>
              <a:buNone/>
            </a:pPr>
            <a:r>
              <a:rPr lang="en-US" altLang="zh-CN" sz="3200" dirty="0"/>
              <a:t>3.</a:t>
            </a:r>
            <a:r>
              <a:rPr lang="zh-CN" altLang="en-US" sz="3200" dirty="0"/>
              <a:t>棋盘覆盖问题算法分析</a:t>
            </a:r>
            <a:endParaRPr lang="en-US" altLang="zh-CN" sz="3200" dirty="0"/>
          </a:p>
        </p:txBody>
      </p:sp>
      <p:sp>
        <p:nvSpPr>
          <p:cNvPr id="3" name="燕尾形 2"/>
          <p:cNvSpPr/>
          <p:nvPr/>
        </p:nvSpPr>
        <p:spPr>
          <a:xfrm>
            <a:off x="1199456" y="164640"/>
            <a:ext cx="2533403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41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74023452-45D7-4B5F-93A2-D9170394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101" y="4512122"/>
            <a:ext cx="2175699" cy="2168078"/>
          </a:xfrm>
          <a:prstGeom prst="rect">
            <a:avLst/>
          </a:prstGeom>
        </p:spPr>
      </p:pic>
      <p:graphicFrame>
        <p:nvGraphicFramePr>
          <p:cNvPr id="58" name="Object 21">
            <a:extLst>
              <a:ext uri="{FF2B5EF4-FFF2-40B4-BE49-F238E27FC236}">
                <a16:creationId xmlns:a16="http://schemas.microsoft.com/office/drawing/2014/main" id="{1EA0E146-86FB-4622-A67B-B16D752D9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77547"/>
              </p:ext>
            </p:extLst>
          </p:nvPr>
        </p:nvGraphicFramePr>
        <p:xfrm>
          <a:off x="3296443" y="5717227"/>
          <a:ext cx="2175699" cy="57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公式" r:id="rId5" imgW="863225" imgH="228501" progId="Equation.3">
                  <p:embed/>
                </p:oleObj>
              </mc:Choice>
              <mc:Fallback>
                <p:oleObj name="公式" r:id="rId5" imgW="863225" imgH="228501" progId="Equation.3">
                  <p:embed/>
                  <p:pic>
                    <p:nvPicPr>
                      <p:cNvPr id="23" name="Object 21">
                        <a:extLst>
                          <a:ext uri="{FF2B5EF4-FFF2-40B4-BE49-F238E27FC236}">
                            <a16:creationId xmlns:a16="http://schemas.microsoft.com/office/drawing/2014/main" id="{FF081E9B-1A30-4450-B4B8-7F4BA3C76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43" y="5717227"/>
                        <a:ext cx="2175699" cy="57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传在一个古老的阿拉伯国家里，有一座宫殿。宫殿里有个四四方方的格子迷宫，国王选择驸马的方法非常特殊，也非常简单：公主就站在其中一个方格子上，只要谁能用地毯将除公主站立的地方外的所有地方盖上，美丽漂亮聪慧的公主就是他的人了。公主这一个方格不能用地毯盖住，毯子的形状有所规定，只能有四种选择</a:t>
            </a:r>
            <a:r>
              <a:rPr lang="en-US" altLang="zh-CN" sz="2400" dirty="0"/>
              <a:t>(</a:t>
            </a:r>
            <a:r>
              <a:rPr lang="zh-CN" altLang="en-US" sz="2400" dirty="0"/>
              <a:t>如图</a:t>
            </a:r>
            <a:r>
              <a:rPr lang="en-US" altLang="zh-CN" sz="2400" dirty="0"/>
              <a:t>4-l)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	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并且</a:t>
            </a:r>
            <a:r>
              <a:rPr lang="zh-CN" altLang="en-US" sz="2400" dirty="0"/>
              <a:t>每一方格只能用一层地毯，迷宫的大小为</a:t>
            </a:r>
            <a:r>
              <a:rPr lang="en-US" altLang="zh-CN" sz="2400" dirty="0"/>
              <a:t>(2k)2</a:t>
            </a:r>
            <a:r>
              <a:rPr lang="zh-CN" altLang="en-US" sz="2400" dirty="0"/>
              <a:t>的方形。当然，也不能让公主无限制的在那儿等，对吧？由于你使用的是计算机，所以实现时间为</a:t>
            </a:r>
            <a:r>
              <a:rPr lang="en-US" altLang="zh-CN" sz="2400" dirty="0"/>
              <a:t>1s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04130" y="3820954"/>
          <a:ext cx="1983740" cy="360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340">
                  <a:extLst>
                    <a:ext uri="{9D8B030D-6E8A-4147-A177-3AD203B41FA5}">
                      <a16:colId xmlns:a16="http://schemas.microsoft.com/office/drawing/2014/main" val="1906829123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4102486308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38403619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774364988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964647874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300933689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234094955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1675757667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176174557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1852485533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145492548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9380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048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棋盘覆盖问题描述</a:t>
            </a:r>
            <a:endParaRPr lang="en-US" altLang="zh-CN" dirty="0"/>
          </a:p>
          <a:p>
            <a:pPr marL="215048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棋盘覆盖问题算法设计</a:t>
            </a:r>
          </a:p>
          <a:p>
            <a:pPr marL="2150480" indent="0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棋盘覆盖问题算法分析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270838" y="872086"/>
            <a:ext cx="9530501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314063" y="220781"/>
            <a:ext cx="554864" cy="554864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91413" y="674337"/>
            <a:ext cx="362583" cy="362583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0124" y="417420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211609" y="15874"/>
            <a:ext cx="204908" cy="20490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2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199456" y="164639"/>
            <a:ext cx="4060521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19">
            <a:extLst>
              <a:ext uri="{FF2B5EF4-FFF2-40B4-BE49-F238E27FC236}">
                <a16:creationId xmlns:a16="http://schemas.microsoft.com/office/drawing/2014/main" id="{A6D300D7-0134-4A06-955C-08281212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931" y="3465833"/>
            <a:ext cx="18182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Line 20">
            <a:extLst>
              <a:ext uri="{FF2B5EF4-FFF2-40B4-BE49-F238E27FC236}">
                <a16:creationId xmlns:a16="http://schemas.microsoft.com/office/drawing/2014/main" id="{F218E32D-2D9D-49A8-85AD-281B7076D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971800"/>
            <a:ext cx="17526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0" name="Line 21">
            <a:extLst>
              <a:ext uri="{FF2B5EF4-FFF2-40B4-BE49-F238E27FC236}">
                <a16:creationId xmlns:a16="http://schemas.microsoft.com/office/drawing/2014/main" id="{E45ED51F-AD07-40FA-8EF5-CE04F5958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514600"/>
            <a:ext cx="0" cy="1447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1" name="Line 22">
            <a:extLst>
              <a:ext uri="{FF2B5EF4-FFF2-40B4-BE49-F238E27FC236}">
                <a16:creationId xmlns:a16="http://schemas.microsoft.com/office/drawing/2014/main" id="{A82AF3A4-8E1E-4083-A63E-378731747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36576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灯片编号占位符 16">
            <a:extLst>
              <a:ext uri="{FF2B5EF4-FFF2-40B4-BE49-F238E27FC236}">
                <a16:creationId xmlns:a16="http://schemas.microsoft.com/office/drawing/2014/main" id="{BDBD63C1-32BC-4C2B-87FA-A0912198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570756-7E29-44C1-8289-CD39FB953220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2" name="燕尾形 11">
            <a:extLst>
              <a:ext uri="{FF2B5EF4-FFF2-40B4-BE49-F238E27FC236}">
                <a16:creationId xmlns:a16="http://schemas.microsoft.com/office/drawing/2014/main" id="{AB7D9FDC-95D5-4A24-9B05-D0015553CDE1}"/>
              </a:ext>
            </a:extLst>
          </p:cNvPr>
          <p:cNvSpPr/>
          <p:nvPr/>
        </p:nvSpPr>
        <p:spPr>
          <a:xfrm>
            <a:off x="1199456" y="164639"/>
            <a:ext cx="4060521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棋盘覆盖问题描述</a:t>
            </a:r>
          </a:p>
        </p:txBody>
      </p:sp>
      <p:grpSp>
        <p:nvGrpSpPr>
          <p:cNvPr id="13" name="Group 87">
            <a:extLst>
              <a:ext uri="{FF2B5EF4-FFF2-40B4-BE49-F238E27FC236}">
                <a16:creationId xmlns:a16="http://schemas.microsoft.com/office/drawing/2014/main" id="{6A4C7C60-44A9-457A-8CA0-E6B99A45E72A}"/>
              </a:ext>
            </a:extLst>
          </p:cNvPr>
          <p:cNvGrpSpPr>
            <a:grpSpLocks/>
          </p:cNvGrpSpPr>
          <p:nvPr/>
        </p:nvGrpSpPr>
        <p:grpSpPr bwMode="auto">
          <a:xfrm>
            <a:off x="3305190" y="2218731"/>
            <a:ext cx="7647288" cy="3850596"/>
            <a:chOff x="2027" y="1661"/>
            <a:chExt cx="1947" cy="1234"/>
          </a:xfrm>
        </p:grpSpPr>
        <p:sp>
          <p:nvSpPr>
            <p:cNvPr id="14" name="Rectangle 70">
              <a:extLst>
                <a:ext uri="{FF2B5EF4-FFF2-40B4-BE49-F238E27FC236}">
                  <a16:creationId xmlns:a16="http://schemas.microsoft.com/office/drawing/2014/main" id="{409A4166-B958-4EAA-83FD-05725C21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166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71">
              <a:extLst>
                <a:ext uri="{FF2B5EF4-FFF2-40B4-BE49-F238E27FC236}">
                  <a16:creationId xmlns:a16="http://schemas.microsoft.com/office/drawing/2014/main" id="{5FD27D20-A235-4860-86A6-F461609D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661"/>
              <a:ext cx="181" cy="227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72">
              <a:extLst>
                <a:ext uri="{FF2B5EF4-FFF2-40B4-BE49-F238E27FC236}">
                  <a16:creationId xmlns:a16="http://schemas.microsoft.com/office/drawing/2014/main" id="{0B91BF89-828B-4E8C-A4CD-1F637475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1888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3">
              <a:extLst>
                <a:ext uri="{FF2B5EF4-FFF2-40B4-BE49-F238E27FC236}">
                  <a16:creationId xmlns:a16="http://schemas.microsoft.com/office/drawing/2014/main" id="{2D205ED5-CA9B-4E80-A383-AF0B9DBC1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888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74">
              <a:extLst>
                <a:ext uri="{FF2B5EF4-FFF2-40B4-BE49-F238E27FC236}">
                  <a16:creationId xmlns:a16="http://schemas.microsoft.com/office/drawing/2014/main" id="{507731A8-EA08-4E88-8194-490C2800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66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75">
              <a:extLst>
                <a:ext uri="{FF2B5EF4-FFF2-40B4-BE49-F238E27FC236}">
                  <a16:creationId xmlns:a16="http://schemas.microsoft.com/office/drawing/2014/main" id="{513E073A-BF7D-4CBC-B2AD-E966F0D5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66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76">
              <a:extLst>
                <a:ext uri="{FF2B5EF4-FFF2-40B4-BE49-F238E27FC236}">
                  <a16:creationId xmlns:a16="http://schemas.microsoft.com/office/drawing/2014/main" id="{73EAB4B8-49E6-43F3-AD85-A9997664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88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42312AD4-943E-4E8F-AE1F-8CFC11E62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888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8">
              <a:extLst>
                <a:ext uri="{FF2B5EF4-FFF2-40B4-BE49-F238E27FC236}">
                  <a16:creationId xmlns:a16="http://schemas.microsoft.com/office/drawing/2014/main" id="{2AEDDE8C-749E-4218-9379-2C5EEAE7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114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D8393C73-7091-4635-B4A3-C0912657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114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80">
              <a:extLst>
                <a:ext uri="{FF2B5EF4-FFF2-40B4-BE49-F238E27FC236}">
                  <a16:creationId xmlns:a16="http://schemas.microsoft.com/office/drawing/2014/main" id="{579494B7-0A2B-4B36-91D8-050F0489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34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81">
              <a:extLst>
                <a:ext uri="{FF2B5EF4-FFF2-40B4-BE49-F238E27FC236}">
                  <a16:creationId xmlns:a16="http://schemas.microsoft.com/office/drawing/2014/main" id="{CB9DFC9C-640F-40A6-8F50-E2AC50C5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34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2">
              <a:extLst>
                <a:ext uri="{FF2B5EF4-FFF2-40B4-BE49-F238E27FC236}">
                  <a16:creationId xmlns:a16="http://schemas.microsoft.com/office/drawing/2014/main" id="{F289EFEA-051B-470B-B595-A3A8A66F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2114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83">
              <a:extLst>
                <a:ext uri="{FF2B5EF4-FFF2-40B4-BE49-F238E27FC236}">
                  <a16:creationId xmlns:a16="http://schemas.microsoft.com/office/drawing/2014/main" id="{9714D4C5-B428-4C20-B40A-A8B2E828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2114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827A9CF1-0793-4AF3-B94A-C92B777F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234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897235C4-9179-459C-BD27-EC675285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2341"/>
              <a:ext cx="181" cy="22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86">
              <a:extLst>
                <a:ext uri="{FF2B5EF4-FFF2-40B4-BE49-F238E27FC236}">
                  <a16:creationId xmlns:a16="http://schemas.microsoft.com/office/drawing/2014/main" id="{EBA97862-8C12-4969-B979-94522C98B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" y="2684"/>
              <a:ext cx="194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k=2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时的一个特殊棋盘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B3F5560-9F9F-486F-B864-53598BCA56E1}"/>
              </a:ext>
            </a:extLst>
          </p:cNvPr>
          <p:cNvSpPr/>
          <p:nvPr/>
        </p:nvSpPr>
        <p:spPr>
          <a:xfrm>
            <a:off x="1478279" y="1375013"/>
            <a:ext cx="9474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个方格组成的棋盘中，恰有一方格残缺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0455150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9">
            <a:extLst>
              <a:ext uri="{FF2B5EF4-FFF2-40B4-BE49-F238E27FC236}">
                <a16:creationId xmlns:a16="http://schemas.microsoft.com/office/drawing/2014/main" id="{2BB1C032-CED9-4079-84E2-4A4AA517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286559"/>
            <a:ext cx="10911840" cy="114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型骨牌覆盖残缺棋盘上的所有方格且任何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型骨牌不得重叠覆盖。</a:t>
            </a:r>
          </a:p>
        </p:txBody>
      </p:sp>
      <p:sp>
        <p:nvSpPr>
          <p:cNvPr id="25608" name="Rectangle 19">
            <a:extLst>
              <a:ext uri="{FF2B5EF4-FFF2-40B4-BE49-F238E27FC236}">
                <a16:creationId xmlns:a16="http://schemas.microsoft.com/office/drawing/2014/main" id="{A6D300D7-0134-4A06-955C-08281212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931" y="3465833"/>
            <a:ext cx="18182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Line 20">
            <a:extLst>
              <a:ext uri="{FF2B5EF4-FFF2-40B4-BE49-F238E27FC236}">
                <a16:creationId xmlns:a16="http://schemas.microsoft.com/office/drawing/2014/main" id="{F218E32D-2D9D-49A8-85AD-281B7076D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971800"/>
            <a:ext cx="17526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0" name="Line 21">
            <a:extLst>
              <a:ext uri="{FF2B5EF4-FFF2-40B4-BE49-F238E27FC236}">
                <a16:creationId xmlns:a16="http://schemas.microsoft.com/office/drawing/2014/main" id="{E45ED51F-AD07-40FA-8EF5-CE04F5958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514600"/>
            <a:ext cx="0" cy="1447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1" name="Line 22">
            <a:extLst>
              <a:ext uri="{FF2B5EF4-FFF2-40B4-BE49-F238E27FC236}">
                <a16:creationId xmlns:a16="http://schemas.microsoft.com/office/drawing/2014/main" id="{A82AF3A4-8E1E-4083-A63E-378731747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365760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5843B2A6-3A31-469B-A1FA-EB8D580C3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17417"/>
              </p:ext>
            </p:extLst>
          </p:nvPr>
        </p:nvGraphicFramePr>
        <p:xfrm>
          <a:off x="5303044" y="4648991"/>
          <a:ext cx="6873964" cy="183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2" name="Photo Editor 照片" r:id="rId4" imgW="16132938" imgH="4092295" progId="MSPhotoEd.3">
                  <p:embed/>
                </p:oleObj>
              </mc:Choice>
              <mc:Fallback>
                <p:oleObj name="Photo Editor 照片" r:id="rId4" imgW="16132938" imgH="4092295" progId="MSPhotoEd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5843B2A6-3A31-469B-A1FA-EB8D580C3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6000"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044" y="4648991"/>
                        <a:ext cx="6873964" cy="183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>
            <a:extLst>
              <a:ext uri="{FF2B5EF4-FFF2-40B4-BE49-F238E27FC236}">
                <a16:creationId xmlns:a16="http://schemas.microsoft.com/office/drawing/2014/main" id="{97C43540-B0A6-424E-8160-8E379440F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25827"/>
              </p:ext>
            </p:extLst>
          </p:nvPr>
        </p:nvGraphicFramePr>
        <p:xfrm>
          <a:off x="5317331" y="2608387"/>
          <a:ext cx="6610509" cy="171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name="BMP 图象" r:id="rId6" imgW="4847619" imgH="1257476" progId="Paint.Picture">
                  <p:embed/>
                </p:oleObj>
              </mc:Choice>
              <mc:Fallback>
                <p:oleObj name="BMP 图象" r:id="rId6" imgW="4847619" imgH="1257476" progId="Paint.Picture">
                  <p:embed/>
                  <p:pic>
                    <p:nvPicPr>
                      <p:cNvPr id="24601" name="Object 25">
                        <a:extLst>
                          <a:ext uri="{FF2B5EF4-FFF2-40B4-BE49-F238E27FC236}">
                            <a16:creationId xmlns:a16="http://schemas.microsoft.com/office/drawing/2014/main" id="{97C43540-B0A6-424E-8160-8E379440F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31" y="2608387"/>
                        <a:ext cx="6610509" cy="1714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灯片编号占位符 16">
            <a:extLst>
              <a:ext uri="{FF2B5EF4-FFF2-40B4-BE49-F238E27FC236}">
                <a16:creationId xmlns:a16="http://schemas.microsoft.com/office/drawing/2014/main" id="{BDBD63C1-32BC-4C2B-87FA-A0912198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570756-7E29-44C1-8289-CD39FB953220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2" name="燕尾形 11">
            <a:extLst>
              <a:ext uri="{FF2B5EF4-FFF2-40B4-BE49-F238E27FC236}">
                <a16:creationId xmlns:a16="http://schemas.microsoft.com/office/drawing/2014/main" id="{AB7D9FDC-95D5-4A24-9B05-D0015553CDE1}"/>
              </a:ext>
            </a:extLst>
          </p:cNvPr>
          <p:cNvSpPr/>
          <p:nvPr/>
        </p:nvSpPr>
        <p:spPr>
          <a:xfrm>
            <a:off x="1199456" y="164639"/>
            <a:ext cx="4060521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3C6A41-C2F1-4E0F-9BBD-C1A8BB8636FB}"/>
              </a:ext>
            </a:extLst>
          </p:cNvPr>
          <p:cNvSpPr/>
          <p:nvPr/>
        </p:nvSpPr>
        <p:spPr>
          <a:xfrm>
            <a:off x="264159" y="3244334"/>
            <a:ext cx="4962685" cy="1569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残缺方格的位置有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种。</a:t>
            </a:r>
            <a:endParaRPr lang="en-US" altLang="zh-CN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对任何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k≥0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，残缺棋盘有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32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E789FFF2-C356-436D-8BBB-D0036070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2CC8F-18DD-42E9-87C6-8A002822C3BD}" type="slidenum">
              <a:rPr lang="en-US" altLang="zh-CN" sz="140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295F9E-A091-4F9A-8088-580E9395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303" y="1105448"/>
            <a:ext cx="865439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的棋盘覆盖中，用到的骨牌数为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en-US" altLang="zh-CN" sz="3200" baseline="30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-1)/3</a:t>
            </a:r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3F0E7B1A-11C1-41E3-BA69-1FC5180F1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38382"/>
              </p:ext>
            </p:extLst>
          </p:nvPr>
        </p:nvGraphicFramePr>
        <p:xfrm>
          <a:off x="2198371" y="2458865"/>
          <a:ext cx="3711213" cy="328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4" name="Photo Editor 照片" r:id="rId4" imgW="2750476" imgH="2644369" progId="MSPhotoEd.3">
                  <p:embed/>
                </p:oleObj>
              </mc:Choice>
              <mc:Fallback>
                <p:oleObj name="Photo Editor 照片" r:id="rId4" imgW="2750476" imgH="2644369" progId="MSPhotoEd.3">
                  <p:embed/>
                  <p:pic>
                    <p:nvPicPr>
                      <p:cNvPr id="6" name="Object 14">
                        <a:extLst>
                          <a:ext uri="{FF2B5EF4-FFF2-40B4-BE49-F238E27FC236}">
                            <a16:creationId xmlns:a16="http://schemas.microsoft.com/office/drawing/2014/main" id="{3F0E7B1A-11C1-41E3-BA69-1FC5180F1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371" y="2458865"/>
                        <a:ext cx="3711213" cy="328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47213026-BCC4-4F2A-8904-B2164FE13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26289"/>
              </p:ext>
            </p:extLst>
          </p:nvPr>
        </p:nvGraphicFramePr>
        <p:xfrm>
          <a:off x="6486842" y="2458865"/>
          <a:ext cx="4247515" cy="351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5" name="BMP 图象" r:id="rId6" imgW="1762371" imgH="1448002" progId="Paint.Picture">
                  <p:embed/>
                </p:oleObj>
              </mc:Choice>
              <mc:Fallback>
                <p:oleObj name="BMP 图象" r:id="rId6" imgW="1762371" imgH="1448002" progId="Paint.Picture">
                  <p:embed/>
                  <p:pic>
                    <p:nvPicPr>
                      <p:cNvPr id="7" name="Object 23">
                        <a:extLst>
                          <a:ext uri="{FF2B5EF4-FFF2-40B4-BE49-F238E27FC236}">
                            <a16:creationId xmlns:a16="http://schemas.microsoft.com/office/drawing/2014/main" id="{47213026-BCC4-4F2A-8904-B2164FE13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842" y="2458865"/>
                        <a:ext cx="4247515" cy="3515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燕尾形 11">
            <a:extLst>
              <a:ext uri="{FF2B5EF4-FFF2-40B4-BE49-F238E27FC236}">
                <a16:creationId xmlns:a16="http://schemas.microsoft.com/office/drawing/2014/main" id="{36182EF6-F6EA-4693-8870-059DEDC6E2EA}"/>
              </a:ext>
            </a:extLst>
          </p:cNvPr>
          <p:cNvSpPr/>
          <p:nvPr/>
        </p:nvSpPr>
        <p:spPr>
          <a:xfrm>
            <a:off x="1199456" y="164639"/>
            <a:ext cx="4060521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棋盘覆盖问题描述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7E8B5D8-9ED9-45B6-9FBA-D7527FEFC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04264"/>
              </p:ext>
            </p:extLst>
          </p:nvPr>
        </p:nvGraphicFramePr>
        <p:xfrm>
          <a:off x="533014" y="990275"/>
          <a:ext cx="6436057" cy="113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Document" r:id="rId3" imgW="2894911" imgH="475528" progId="Word.Document.8">
                  <p:embed/>
                </p:oleObj>
              </mc:Choice>
              <mc:Fallback>
                <p:oleObj name="Document" r:id="rId3" imgW="2894911" imgH="475528" progId="Word.Document.8">
                  <p:embed/>
                  <p:pic>
                    <p:nvPicPr>
                      <p:cNvPr id="44034" name="Object 4">
                        <a:extLst>
                          <a:ext uri="{FF2B5EF4-FFF2-40B4-BE49-F238E27FC236}">
                            <a16:creationId xmlns:a16="http://schemas.microsoft.com/office/drawing/2014/main" id="{5DECF420-98F7-4C52-974E-1DD85655C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14" y="990275"/>
                        <a:ext cx="6436057" cy="113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A90E7C32-9805-4429-A7FD-66DC5FA3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572" y="1985586"/>
            <a:ext cx="51425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正方形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1C42FA7-0AE2-47A2-BF52-03C80419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55" y="2875399"/>
            <a:ext cx="569912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是否能将问题分治为多个子问题？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149BDEBC-622E-45BC-AC01-D9C952E4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573" y="3880803"/>
            <a:ext cx="583342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棋盘上有一个残缺方格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BC2D85E-0E05-4B78-858A-4AFFE8A4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55" y="4855528"/>
            <a:ext cx="686308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分解后的子问题中应该有一个残缺方格。</a:t>
            </a:r>
          </a:p>
        </p:txBody>
      </p:sp>
      <p:sp>
        <p:nvSpPr>
          <p:cNvPr id="8" name="燕尾形 11">
            <a:extLst>
              <a:ext uri="{FF2B5EF4-FFF2-40B4-BE49-F238E27FC236}">
                <a16:creationId xmlns:a16="http://schemas.microsoft.com/office/drawing/2014/main" id="{AD07D890-05B5-49BD-95B1-D0E4083F680C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  <p:pic>
        <p:nvPicPr>
          <p:cNvPr id="9" name="Picture 2" descr="未定标题2">
            <a:extLst>
              <a:ext uri="{FF2B5EF4-FFF2-40B4-BE49-F238E27FC236}">
                <a16:creationId xmlns:a16="http://schemas.microsoft.com/office/drawing/2014/main" id="{A0E7E718-DB59-4970-A125-9199E4BE1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2" b="9359"/>
          <a:stretch/>
        </p:blipFill>
        <p:spPr bwMode="auto">
          <a:xfrm>
            <a:off x="8609397" y="990275"/>
            <a:ext cx="2880687" cy="28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未定标题2">
            <a:extLst>
              <a:ext uri="{FF2B5EF4-FFF2-40B4-BE49-F238E27FC236}">
                <a16:creationId xmlns:a16="http://schemas.microsoft.com/office/drawing/2014/main" id="{898D7A0A-D0D0-4179-A880-AB79039AC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2" b="14461"/>
          <a:stretch/>
        </p:blipFill>
        <p:spPr bwMode="auto">
          <a:xfrm>
            <a:off x="8751636" y="3880803"/>
            <a:ext cx="2880688" cy="267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6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>
            <a:extLst>
              <a:ext uri="{FF2B5EF4-FFF2-40B4-BE49-F238E27FC236}">
                <a16:creationId xmlns:a16="http://schemas.microsoft.com/office/drawing/2014/main" id="{40B62288-C79D-4E15-91EA-AA50D066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1" y="1814644"/>
            <a:ext cx="11074399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型骨牌覆盖这</a:t>
            </a: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个较小棋盘的结合处</a:t>
            </a: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8AD2FE41-8033-4C86-9519-B98E9D9B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065214"/>
            <a:ext cx="9845039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为此将剩余</a:t>
            </a:r>
            <a:r>
              <a:rPr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棋盘转化为残缺棋盘</a:t>
            </a:r>
            <a:r>
              <a:rPr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9" name="灯片编号占位符 17">
            <a:extLst>
              <a:ext uri="{FF2B5EF4-FFF2-40B4-BE49-F238E27FC236}">
                <a16:creationId xmlns:a16="http://schemas.microsoft.com/office/drawing/2014/main" id="{04F618B7-E49D-4BE3-9DB8-3F7B01B8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3301" y="5333277"/>
            <a:ext cx="3092337" cy="4115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 dirty="0"/>
          </a:p>
        </p:txBody>
      </p:sp>
      <p:sp>
        <p:nvSpPr>
          <p:cNvPr id="11" name="燕尾形 11">
            <a:extLst>
              <a:ext uri="{FF2B5EF4-FFF2-40B4-BE49-F238E27FC236}">
                <a16:creationId xmlns:a16="http://schemas.microsoft.com/office/drawing/2014/main" id="{BE7D07CC-C9D8-4849-8C37-2BBD8A656931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  <p:pic>
        <p:nvPicPr>
          <p:cNvPr id="12" name="Picture 2" descr="未定标题2">
            <a:extLst>
              <a:ext uri="{FF2B5EF4-FFF2-40B4-BE49-F238E27FC236}">
                <a16:creationId xmlns:a16="http://schemas.microsoft.com/office/drawing/2014/main" id="{5720F1A8-5C4A-4C54-857E-1C9171F38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2" b="14461"/>
          <a:stretch/>
        </p:blipFill>
        <p:spPr bwMode="auto">
          <a:xfrm>
            <a:off x="3964338" y="2564074"/>
            <a:ext cx="3247324" cy="301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3238A4C-CC63-4484-BC05-1224254EC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88919"/>
              </p:ext>
            </p:extLst>
          </p:nvPr>
        </p:nvGraphicFramePr>
        <p:xfrm>
          <a:off x="5122185" y="3704555"/>
          <a:ext cx="705619" cy="66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Photo Editor 照片" r:id="rId5" imgW="2257740" imgH="2142857" progId="MSPhotoEd.3">
                  <p:embed/>
                </p:oleObj>
              </mc:Choice>
              <mc:Fallback>
                <p:oleObj name="Photo Editor 照片" r:id="rId5" imgW="2257740" imgH="2142857" progId="MSPhotoEd.3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BF8C33F4-56D0-4137-8778-C6570E2C3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185" y="3704555"/>
                        <a:ext cx="705619" cy="66977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FFFF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B1C8113-E429-4269-8198-7233BB0ADC93}"/>
              </a:ext>
            </a:extLst>
          </p:cNvPr>
          <p:cNvSpPr/>
          <p:nvPr/>
        </p:nvSpPr>
        <p:spPr>
          <a:xfrm>
            <a:off x="1338853" y="5581434"/>
            <a:ext cx="9465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递归地使用这种分割，直至棋盘简化为</a:t>
            </a: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2*2</a:t>
            </a:r>
            <a:r>
              <a:rPr kumimoji="1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</a:t>
            </a:r>
            <a:r>
              <a:rPr kumimoji="1" lang="en-US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4099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0">
            <a:extLst>
              <a:ext uri="{FF2B5EF4-FFF2-40B4-BE49-F238E27FC236}">
                <a16:creationId xmlns:a16="http://schemas.microsoft.com/office/drawing/2014/main" id="{7561543A-89BB-45F5-9C98-DB0FFF11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1" y="9556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3" name="Line 31">
            <a:extLst>
              <a:ext uri="{FF2B5EF4-FFF2-40B4-BE49-F238E27FC236}">
                <a16:creationId xmlns:a16="http://schemas.microsoft.com/office/drawing/2014/main" id="{693396A3-2882-4333-A15C-7EA95A62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Line 32">
            <a:extLst>
              <a:ext uri="{FF2B5EF4-FFF2-40B4-BE49-F238E27FC236}">
                <a16:creationId xmlns:a16="http://schemas.microsoft.com/office/drawing/2014/main" id="{4ED93097-8A01-4D2A-B887-9AEC0D65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Line 33">
            <a:extLst>
              <a:ext uri="{FF2B5EF4-FFF2-40B4-BE49-F238E27FC236}">
                <a16:creationId xmlns:a16="http://schemas.microsoft.com/office/drawing/2014/main" id="{BC2944A7-9BBA-4475-9E0C-1D68F9378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34">
            <a:extLst>
              <a:ext uri="{FF2B5EF4-FFF2-40B4-BE49-F238E27FC236}">
                <a16:creationId xmlns:a16="http://schemas.microsoft.com/office/drawing/2014/main" id="{251F5E9C-AB5D-4A94-8734-A782578A3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23955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35">
            <a:extLst>
              <a:ext uri="{FF2B5EF4-FFF2-40B4-BE49-F238E27FC236}">
                <a16:creationId xmlns:a16="http://schemas.microsoft.com/office/drawing/2014/main" id="{F4D7B875-AB11-4BDC-B04F-510209D72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16764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36">
            <a:extLst>
              <a:ext uri="{FF2B5EF4-FFF2-40B4-BE49-F238E27FC236}">
                <a16:creationId xmlns:a16="http://schemas.microsoft.com/office/drawing/2014/main" id="{4E5A96C5-B961-49A1-9C62-16A6995B0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31162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Rectangle 38">
            <a:extLst>
              <a:ext uri="{FF2B5EF4-FFF2-40B4-BE49-F238E27FC236}">
                <a16:creationId xmlns:a16="http://schemas.microsoft.com/office/drawing/2014/main" id="{1978643F-8351-4D19-B8F2-F7673A05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1" y="9556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0" name="Line 39">
            <a:extLst>
              <a:ext uri="{FF2B5EF4-FFF2-40B4-BE49-F238E27FC236}">
                <a16:creationId xmlns:a16="http://schemas.microsoft.com/office/drawing/2014/main" id="{97369766-3A84-408D-A034-B88CC5F2D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40">
            <a:extLst>
              <a:ext uri="{FF2B5EF4-FFF2-40B4-BE49-F238E27FC236}">
                <a16:creationId xmlns:a16="http://schemas.microsoft.com/office/drawing/2014/main" id="{FCE9D4BE-77C0-4EA2-9623-6B6A4DB75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41">
            <a:extLst>
              <a:ext uri="{FF2B5EF4-FFF2-40B4-BE49-F238E27FC236}">
                <a16:creationId xmlns:a16="http://schemas.microsoft.com/office/drawing/2014/main" id="{63551F48-77FA-443F-8A27-C61AC23A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42">
            <a:extLst>
              <a:ext uri="{FF2B5EF4-FFF2-40B4-BE49-F238E27FC236}">
                <a16:creationId xmlns:a16="http://schemas.microsoft.com/office/drawing/2014/main" id="{40FE777E-8052-46F2-BE43-0A26B736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23955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43">
            <a:extLst>
              <a:ext uri="{FF2B5EF4-FFF2-40B4-BE49-F238E27FC236}">
                <a16:creationId xmlns:a16="http://schemas.microsoft.com/office/drawing/2014/main" id="{02E31A2A-CED9-48DA-AD59-14160C0AF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16764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Line 44">
            <a:extLst>
              <a:ext uri="{FF2B5EF4-FFF2-40B4-BE49-F238E27FC236}">
                <a16:creationId xmlns:a16="http://schemas.microsoft.com/office/drawing/2014/main" id="{972BD1C2-95BE-406E-9461-1A8E2E6F5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31162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Rectangle 46">
            <a:extLst>
              <a:ext uri="{FF2B5EF4-FFF2-40B4-BE49-F238E27FC236}">
                <a16:creationId xmlns:a16="http://schemas.microsoft.com/office/drawing/2014/main" id="{B98EF49D-1259-4A33-B037-FF743E64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1" y="38512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Line 47">
            <a:extLst>
              <a:ext uri="{FF2B5EF4-FFF2-40B4-BE49-F238E27FC236}">
                <a16:creationId xmlns:a16="http://schemas.microsoft.com/office/drawing/2014/main" id="{9755A090-E1B0-4C36-B6EB-871B2CD9C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8" name="Line 48">
            <a:extLst>
              <a:ext uri="{FF2B5EF4-FFF2-40B4-BE49-F238E27FC236}">
                <a16:creationId xmlns:a16="http://schemas.microsoft.com/office/drawing/2014/main" id="{D9D01323-57D4-4FE5-B153-77368F458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49">
            <a:extLst>
              <a:ext uri="{FF2B5EF4-FFF2-40B4-BE49-F238E27FC236}">
                <a16:creationId xmlns:a16="http://schemas.microsoft.com/office/drawing/2014/main" id="{479AE4DF-71D8-46E8-9104-EEF5F482A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0" name="Line 50">
            <a:extLst>
              <a:ext uri="{FF2B5EF4-FFF2-40B4-BE49-F238E27FC236}">
                <a16:creationId xmlns:a16="http://schemas.microsoft.com/office/drawing/2014/main" id="{BC28B41C-8E63-4C87-95E4-CEF0A9A04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52911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1" name="Line 51">
            <a:extLst>
              <a:ext uri="{FF2B5EF4-FFF2-40B4-BE49-F238E27FC236}">
                <a16:creationId xmlns:a16="http://schemas.microsoft.com/office/drawing/2014/main" id="{A99FDDC6-F007-4856-97C4-4D3EA4E8A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45720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Line 52">
            <a:extLst>
              <a:ext uri="{FF2B5EF4-FFF2-40B4-BE49-F238E27FC236}">
                <a16:creationId xmlns:a16="http://schemas.microsoft.com/office/drawing/2014/main" id="{CC4AC6E6-5D27-47DC-B407-EB6BB756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60118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3" name="Rectangle 54">
            <a:extLst>
              <a:ext uri="{FF2B5EF4-FFF2-40B4-BE49-F238E27FC236}">
                <a16:creationId xmlns:a16="http://schemas.microsoft.com/office/drawing/2014/main" id="{BADBE86C-F6D9-4F00-BCDD-830B5E49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1" y="38512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4" name="Line 55">
            <a:extLst>
              <a:ext uri="{FF2B5EF4-FFF2-40B4-BE49-F238E27FC236}">
                <a16:creationId xmlns:a16="http://schemas.microsoft.com/office/drawing/2014/main" id="{EEF9DEC2-75E8-4837-8169-8922E611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Line 56">
            <a:extLst>
              <a:ext uri="{FF2B5EF4-FFF2-40B4-BE49-F238E27FC236}">
                <a16:creationId xmlns:a16="http://schemas.microsoft.com/office/drawing/2014/main" id="{17731C39-3464-41BB-AF58-CC0DCBCB4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6" name="Line 57">
            <a:extLst>
              <a:ext uri="{FF2B5EF4-FFF2-40B4-BE49-F238E27FC236}">
                <a16:creationId xmlns:a16="http://schemas.microsoft.com/office/drawing/2014/main" id="{5C3DE1C8-B894-4B1B-862B-CD43202A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7" name="Line 58">
            <a:extLst>
              <a:ext uri="{FF2B5EF4-FFF2-40B4-BE49-F238E27FC236}">
                <a16:creationId xmlns:a16="http://schemas.microsoft.com/office/drawing/2014/main" id="{AC8C371C-9637-4EAA-A6BC-51446C2D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52911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8" name="Line 59">
            <a:extLst>
              <a:ext uri="{FF2B5EF4-FFF2-40B4-BE49-F238E27FC236}">
                <a16:creationId xmlns:a16="http://schemas.microsoft.com/office/drawing/2014/main" id="{AAEC40F1-F5F2-4A92-8AF3-F7520AF20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45720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60">
            <a:extLst>
              <a:ext uri="{FF2B5EF4-FFF2-40B4-BE49-F238E27FC236}">
                <a16:creationId xmlns:a16="http://schemas.microsoft.com/office/drawing/2014/main" id="{E5F26C4F-DE02-4D87-AAB4-9BD24DBE5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60118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0" name="Rectangle 62">
            <a:extLst>
              <a:ext uri="{FF2B5EF4-FFF2-40B4-BE49-F238E27FC236}">
                <a16:creationId xmlns:a16="http://schemas.microsoft.com/office/drawing/2014/main" id="{CBC4896E-9A3F-4628-89CE-545E8743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283200"/>
            <a:ext cx="7620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1" name="Line 63">
            <a:extLst>
              <a:ext uri="{FF2B5EF4-FFF2-40B4-BE49-F238E27FC236}">
                <a16:creationId xmlns:a16="http://schemas.microsoft.com/office/drawing/2014/main" id="{AFD7C806-B2C6-4871-B3B7-D1277970D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3835400"/>
            <a:ext cx="57912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2" name="Line 65">
            <a:extLst>
              <a:ext uri="{FF2B5EF4-FFF2-40B4-BE49-F238E27FC236}">
                <a16:creationId xmlns:a16="http://schemas.microsoft.com/office/drawing/2014/main" id="{454A1203-5FFC-46DD-A8FE-B54DC6F3B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939800"/>
            <a:ext cx="0" cy="5791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燕尾形 11">
            <a:extLst>
              <a:ext uri="{FF2B5EF4-FFF2-40B4-BE49-F238E27FC236}">
                <a16:creationId xmlns:a16="http://schemas.microsoft.com/office/drawing/2014/main" id="{BF73800D-9DBB-4951-8341-F9836A5EF86F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0">
            <a:extLst>
              <a:ext uri="{FF2B5EF4-FFF2-40B4-BE49-F238E27FC236}">
                <a16:creationId xmlns:a16="http://schemas.microsoft.com/office/drawing/2014/main" id="{7561543A-89BB-45F5-9C98-DB0FFF11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1" y="9556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3" name="Line 31">
            <a:extLst>
              <a:ext uri="{FF2B5EF4-FFF2-40B4-BE49-F238E27FC236}">
                <a16:creationId xmlns:a16="http://schemas.microsoft.com/office/drawing/2014/main" id="{693396A3-2882-4333-A15C-7EA95A62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Line 32">
            <a:extLst>
              <a:ext uri="{FF2B5EF4-FFF2-40B4-BE49-F238E27FC236}">
                <a16:creationId xmlns:a16="http://schemas.microsoft.com/office/drawing/2014/main" id="{4ED93097-8A01-4D2A-B887-9AEC0D65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Line 33">
            <a:extLst>
              <a:ext uri="{FF2B5EF4-FFF2-40B4-BE49-F238E27FC236}">
                <a16:creationId xmlns:a16="http://schemas.microsoft.com/office/drawing/2014/main" id="{BC2944A7-9BBA-4475-9E0C-1D68F9378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34">
            <a:extLst>
              <a:ext uri="{FF2B5EF4-FFF2-40B4-BE49-F238E27FC236}">
                <a16:creationId xmlns:a16="http://schemas.microsoft.com/office/drawing/2014/main" id="{251F5E9C-AB5D-4A94-8734-A782578A3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23955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35">
            <a:extLst>
              <a:ext uri="{FF2B5EF4-FFF2-40B4-BE49-F238E27FC236}">
                <a16:creationId xmlns:a16="http://schemas.microsoft.com/office/drawing/2014/main" id="{F4D7B875-AB11-4BDC-B04F-510209D72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16764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36">
            <a:extLst>
              <a:ext uri="{FF2B5EF4-FFF2-40B4-BE49-F238E27FC236}">
                <a16:creationId xmlns:a16="http://schemas.microsoft.com/office/drawing/2014/main" id="{4E5A96C5-B961-49A1-9C62-16A6995B0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31162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Rectangle 38">
            <a:extLst>
              <a:ext uri="{FF2B5EF4-FFF2-40B4-BE49-F238E27FC236}">
                <a16:creationId xmlns:a16="http://schemas.microsoft.com/office/drawing/2014/main" id="{1978643F-8351-4D19-B8F2-F7673A05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1" y="9556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0" name="Line 39">
            <a:extLst>
              <a:ext uri="{FF2B5EF4-FFF2-40B4-BE49-F238E27FC236}">
                <a16:creationId xmlns:a16="http://schemas.microsoft.com/office/drawing/2014/main" id="{97369766-3A84-408D-A034-B88CC5F2D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40">
            <a:extLst>
              <a:ext uri="{FF2B5EF4-FFF2-40B4-BE49-F238E27FC236}">
                <a16:creationId xmlns:a16="http://schemas.microsoft.com/office/drawing/2014/main" id="{FCE9D4BE-77C0-4EA2-9623-6B6A4DB75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41">
            <a:extLst>
              <a:ext uri="{FF2B5EF4-FFF2-40B4-BE49-F238E27FC236}">
                <a16:creationId xmlns:a16="http://schemas.microsoft.com/office/drawing/2014/main" id="{63551F48-77FA-443F-8A27-C61AC23A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9556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42">
            <a:extLst>
              <a:ext uri="{FF2B5EF4-FFF2-40B4-BE49-F238E27FC236}">
                <a16:creationId xmlns:a16="http://schemas.microsoft.com/office/drawing/2014/main" id="{40FE777E-8052-46F2-BE43-0A26B736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23955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43">
            <a:extLst>
              <a:ext uri="{FF2B5EF4-FFF2-40B4-BE49-F238E27FC236}">
                <a16:creationId xmlns:a16="http://schemas.microsoft.com/office/drawing/2014/main" id="{02E31A2A-CED9-48DA-AD59-14160C0AF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16764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Line 44">
            <a:extLst>
              <a:ext uri="{FF2B5EF4-FFF2-40B4-BE49-F238E27FC236}">
                <a16:creationId xmlns:a16="http://schemas.microsoft.com/office/drawing/2014/main" id="{972BD1C2-95BE-406E-9461-1A8E2E6F5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31162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Rectangle 46">
            <a:extLst>
              <a:ext uri="{FF2B5EF4-FFF2-40B4-BE49-F238E27FC236}">
                <a16:creationId xmlns:a16="http://schemas.microsoft.com/office/drawing/2014/main" id="{B98EF49D-1259-4A33-B037-FF743E64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1" y="38512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Line 47">
            <a:extLst>
              <a:ext uri="{FF2B5EF4-FFF2-40B4-BE49-F238E27FC236}">
                <a16:creationId xmlns:a16="http://schemas.microsoft.com/office/drawing/2014/main" id="{9755A090-E1B0-4C36-B6EB-871B2CD9C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8" name="Line 48">
            <a:extLst>
              <a:ext uri="{FF2B5EF4-FFF2-40B4-BE49-F238E27FC236}">
                <a16:creationId xmlns:a16="http://schemas.microsoft.com/office/drawing/2014/main" id="{D9D01323-57D4-4FE5-B153-77368F458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49">
            <a:extLst>
              <a:ext uri="{FF2B5EF4-FFF2-40B4-BE49-F238E27FC236}">
                <a16:creationId xmlns:a16="http://schemas.microsoft.com/office/drawing/2014/main" id="{479AE4DF-71D8-46E8-9104-EEF5F482A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0" name="Line 50">
            <a:extLst>
              <a:ext uri="{FF2B5EF4-FFF2-40B4-BE49-F238E27FC236}">
                <a16:creationId xmlns:a16="http://schemas.microsoft.com/office/drawing/2014/main" id="{BC28B41C-8E63-4C87-95E4-CEF0A9A04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52911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1" name="Line 51">
            <a:extLst>
              <a:ext uri="{FF2B5EF4-FFF2-40B4-BE49-F238E27FC236}">
                <a16:creationId xmlns:a16="http://schemas.microsoft.com/office/drawing/2014/main" id="{A99FDDC6-F007-4856-97C4-4D3EA4E8A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45720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Line 52">
            <a:extLst>
              <a:ext uri="{FF2B5EF4-FFF2-40B4-BE49-F238E27FC236}">
                <a16:creationId xmlns:a16="http://schemas.microsoft.com/office/drawing/2014/main" id="{CC4AC6E6-5D27-47DC-B407-EB6BB756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1" y="60118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3" name="Rectangle 54">
            <a:extLst>
              <a:ext uri="{FF2B5EF4-FFF2-40B4-BE49-F238E27FC236}">
                <a16:creationId xmlns:a16="http://schemas.microsoft.com/office/drawing/2014/main" id="{BADBE86C-F6D9-4F00-BCDD-830B5E49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1" y="3851276"/>
            <a:ext cx="2881313" cy="287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4" name="Line 55">
            <a:extLst>
              <a:ext uri="{FF2B5EF4-FFF2-40B4-BE49-F238E27FC236}">
                <a16:creationId xmlns:a16="http://schemas.microsoft.com/office/drawing/2014/main" id="{EEF9DEC2-75E8-4837-8169-8922E611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0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Line 56">
            <a:extLst>
              <a:ext uri="{FF2B5EF4-FFF2-40B4-BE49-F238E27FC236}">
                <a16:creationId xmlns:a16="http://schemas.microsoft.com/office/drawing/2014/main" id="{17731C39-3464-41BB-AF58-CC0DCBCB4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6" name="Line 57">
            <a:extLst>
              <a:ext uri="{FF2B5EF4-FFF2-40B4-BE49-F238E27FC236}">
                <a16:creationId xmlns:a16="http://schemas.microsoft.com/office/drawing/2014/main" id="{5C3DE1C8-B894-4B1B-862B-CD43202A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3851276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7" name="Line 58">
            <a:extLst>
              <a:ext uri="{FF2B5EF4-FFF2-40B4-BE49-F238E27FC236}">
                <a16:creationId xmlns:a16="http://schemas.microsoft.com/office/drawing/2014/main" id="{AC8C371C-9637-4EAA-A6BC-51446C2D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529113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8" name="Line 59">
            <a:extLst>
              <a:ext uri="{FF2B5EF4-FFF2-40B4-BE49-F238E27FC236}">
                <a16:creationId xmlns:a16="http://schemas.microsoft.com/office/drawing/2014/main" id="{AAEC40F1-F5F2-4A92-8AF3-F7520AF20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4572000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60">
            <a:extLst>
              <a:ext uri="{FF2B5EF4-FFF2-40B4-BE49-F238E27FC236}">
                <a16:creationId xmlns:a16="http://schemas.microsoft.com/office/drawing/2014/main" id="{E5F26C4F-DE02-4D87-AAB4-9BD24DBE5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1" y="6011863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0" name="Rectangle 62">
            <a:extLst>
              <a:ext uri="{FF2B5EF4-FFF2-40B4-BE49-F238E27FC236}">
                <a16:creationId xmlns:a16="http://schemas.microsoft.com/office/drawing/2014/main" id="{CBC4896E-9A3F-4628-89CE-545E8743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283200"/>
            <a:ext cx="7620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1" name="Line 63">
            <a:extLst>
              <a:ext uri="{FF2B5EF4-FFF2-40B4-BE49-F238E27FC236}">
                <a16:creationId xmlns:a16="http://schemas.microsoft.com/office/drawing/2014/main" id="{AFD7C806-B2C6-4871-B3B7-D1277970D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3835400"/>
            <a:ext cx="57912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52" name="Line 65">
            <a:extLst>
              <a:ext uri="{FF2B5EF4-FFF2-40B4-BE49-F238E27FC236}">
                <a16:creationId xmlns:a16="http://schemas.microsoft.com/office/drawing/2014/main" id="{454A1203-5FFC-46DD-A8FE-B54DC6F3B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939800"/>
            <a:ext cx="0" cy="5791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燕尾形 11">
            <a:extLst>
              <a:ext uri="{FF2B5EF4-FFF2-40B4-BE49-F238E27FC236}">
                <a16:creationId xmlns:a16="http://schemas.microsoft.com/office/drawing/2014/main" id="{BF73800D-9DBB-4951-8341-F9836A5EF86F}"/>
              </a:ext>
            </a:extLst>
          </p:cNvPr>
          <p:cNvSpPr/>
          <p:nvPr/>
        </p:nvSpPr>
        <p:spPr>
          <a:xfrm>
            <a:off x="1199456" y="164639"/>
            <a:ext cx="4388544" cy="672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916864"/>
            <a:r>
              <a:rPr lang="zh-CN" altLang="en-US" sz="26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棋盘覆盖问题算法设计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3A2528-0C66-42C6-8CF5-753B3441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6" y="3114676"/>
            <a:ext cx="693735" cy="7540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75AE92-7728-4B14-BDE0-DD755CCC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6" y="3106738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23AAA3-3EAE-40C2-BCA7-763A5E0F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6" y="3868738"/>
            <a:ext cx="762000" cy="701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444</Words>
  <Application>Microsoft Office PowerPoint</Application>
  <PresentationFormat>宽屏</PresentationFormat>
  <Paragraphs>76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等线</vt:lpstr>
      <vt:lpstr>等线 Light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Photo Editor 照片</vt:lpstr>
      <vt:lpstr>BMP 图象</vt:lpstr>
      <vt:lpstr>Document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汪文彬</dc:creator>
  <cp:lastModifiedBy>A319-2</cp:lastModifiedBy>
  <cp:revision>1022</cp:revision>
  <dcterms:created xsi:type="dcterms:W3CDTF">2016-09-10T00:27:00Z</dcterms:created>
  <dcterms:modified xsi:type="dcterms:W3CDTF">2020-09-16T01:41:50Z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