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60"/>
  </p:notesMasterIdLst>
  <p:handoutMasterIdLst>
    <p:handoutMasterId r:id="rId61"/>
  </p:handoutMasterIdLst>
  <p:sldIdLst>
    <p:sldId id="257" r:id="rId2"/>
    <p:sldId id="515" r:id="rId3"/>
    <p:sldId id="874" r:id="rId4"/>
    <p:sldId id="876" r:id="rId5"/>
    <p:sldId id="557" r:id="rId6"/>
    <p:sldId id="877" r:id="rId7"/>
    <p:sldId id="879" r:id="rId8"/>
    <p:sldId id="522" r:id="rId9"/>
    <p:sldId id="523" r:id="rId10"/>
    <p:sldId id="524" r:id="rId11"/>
    <p:sldId id="525" r:id="rId12"/>
    <p:sldId id="526" r:id="rId13"/>
    <p:sldId id="527" r:id="rId14"/>
    <p:sldId id="528" r:id="rId15"/>
    <p:sldId id="529" r:id="rId16"/>
    <p:sldId id="530" r:id="rId17"/>
    <p:sldId id="531" r:id="rId18"/>
    <p:sldId id="532" r:id="rId19"/>
    <p:sldId id="878" r:id="rId20"/>
    <p:sldId id="534" r:id="rId21"/>
    <p:sldId id="535" r:id="rId22"/>
    <p:sldId id="536" r:id="rId23"/>
    <p:sldId id="537" r:id="rId24"/>
    <p:sldId id="538" r:id="rId25"/>
    <p:sldId id="539" r:id="rId26"/>
    <p:sldId id="540" r:id="rId27"/>
    <p:sldId id="541" r:id="rId28"/>
    <p:sldId id="542" r:id="rId29"/>
    <p:sldId id="543" r:id="rId30"/>
    <p:sldId id="544" r:id="rId31"/>
    <p:sldId id="545" r:id="rId32"/>
    <p:sldId id="546" r:id="rId33"/>
    <p:sldId id="547" r:id="rId34"/>
    <p:sldId id="548" r:id="rId35"/>
    <p:sldId id="549" r:id="rId36"/>
    <p:sldId id="550" r:id="rId37"/>
    <p:sldId id="551" r:id="rId38"/>
    <p:sldId id="552" r:id="rId39"/>
    <p:sldId id="307" r:id="rId40"/>
    <p:sldId id="382" r:id="rId41"/>
    <p:sldId id="431" r:id="rId42"/>
    <p:sldId id="496" r:id="rId43"/>
    <p:sldId id="437" r:id="rId44"/>
    <p:sldId id="383" r:id="rId45"/>
    <p:sldId id="384" r:id="rId46"/>
    <p:sldId id="385" r:id="rId47"/>
    <p:sldId id="492" r:id="rId48"/>
    <p:sldId id="493" r:id="rId49"/>
    <p:sldId id="494" r:id="rId50"/>
    <p:sldId id="312" r:id="rId51"/>
    <p:sldId id="501" r:id="rId52"/>
    <p:sldId id="502" r:id="rId53"/>
    <p:sldId id="360" r:id="rId54"/>
    <p:sldId id="871" r:id="rId55"/>
    <p:sldId id="872" r:id="rId56"/>
    <p:sldId id="881" r:id="rId57"/>
    <p:sldId id="488" r:id="rId58"/>
    <p:sldId id="320" r:id="rId5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79" autoAdjust="0"/>
  </p:normalViewPr>
  <p:slideViewPr>
    <p:cSldViewPr>
      <p:cViewPr>
        <p:scale>
          <a:sx n="100" d="100"/>
          <a:sy n="100" d="100"/>
        </p:scale>
        <p:origin x="1308" y="330"/>
      </p:cViewPr>
      <p:guideLst/>
    </p:cSldViewPr>
  </p:slideViewPr>
  <p:notesTextViewPr>
    <p:cViewPr>
      <p:scale>
        <a:sx n="1" d="1"/>
        <a:sy n="1" d="1"/>
      </p:scale>
      <p:origin x="0" y="0"/>
    </p:cViewPr>
  </p:notesTextViewPr>
  <p:notesViewPr>
    <p:cSldViewPr>
      <p:cViewPr varScale="1">
        <p:scale>
          <a:sx n="62" d="100"/>
          <a:sy n="62" d="100"/>
        </p:scale>
        <p:origin x="3154" y="77"/>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3244CE5-8840-4508-AA7C-4CB6686AEBB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C64BEE10-6BEE-4F22-A68A-DDADBBA1B2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490895-95D4-4DAC-925E-AE8E32CBFC5E}" type="datetimeFigureOut">
              <a:rPr lang="zh-CN" altLang="en-US" smtClean="0"/>
              <a:t>2021/11/5</a:t>
            </a:fld>
            <a:endParaRPr lang="zh-CN" altLang="en-US"/>
          </a:p>
        </p:txBody>
      </p:sp>
      <p:sp>
        <p:nvSpPr>
          <p:cNvPr id="4" name="页脚占位符 3">
            <a:extLst>
              <a:ext uri="{FF2B5EF4-FFF2-40B4-BE49-F238E27FC236}">
                <a16:creationId xmlns:a16="http://schemas.microsoft.com/office/drawing/2014/main" id="{93774FDF-4E58-4E2A-AC30-CC78487CCC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D4E9E6F-B367-4074-830A-09D8059FC93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999A35-6415-4284-A082-67B200C0B896}" type="slidenum">
              <a:rPr lang="zh-CN" altLang="en-US" smtClean="0"/>
              <a:t>‹#›</a:t>
            </a:fld>
            <a:endParaRPr lang="zh-CN" altLang="en-US"/>
          </a:p>
        </p:txBody>
      </p:sp>
    </p:spTree>
    <p:extLst>
      <p:ext uri="{BB962C8B-B14F-4D97-AF65-F5344CB8AC3E}">
        <p14:creationId xmlns:p14="http://schemas.microsoft.com/office/powerpoint/2010/main" val="29122282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43A5ED-61DD-4BD3-86A0-58A38C4A4FCF}" type="datetimeFigureOut">
              <a:rPr lang="zh-CN" altLang="en-US" smtClean="0"/>
              <a:t>2021/11/5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AA5D66-1AB7-4745-BD06-35FC1B8B9F0D}" type="slidenum">
              <a:rPr lang="zh-CN" altLang="en-US" smtClean="0"/>
              <a:t>‹#›</a:t>
            </a:fld>
            <a:endParaRPr lang="zh-CN" altLang="en-US"/>
          </a:p>
        </p:txBody>
      </p:sp>
    </p:spTree>
    <p:extLst>
      <p:ext uri="{BB962C8B-B14F-4D97-AF65-F5344CB8AC3E}">
        <p14:creationId xmlns:p14="http://schemas.microsoft.com/office/powerpoint/2010/main" val="1874327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baike.baidu.com/view/132592.htm" TargetMode="External"/><Relationship Id="rId3" Type="http://schemas.openxmlformats.org/officeDocument/2006/relationships/hyperlink" Target="http://baike.baidu.com/view/18521.htm" TargetMode="External"/><Relationship Id="rId7" Type="http://schemas.openxmlformats.org/officeDocument/2006/relationships/hyperlink" Target="http://baike.baidu.com/view/442235.htm" TargetMode="External"/><Relationship Id="rId2" Type="http://schemas.openxmlformats.org/officeDocument/2006/relationships/slide" Target="../slides/slide41.xml"/><Relationship Id="rId1" Type="http://schemas.openxmlformats.org/officeDocument/2006/relationships/notesMaster" Target="../notesMasters/notesMaster1.xml"/><Relationship Id="rId6" Type="http://schemas.openxmlformats.org/officeDocument/2006/relationships/hyperlink" Target="http://baike.baidu.com/view/483440.htm" TargetMode="External"/><Relationship Id="rId5" Type="http://schemas.openxmlformats.org/officeDocument/2006/relationships/hyperlink" Target="http://baike.baidu.com/subview/1808/10645815.htm" TargetMode="External"/><Relationship Id="rId10" Type="http://schemas.openxmlformats.org/officeDocument/2006/relationships/hyperlink" Target="http://baike.baidu.com/view/2125.htm" TargetMode="External"/><Relationship Id="rId4" Type="http://schemas.openxmlformats.org/officeDocument/2006/relationships/hyperlink" Target="http://baike.baidu.com/view/6807.htm" TargetMode="External"/><Relationship Id="rId9" Type="http://schemas.openxmlformats.org/officeDocument/2006/relationships/hyperlink" Target="http://baike.baidu.com/view/119526.ht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AA5D66-1AB7-4745-BD06-35FC1B8B9F0D}" type="slidenum">
              <a:rPr lang="zh-CN" altLang="en-US" smtClean="0"/>
              <a:t>6</a:t>
            </a:fld>
            <a:endParaRPr lang="zh-CN" altLang="en-US"/>
          </a:p>
        </p:txBody>
      </p:sp>
    </p:spTree>
    <p:extLst>
      <p:ext uri="{BB962C8B-B14F-4D97-AF65-F5344CB8AC3E}">
        <p14:creationId xmlns:p14="http://schemas.microsoft.com/office/powerpoint/2010/main" val="917512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52  1010</a:t>
            </a:r>
            <a:endParaRPr lang="zh-CN" altLang="en-US" dirty="0"/>
          </a:p>
        </p:txBody>
      </p:sp>
      <p:sp>
        <p:nvSpPr>
          <p:cNvPr id="4" name="灯片编号占位符 3"/>
          <p:cNvSpPr>
            <a:spLocks noGrp="1"/>
          </p:cNvSpPr>
          <p:nvPr>
            <p:ph type="sldNum" sz="quarter" idx="10"/>
          </p:nvPr>
        </p:nvSpPr>
        <p:spPr/>
        <p:txBody>
          <a:bodyPr/>
          <a:lstStyle/>
          <a:p>
            <a:fld id="{54AA5D66-1AB7-4745-BD06-35FC1B8B9F0D}" type="slidenum">
              <a:rPr lang="zh-CN" altLang="en-US" smtClean="0"/>
              <a:t>39</a:t>
            </a:fld>
            <a:endParaRPr lang="zh-CN" altLang="en-US"/>
          </a:p>
        </p:txBody>
      </p:sp>
    </p:spTree>
    <p:extLst>
      <p:ext uri="{BB962C8B-B14F-4D97-AF65-F5344CB8AC3E}">
        <p14:creationId xmlns:p14="http://schemas.microsoft.com/office/powerpoint/2010/main" val="2675800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世界三大数学猜想：即</a:t>
            </a:r>
            <a:r>
              <a:rPr lang="zh-CN" altLang="en-US" dirty="0">
                <a:hlinkClick r:id="rId3" action="ppaction://hlinkfile"/>
              </a:rPr>
              <a:t>费马猜想</a:t>
            </a:r>
            <a:r>
              <a:rPr lang="zh-CN" altLang="en-US" dirty="0"/>
              <a:t>、</a:t>
            </a:r>
            <a:r>
              <a:rPr lang="zh-CN" altLang="en-US" dirty="0">
                <a:hlinkClick r:id="rId4" action="ppaction://hlinkfile"/>
              </a:rPr>
              <a:t>四色猜想</a:t>
            </a:r>
            <a:r>
              <a:rPr lang="zh-CN" altLang="en-US" dirty="0"/>
              <a:t>和</a:t>
            </a:r>
            <a:r>
              <a:rPr lang="zh-CN" altLang="en-US" dirty="0">
                <a:hlinkClick r:id="rId5" action="ppaction://hlinkfile"/>
              </a:rPr>
              <a:t>哥德巴赫猜想</a:t>
            </a:r>
            <a:endParaRPr lang="en-US" altLang="zh-CN" dirty="0"/>
          </a:p>
          <a:p>
            <a:endParaRPr lang="en-US" altLang="zh-CN" dirty="0"/>
          </a:p>
          <a:p>
            <a:r>
              <a:rPr lang="zh-CN" altLang="en-US" dirty="0"/>
              <a:t>费马猜想的证明于</a:t>
            </a:r>
            <a:r>
              <a:rPr lang="en-US" altLang="zh-CN" dirty="0"/>
              <a:t>1994</a:t>
            </a:r>
            <a:r>
              <a:rPr lang="zh-CN" altLang="en-US" dirty="0"/>
              <a:t>年由英国数学家</a:t>
            </a:r>
            <a:r>
              <a:rPr lang="zh-CN" altLang="en-US" dirty="0">
                <a:hlinkClick r:id="rId6" action="ppaction://hlinkfile"/>
              </a:rPr>
              <a:t>安德鲁</a:t>
            </a:r>
            <a:r>
              <a:rPr lang="en-US" altLang="zh-CN" dirty="0">
                <a:hlinkClick r:id="rId6" action="ppaction://hlinkfile"/>
              </a:rPr>
              <a:t>·</a:t>
            </a:r>
            <a:r>
              <a:rPr lang="zh-CN" altLang="en-US" dirty="0">
                <a:hlinkClick r:id="rId6" action="ppaction://hlinkfile"/>
              </a:rPr>
              <a:t>怀尔斯</a:t>
            </a:r>
            <a:r>
              <a:rPr lang="zh-CN" altLang="en-US" dirty="0"/>
              <a:t>（</a:t>
            </a:r>
            <a:r>
              <a:rPr lang="en-US" altLang="zh-CN" dirty="0"/>
              <a:t>Andrew Wiles</a:t>
            </a:r>
            <a:r>
              <a:rPr lang="zh-CN" altLang="en-US" dirty="0"/>
              <a:t>）完成</a:t>
            </a:r>
            <a:endParaRPr lang="en-US" altLang="zh-CN" dirty="0"/>
          </a:p>
          <a:p>
            <a:endParaRPr lang="en-US" altLang="zh-CN" dirty="0"/>
          </a:p>
          <a:p>
            <a:r>
              <a:rPr lang="zh-CN" altLang="en-US" dirty="0"/>
              <a:t>四色猜想的证明于</a:t>
            </a:r>
            <a:r>
              <a:rPr lang="en-US" altLang="zh-CN" dirty="0"/>
              <a:t>1976</a:t>
            </a:r>
            <a:r>
              <a:rPr lang="zh-CN" altLang="en-US" dirty="0"/>
              <a:t>年由美国数学家</a:t>
            </a:r>
            <a:r>
              <a:rPr lang="zh-CN" altLang="en-US" dirty="0">
                <a:hlinkClick r:id="rId7" action="ppaction://hlinkfile"/>
              </a:rPr>
              <a:t>阿佩尔</a:t>
            </a:r>
            <a:r>
              <a:rPr lang="en-US" altLang="zh-CN" dirty="0"/>
              <a:t>(Kenneth Appel)</a:t>
            </a:r>
            <a:r>
              <a:rPr lang="zh-CN" altLang="en-US" dirty="0"/>
              <a:t>与</a:t>
            </a:r>
            <a:r>
              <a:rPr lang="zh-CN" altLang="en-US" dirty="0">
                <a:hlinkClick r:id="rId8" action="ppaction://hlinkfile"/>
              </a:rPr>
              <a:t>哈肯</a:t>
            </a:r>
            <a:r>
              <a:rPr lang="en-US" altLang="zh-CN" dirty="0"/>
              <a:t>(Wolfgang Haken)</a:t>
            </a:r>
            <a:r>
              <a:rPr lang="zh-CN" altLang="en-US" dirty="0"/>
              <a:t>借助计算机完成</a:t>
            </a:r>
            <a:endParaRPr lang="en-US" altLang="zh-CN" dirty="0"/>
          </a:p>
          <a:p>
            <a:endParaRPr lang="en-US" altLang="zh-CN" dirty="0"/>
          </a:p>
          <a:p>
            <a:r>
              <a:rPr lang="zh-CN" altLang="en-US" dirty="0"/>
              <a:t>哥德巴赫猜想尚未解决，目前最好的成果（</a:t>
            </a:r>
            <a:r>
              <a:rPr lang="zh-CN" altLang="en-US" dirty="0">
                <a:hlinkClick r:id="rId9" action="ppaction://hlinkfile"/>
              </a:rPr>
              <a:t>陈氏定理</a:t>
            </a:r>
            <a:r>
              <a:rPr lang="zh-CN" altLang="en-US" dirty="0"/>
              <a:t>）乃于</a:t>
            </a:r>
            <a:r>
              <a:rPr lang="en-US" altLang="zh-CN" dirty="0"/>
              <a:t>1966</a:t>
            </a:r>
            <a:r>
              <a:rPr lang="zh-CN" altLang="en-US" dirty="0"/>
              <a:t>年由中国数学家</a:t>
            </a:r>
            <a:r>
              <a:rPr lang="zh-CN" altLang="en-US" dirty="0">
                <a:hlinkClick r:id="rId10" action="ppaction://hlinkfile"/>
              </a:rPr>
              <a:t>陈景润</a:t>
            </a:r>
            <a:r>
              <a:rPr lang="zh-CN" altLang="en-US" dirty="0"/>
              <a:t>取得。</a:t>
            </a:r>
          </a:p>
          <a:p>
            <a:endParaRPr lang="zh-CN" altLang="en-US" dirty="0"/>
          </a:p>
        </p:txBody>
      </p:sp>
      <p:sp>
        <p:nvSpPr>
          <p:cNvPr id="4" name="灯片编号占位符 3"/>
          <p:cNvSpPr>
            <a:spLocks noGrp="1"/>
          </p:cNvSpPr>
          <p:nvPr>
            <p:ph type="sldNum" sz="quarter" idx="5"/>
          </p:nvPr>
        </p:nvSpPr>
        <p:spPr/>
        <p:txBody>
          <a:bodyPr/>
          <a:lstStyle/>
          <a:p>
            <a:fld id="{54AA5D66-1AB7-4745-BD06-35FC1B8B9F0D}" type="slidenum">
              <a:rPr lang="zh-CN" altLang="en-US" smtClean="0"/>
              <a:t>41</a:t>
            </a:fld>
            <a:endParaRPr lang="zh-CN" altLang="en-US"/>
          </a:p>
        </p:txBody>
      </p:sp>
    </p:spTree>
    <p:extLst>
      <p:ext uri="{BB962C8B-B14F-4D97-AF65-F5344CB8AC3E}">
        <p14:creationId xmlns:p14="http://schemas.microsoft.com/office/powerpoint/2010/main" val="3536401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Tx/>
              <a:buChar char="•"/>
            </a:pPr>
            <a:r>
              <a:rPr lang="en-US" altLang="zh-CN" dirty="0"/>
              <a:t>1825</a:t>
            </a:r>
            <a:r>
              <a:rPr lang="zh-CN" altLang="en-US" dirty="0"/>
              <a:t>年毕业于英国伦敦大学从事地图着色的佛朗西斯</a:t>
            </a:r>
            <a:r>
              <a:rPr lang="en-US" altLang="zh-CN" dirty="0"/>
              <a:t>•</a:t>
            </a:r>
            <a:r>
              <a:rPr lang="zh-CN" altLang="en-US" dirty="0"/>
              <a:t>格里斯发现一个奇怪现象：</a:t>
            </a:r>
            <a:r>
              <a:rPr lang="zh-CN" altLang="en-US" dirty="0">
                <a:solidFill>
                  <a:srgbClr val="00B0F0"/>
                </a:solidFill>
              </a:rPr>
              <a:t>不管多复杂的地图，只用四种颜色就可区分有公共边界的国家或地区</a:t>
            </a:r>
            <a:r>
              <a:rPr lang="zh-CN" altLang="en-US" dirty="0"/>
              <a:t>。这只是一个猜想，看似简单，证明起来却非常困难。</a:t>
            </a:r>
            <a:endParaRPr lang="en-US" altLang="zh-CN" dirty="0"/>
          </a:p>
          <a:p>
            <a:pPr>
              <a:spcBef>
                <a:spcPts val="1200"/>
              </a:spcBef>
              <a:buFontTx/>
              <a:buChar char="•"/>
            </a:pPr>
            <a:r>
              <a:rPr lang="zh-CN" altLang="en-US" dirty="0"/>
              <a:t>直到</a:t>
            </a:r>
            <a:r>
              <a:rPr lang="en-US" altLang="zh-CN" dirty="0"/>
              <a:t>1976</a:t>
            </a:r>
            <a:r>
              <a:rPr lang="zh-CN" altLang="en-US" dirty="0"/>
              <a:t>年</a:t>
            </a:r>
            <a:r>
              <a:rPr lang="en-US" altLang="zh-CN" dirty="0"/>
              <a:t>9</a:t>
            </a:r>
            <a:r>
              <a:rPr lang="zh-CN" altLang="en-US" dirty="0"/>
              <a:t>月美国伊利诺斯大学的数学家阿沛尔和哈肯教授，在</a:t>
            </a:r>
            <a:r>
              <a:rPr lang="zh-CN" altLang="en-US" dirty="0">
                <a:solidFill>
                  <a:srgbClr val="FF0000"/>
                </a:solidFill>
              </a:rPr>
              <a:t>每秒运行</a:t>
            </a:r>
            <a:r>
              <a:rPr lang="en-US" altLang="zh-CN" dirty="0">
                <a:solidFill>
                  <a:srgbClr val="FF0000"/>
                </a:solidFill>
              </a:rPr>
              <a:t>400</a:t>
            </a:r>
            <a:r>
              <a:rPr lang="zh-CN" altLang="en-US" dirty="0">
                <a:solidFill>
                  <a:srgbClr val="FF0000"/>
                </a:solidFill>
              </a:rPr>
              <a:t>万次</a:t>
            </a:r>
            <a:r>
              <a:rPr lang="zh-CN" altLang="en-US" dirty="0"/>
              <a:t>的计算机上运行了</a:t>
            </a:r>
            <a:r>
              <a:rPr lang="en-US" altLang="zh-CN" dirty="0">
                <a:solidFill>
                  <a:srgbClr val="FF0000"/>
                </a:solidFill>
              </a:rPr>
              <a:t>1200</a:t>
            </a:r>
            <a:r>
              <a:rPr lang="zh-CN" altLang="en-US" dirty="0">
                <a:solidFill>
                  <a:srgbClr val="FF0000"/>
                </a:solidFill>
              </a:rPr>
              <a:t>小时</a:t>
            </a:r>
            <a:r>
              <a:rPr lang="zh-CN" altLang="en-US" dirty="0"/>
              <a:t>，终于证明了四色定理。</a:t>
            </a:r>
            <a:endParaRPr lang="en-US" altLang="zh-CN" dirty="0"/>
          </a:p>
          <a:p>
            <a:pPr>
              <a:spcBef>
                <a:spcPts val="1200"/>
              </a:spcBef>
              <a:buFontTx/>
              <a:buChar char="•"/>
            </a:pPr>
            <a:r>
              <a:rPr lang="zh-CN" altLang="en-US" dirty="0"/>
              <a:t>人与计算机合作能证明世界难题，轰动了世界。原来难在证明时要作的逻辑判断达</a:t>
            </a:r>
            <a:r>
              <a:rPr lang="en-US" altLang="zh-CN" dirty="0">
                <a:solidFill>
                  <a:srgbClr val="FF0000"/>
                </a:solidFill>
              </a:rPr>
              <a:t>200</a:t>
            </a:r>
            <a:r>
              <a:rPr lang="zh-CN" altLang="en-US" dirty="0">
                <a:solidFill>
                  <a:srgbClr val="FF0000"/>
                </a:solidFill>
              </a:rPr>
              <a:t>亿</a:t>
            </a:r>
            <a:r>
              <a:rPr lang="zh-CN" altLang="en-US" dirty="0"/>
              <a:t>次之多，单靠人的力量是难以解决的。</a:t>
            </a:r>
          </a:p>
          <a:p>
            <a:endParaRPr lang="zh-CN" altLang="en-US" dirty="0"/>
          </a:p>
        </p:txBody>
      </p:sp>
      <p:sp>
        <p:nvSpPr>
          <p:cNvPr id="4" name="灯片编号占位符 3"/>
          <p:cNvSpPr>
            <a:spLocks noGrp="1"/>
          </p:cNvSpPr>
          <p:nvPr>
            <p:ph type="sldNum" sz="quarter" idx="5"/>
          </p:nvPr>
        </p:nvSpPr>
        <p:spPr/>
        <p:txBody>
          <a:bodyPr/>
          <a:lstStyle/>
          <a:p>
            <a:fld id="{54AA5D66-1AB7-4745-BD06-35FC1B8B9F0D}" type="slidenum">
              <a:rPr lang="zh-CN" altLang="en-US" smtClean="0"/>
              <a:t>43</a:t>
            </a:fld>
            <a:endParaRPr lang="zh-CN" altLang="en-US"/>
          </a:p>
        </p:txBody>
      </p:sp>
    </p:spTree>
    <p:extLst>
      <p:ext uri="{BB962C8B-B14F-4D97-AF65-F5344CB8AC3E}">
        <p14:creationId xmlns:p14="http://schemas.microsoft.com/office/powerpoint/2010/main" val="3356414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30000"/>
              </a:lnSpc>
              <a:spcBef>
                <a:spcPct val="1000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黑体"/>
                <a:ea typeface="黑体"/>
                <a:cs typeface="+mn-cs"/>
              </a:rPr>
              <a:t>以</a:t>
            </a:r>
            <a:r>
              <a:rPr kumimoji="0" lang="zh-CN" altLang="en-US" sz="1200" b="0" i="0" u="none" strike="noStrike" kern="1200" cap="none" spc="0" normalizeH="0" baseline="0" noProof="0" dirty="0">
                <a:ln>
                  <a:noFill/>
                </a:ln>
                <a:solidFill>
                  <a:srgbClr val="FF0000"/>
                </a:solidFill>
                <a:effectLst/>
                <a:uLnTx/>
                <a:uFillTx/>
                <a:latin typeface="黑体"/>
                <a:ea typeface="黑体"/>
                <a:cs typeface="+mn-cs"/>
              </a:rPr>
              <a:t>深度优先方式</a:t>
            </a:r>
            <a:r>
              <a:rPr kumimoji="0" lang="zh-CN" altLang="en-US" sz="1200" b="0" i="0" u="none" strike="noStrike" kern="1200" cap="none" spc="0" normalizeH="0" baseline="0" noProof="0" dirty="0">
                <a:ln>
                  <a:noFill/>
                </a:ln>
                <a:solidFill>
                  <a:srgbClr val="000000"/>
                </a:solidFill>
                <a:effectLst/>
                <a:uLnTx/>
                <a:uFillTx/>
                <a:latin typeface="黑体"/>
                <a:ea typeface="黑体"/>
                <a:cs typeface="+mn-cs"/>
              </a:rPr>
              <a:t>生成状态空间树中的结点，寻找所有答案结点，即</a:t>
            </a:r>
            <a:r>
              <a:rPr kumimoji="0" lang="en-US" altLang="zh-CN" sz="1200" b="0" i="0" u="none" strike="noStrike" kern="1200" cap="none" spc="0" normalizeH="0" baseline="0" noProof="0" dirty="0">
                <a:ln>
                  <a:noFill/>
                </a:ln>
                <a:solidFill>
                  <a:srgbClr val="000000"/>
                </a:solidFill>
                <a:effectLst/>
                <a:uLnTx/>
                <a:uFillTx/>
                <a:latin typeface="黑体"/>
                <a:ea typeface="黑体"/>
                <a:cs typeface="+mn-cs"/>
              </a:rPr>
              <a:t>m-</a:t>
            </a:r>
            <a:r>
              <a:rPr kumimoji="0" lang="zh-CN" altLang="en-US" sz="1200" b="0" i="0" u="none" strike="noStrike" kern="1200" cap="none" spc="0" normalizeH="0" baseline="0" noProof="0" dirty="0">
                <a:ln>
                  <a:noFill/>
                </a:ln>
                <a:solidFill>
                  <a:srgbClr val="000000"/>
                </a:solidFill>
                <a:effectLst/>
                <a:uLnTx/>
                <a:uFillTx/>
                <a:latin typeface="黑体"/>
                <a:ea typeface="黑体"/>
                <a:cs typeface="+mn-cs"/>
              </a:rPr>
              <a:t>着色方案。</a:t>
            </a:r>
          </a:p>
          <a:p>
            <a:pPr marL="0" marR="0" lvl="0" indent="0" algn="l" defTabSz="914400" rtl="0" eaLnBrk="1" fontAlgn="base" latinLnBrk="0" hangingPunct="1">
              <a:lnSpc>
                <a:spcPct val="130000"/>
              </a:lnSpc>
              <a:spcBef>
                <a:spcPct val="1000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黑体"/>
                <a:ea typeface="黑体"/>
                <a:cs typeface="+mn-cs"/>
              </a:rPr>
              <a:t>搜索中</a:t>
            </a:r>
            <a:r>
              <a:rPr kumimoji="0" lang="zh-CN" altLang="en-US" sz="1200" b="0" i="0" u="none" strike="noStrike" kern="1200" cap="none" spc="0" normalizeH="0" baseline="0" noProof="0" dirty="0">
                <a:ln>
                  <a:noFill/>
                </a:ln>
                <a:solidFill>
                  <a:srgbClr val="FF0000"/>
                </a:solidFill>
                <a:effectLst/>
                <a:uLnTx/>
                <a:uFillTx/>
                <a:latin typeface="黑体"/>
                <a:ea typeface="黑体"/>
                <a:cs typeface="+mn-cs"/>
              </a:rPr>
              <a:t>使用约束函数</a:t>
            </a:r>
            <a:r>
              <a:rPr kumimoji="0" lang="zh-CN" altLang="en-US" sz="1200" b="0" i="0" u="none" strike="noStrike" kern="1200" cap="none" spc="0" normalizeH="0" baseline="0" noProof="0" dirty="0">
                <a:ln>
                  <a:noFill/>
                </a:ln>
                <a:solidFill>
                  <a:srgbClr val="000000"/>
                </a:solidFill>
                <a:effectLst/>
                <a:uLnTx/>
                <a:uFillTx/>
                <a:latin typeface="黑体"/>
                <a:ea typeface="黑体"/>
                <a:cs typeface="+mn-cs"/>
              </a:rPr>
              <a:t>剪去不可能包含答案结点的分枝。</a:t>
            </a:r>
          </a:p>
          <a:p>
            <a:pPr marL="0" marR="0" lvl="0" indent="0" algn="l" defTabSz="914400" rtl="0" eaLnBrk="1" fontAlgn="base" latinLnBrk="0" hangingPunct="1">
              <a:lnSpc>
                <a:spcPct val="130000"/>
              </a:lnSpc>
              <a:spcBef>
                <a:spcPct val="1000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黑体"/>
                <a:ea typeface="黑体"/>
                <a:cs typeface="+mn-cs"/>
              </a:rPr>
              <a:t>对给定的</a:t>
            </a:r>
            <a:r>
              <a:rPr kumimoji="0" lang="zh-CN" altLang="en-US" sz="1200" b="0" i="0" u="none" strike="noStrike" kern="1200" cap="none" spc="0" normalizeH="0" baseline="0" noProof="0" dirty="0">
                <a:ln>
                  <a:noFill/>
                </a:ln>
                <a:solidFill>
                  <a:srgbClr val="FF0000"/>
                </a:solidFill>
                <a:effectLst/>
                <a:uLnTx/>
                <a:uFillTx/>
                <a:latin typeface="黑体"/>
                <a:ea typeface="黑体"/>
                <a:cs typeface="+mn-cs"/>
              </a:rPr>
              <a:t>无向图</a:t>
            </a:r>
            <a:r>
              <a:rPr kumimoji="0" lang="en-US" altLang="zh-CN" sz="1200" b="0" i="0" u="none" strike="noStrike" kern="1200" cap="none" spc="0" normalizeH="0" baseline="0" noProof="0" dirty="0">
                <a:ln>
                  <a:noFill/>
                </a:ln>
                <a:solidFill>
                  <a:srgbClr val="FF0000"/>
                </a:solidFill>
                <a:effectLst/>
                <a:uLnTx/>
                <a:uFillTx/>
                <a:latin typeface="黑体"/>
                <a:ea typeface="黑体"/>
                <a:cs typeface="+mn-cs"/>
              </a:rPr>
              <a:t>G</a:t>
            </a:r>
            <a:r>
              <a:rPr kumimoji="0" lang="zh-CN" altLang="en-US" sz="1200" b="0" i="0" u="none" strike="noStrike" kern="1200" cap="none" spc="0" normalizeH="0" baseline="0" noProof="0" dirty="0">
                <a:ln>
                  <a:noFill/>
                </a:ln>
                <a:solidFill>
                  <a:srgbClr val="FF0000"/>
                </a:solidFill>
                <a:effectLst/>
                <a:uLnTx/>
                <a:uFillTx/>
                <a:latin typeface="黑体"/>
                <a:ea typeface="黑体"/>
                <a:cs typeface="+mn-cs"/>
              </a:rPr>
              <a:t>和</a:t>
            </a:r>
            <a:r>
              <a:rPr kumimoji="0" lang="en-US" altLang="zh-CN" sz="1200" b="0" i="0" u="none" strike="noStrike" kern="1200" cap="none" spc="0" normalizeH="0" baseline="0" noProof="0" dirty="0">
                <a:ln>
                  <a:noFill/>
                </a:ln>
                <a:solidFill>
                  <a:srgbClr val="FF0000"/>
                </a:solidFill>
                <a:effectLst/>
                <a:uLnTx/>
                <a:uFillTx/>
                <a:latin typeface="黑体"/>
                <a:ea typeface="黑体"/>
                <a:cs typeface="+mn-cs"/>
              </a:rPr>
              <a:t>m</a:t>
            </a:r>
            <a:r>
              <a:rPr kumimoji="0" lang="zh-CN" altLang="en-US" sz="1200" b="0" i="0" u="none" strike="noStrike" kern="1200" cap="none" spc="0" normalizeH="0" baseline="0" noProof="0" dirty="0">
                <a:ln>
                  <a:noFill/>
                </a:ln>
                <a:solidFill>
                  <a:srgbClr val="000000"/>
                </a:solidFill>
                <a:effectLst/>
                <a:uLnTx/>
                <a:uFillTx/>
                <a:latin typeface="黑体"/>
                <a:ea typeface="黑体"/>
                <a:cs typeface="+mn-cs"/>
              </a:rPr>
              <a:t>，列出图中结点所有可能的</a:t>
            </a:r>
            <a:r>
              <a:rPr kumimoji="0" lang="en-US" altLang="zh-CN" sz="1200" b="0" i="0" u="none" strike="noStrike" kern="1200" cap="none" spc="0" normalizeH="0" baseline="0" noProof="0" dirty="0">
                <a:ln>
                  <a:noFill/>
                </a:ln>
                <a:solidFill>
                  <a:srgbClr val="FF0000"/>
                </a:solidFill>
                <a:effectLst/>
                <a:uLnTx/>
                <a:uFillTx/>
                <a:latin typeface="黑体"/>
                <a:ea typeface="黑体"/>
                <a:cs typeface="+mn-cs"/>
              </a:rPr>
              <a:t>m-</a:t>
            </a:r>
            <a:r>
              <a:rPr kumimoji="0" lang="zh-CN" altLang="en-US" sz="1200" b="0" i="0" u="none" strike="noStrike" kern="1200" cap="none" spc="0" normalizeH="0" baseline="0" noProof="0" dirty="0">
                <a:ln>
                  <a:noFill/>
                </a:ln>
                <a:solidFill>
                  <a:srgbClr val="FF0000"/>
                </a:solidFill>
                <a:effectLst/>
                <a:uLnTx/>
                <a:uFillTx/>
                <a:latin typeface="黑体"/>
                <a:ea typeface="黑体"/>
                <a:cs typeface="+mn-cs"/>
              </a:rPr>
              <a:t>着色方案</a:t>
            </a:r>
            <a:r>
              <a:rPr kumimoji="0" lang="zh-CN" altLang="en-US" sz="1200" b="0" i="0" u="none" strike="noStrike" kern="1200" cap="none" spc="0" normalizeH="0" baseline="0" noProof="0" dirty="0">
                <a:ln>
                  <a:noFill/>
                </a:ln>
                <a:solidFill>
                  <a:srgbClr val="000000"/>
                </a:solidFill>
                <a:effectLst/>
                <a:uLnTx/>
                <a:uFillTx/>
                <a:latin typeface="黑体"/>
                <a:ea typeface="黑体"/>
                <a:cs typeface="+mn-cs"/>
              </a:rPr>
              <a:t>。</a:t>
            </a:r>
          </a:p>
          <a:p>
            <a:endParaRPr lang="zh-CN" altLang="en-US" dirty="0"/>
          </a:p>
        </p:txBody>
      </p:sp>
      <p:sp>
        <p:nvSpPr>
          <p:cNvPr id="4" name="灯片编号占位符 3"/>
          <p:cNvSpPr>
            <a:spLocks noGrp="1"/>
          </p:cNvSpPr>
          <p:nvPr>
            <p:ph type="sldNum" sz="quarter" idx="5"/>
          </p:nvPr>
        </p:nvSpPr>
        <p:spPr/>
        <p:txBody>
          <a:bodyPr/>
          <a:lstStyle/>
          <a:p>
            <a:fld id="{54AA5D66-1AB7-4745-BD06-35FC1B8B9F0D}" type="slidenum">
              <a:rPr lang="zh-CN" altLang="en-US" smtClean="0"/>
              <a:t>50</a:t>
            </a:fld>
            <a:endParaRPr lang="zh-CN" altLang="en-US"/>
          </a:p>
        </p:txBody>
      </p:sp>
    </p:spTree>
    <p:extLst>
      <p:ext uri="{BB962C8B-B14F-4D97-AF65-F5344CB8AC3E}">
        <p14:creationId xmlns:p14="http://schemas.microsoft.com/office/powerpoint/2010/main" val="1890279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30000"/>
              </a:lnSpc>
              <a:spcBef>
                <a:spcPct val="1000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黑体"/>
                <a:ea typeface="黑体"/>
                <a:cs typeface="+mn-cs"/>
              </a:rPr>
              <a:t>以</a:t>
            </a:r>
            <a:r>
              <a:rPr kumimoji="0" lang="zh-CN" altLang="en-US" sz="1200" b="0" i="0" u="none" strike="noStrike" kern="1200" cap="none" spc="0" normalizeH="0" baseline="0" noProof="0" dirty="0">
                <a:ln>
                  <a:noFill/>
                </a:ln>
                <a:solidFill>
                  <a:srgbClr val="FF0000"/>
                </a:solidFill>
                <a:effectLst/>
                <a:uLnTx/>
                <a:uFillTx/>
                <a:latin typeface="黑体"/>
                <a:ea typeface="黑体"/>
                <a:cs typeface="+mn-cs"/>
              </a:rPr>
              <a:t>深度优先方式</a:t>
            </a:r>
            <a:r>
              <a:rPr kumimoji="0" lang="zh-CN" altLang="en-US" sz="1200" b="0" i="0" u="none" strike="noStrike" kern="1200" cap="none" spc="0" normalizeH="0" baseline="0" noProof="0" dirty="0">
                <a:ln>
                  <a:noFill/>
                </a:ln>
                <a:solidFill>
                  <a:srgbClr val="000000"/>
                </a:solidFill>
                <a:effectLst/>
                <a:uLnTx/>
                <a:uFillTx/>
                <a:latin typeface="黑体"/>
                <a:ea typeface="黑体"/>
                <a:cs typeface="+mn-cs"/>
              </a:rPr>
              <a:t>生成状态空间树中的结点，寻找所有答案结点，即</a:t>
            </a:r>
            <a:r>
              <a:rPr kumimoji="0" lang="en-US" altLang="zh-CN" sz="1200" b="0" i="0" u="none" strike="noStrike" kern="1200" cap="none" spc="0" normalizeH="0" baseline="0" noProof="0" dirty="0">
                <a:ln>
                  <a:noFill/>
                </a:ln>
                <a:solidFill>
                  <a:srgbClr val="000000"/>
                </a:solidFill>
                <a:effectLst/>
                <a:uLnTx/>
                <a:uFillTx/>
                <a:latin typeface="黑体"/>
                <a:ea typeface="黑体"/>
                <a:cs typeface="+mn-cs"/>
              </a:rPr>
              <a:t>m-</a:t>
            </a:r>
            <a:r>
              <a:rPr kumimoji="0" lang="zh-CN" altLang="en-US" sz="1200" b="0" i="0" u="none" strike="noStrike" kern="1200" cap="none" spc="0" normalizeH="0" baseline="0" noProof="0" dirty="0">
                <a:ln>
                  <a:noFill/>
                </a:ln>
                <a:solidFill>
                  <a:srgbClr val="000000"/>
                </a:solidFill>
                <a:effectLst/>
                <a:uLnTx/>
                <a:uFillTx/>
                <a:latin typeface="黑体"/>
                <a:ea typeface="黑体"/>
                <a:cs typeface="+mn-cs"/>
              </a:rPr>
              <a:t>着色方案。</a:t>
            </a:r>
          </a:p>
          <a:p>
            <a:pPr marL="0" marR="0" lvl="0" indent="0" algn="l" defTabSz="914400" rtl="0" eaLnBrk="1" fontAlgn="base" latinLnBrk="0" hangingPunct="1">
              <a:lnSpc>
                <a:spcPct val="130000"/>
              </a:lnSpc>
              <a:spcBef>
                <a:spcPct val="1000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黑体"/>
                <a:ea typeface="黑体"/>
                <a:cs typeface="+mn-cs"/>
              </a:rPr>
              <a:t>搜索中</a:t>
            </a:r>
            <a:r>
              <a:rPr kumimoji="0" lang="zh-CN" altLang="en-US" sz="1200" b="0" i="0" u="none" strike="noStrike" kern="1200" cap="none" spc="0" normalizeH="0" baseline="0" noProof="0" dirty="0">
                <a:ln>
                  <a:noFill/>
                </a:ln>
                <a:solidFill>
                  <a:srgbClr val="FF0000"/>
                </a:solidFill>
                <a:effectLst/>
                <a:uLnTx/>
                <a:uFillTx/>
                <a:latin typeface="黑体"/>
                <a:ea typeface="黑体"/>
                <a:cs typeface="+mn-cs"/>
              </a:rPr>
              <a:t>使用约束函数</a:t>
            </a:r>
            <a:r>
              <a:rPr kumimoji="0" lang="zh-CN" altLang="en-US" sz="1200" b="0" i="0" u="none" strike="noStrike" kern="1200" cap="none" spc="0" normalizeH="0" baseline="0" noProof="0" dirty="0">
                <a:ln>
                  <a:noFill/>
                </a:ln>
                <a:solidFill>
                  <a:srgbClr val="000000"/>
                </a:solidFill>
                <a:effectLst/>
                <a:uLnTx/>
                <a:uFillTx/>
                <a:latin typeface="黑体"/>
                <a:ea typeface="黑体"/>
                <a:cs typeface="+mn-cs"/>
              </a:rPr>
              <a:t>剪去不可能包含答案结点的分枝。</a:t>
            </a:r>
          </a:p>
          <a:p>
            <a:pPr marL="0" marR="0" lvl="0" indent="0" algn="l" defTabSz="914400" rtl="0" eaLnBrk="1" fontAlgn="base" latinLnBrk="0" hangingPunct="1">
              <a:lnSpc>
                <a:spcPct val="130000"/>
              </a:lnSpc>
              <a:spcBef>
                <a:spcPct val="1000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黑体"/>
                <a:ea typeface="黑体"/>
                <a:cs typeface="+mn-cs"/>
              </a:rPr>
              <a:t>对给定的</a:t>
            </a:r>
            <a:r>
              <a:rPr kumimoji="0" lang="zh-CN" altLang="en-US" sz="1200" b="0" i="0" u="none" strike="noStrike" kern="1200" cap="none" spc="0" normalizeH="0" baseline="0" noProof="0" dirty="0">
                <a:ln>
                  <a:noFill/>
                </a:ln>
                <a:solidFill>
                  <a:srgbClr val="FF0000"/>
                </a:solidFill>
                <a:effectLst/>
                <a:uLnTx/>
                <a:uFillTx/>
                <a:latin typeface="黑体"/>
                <a:ea typeface="黑体"/>
                <a:cs typeface="+mn-cs"/>
              </a:rPr>
              <a:t>无向图</a:t>
            </a:r>
            <a:r>
              <a:rPr kumimoji="0" lang="en-US" altLang="zh-CN" sz="1200" b="0" i="0" u="none" strike="noStrike" kern="1200" cap="none" spc="0" normalizeH="0" baseline="0" noProof="0" dirty="0">
                <a:ln>
                  <a:noFill/>
                </a:ln>
                <a:solidFill>
                  <a:srgbClr val="FF0000"/>
                </a:solidFill>
                <a:effectLst/>
                <a:uLnTx/>
                <a:uFillTx/>
                <a:latin typeface="黑体"/>
                <a:ea typeface="黑体"/>
                <a:cs typeface="+mn-cs"/>
              </a:rPr>
              <a:t>G</a:t>
            </a:r>
            <a:r>
              <a:rPr kumimoji="0" lang="zh-CN" altLang="en-US" sz="1200" b="0" i="0" u="none" strike="noStrike" kern="1200" cap="none" spc="0" normalizeH="0" baseline="0" noProof="0" dirty="0">
                <a:ln>
                  <a:noFill/>
                </a:ln>
                <a:solidFill>
                  <a:srgbClr val="FF0000"/>
                </a:solidFill>
                <a:effectLst/>
                <a:uLnTx/>
                <a:uFillTx/>
                <a:latin typeface="黑体"/>
                <a:ea typeface="黑体"/>
                <a:cs typeface="+mn-cs"/>
              </a:rPr>
              <a:t>和</a:t>
            </a:r>
            <a:r>
              <a:rPr kumimoji="0" lang="en-US" altLang="zh-CN" sz="1200" b="0" i="0" u="none" strike="noStrike" kern="1200" cap="none" spc="0" normalizeH="0" baseline="0" noProof="0" dirty="0">
                <a:ln>
                  <a:noFill/>
                </a:ln>
                <a:solidFill>
                  <a:srgbClr val="FF0000"/>
                </a:solidFill>
                <a:effectLst/>
                <a:uLnTx/>
                <a:uFillTx/>
                <a:latin typeface="黑体"/>
                <a:ea typeface="黑体"/>
                <a:cs typeface="+mn-cs"/>
              </a:rPr>
              <a:t>m</a:t>
            </a:r>
            <a:r>
              <a:rPr kumimoji="0" lang="zh-CN" altLang="en-US" sz="1200" b="0" i="0" u="none" strike="noStrike" kern="1200" cap="none" spc="0" normalizeH="0" baseline="0" noProof="0" dirty="0">
                <a:ln>
                  <a:noFill/>
                </a:ln>
                <a:solidFill>
                  <a:srgbClr val="000000"/>
                </a:solidFill>
                <a:effectLst/>
                <a:uLnTx/>
                <a:uFillTx/>
                <a:latin typeface="黑体"/>
                <a:ea typeface="黑体"/>
                <a:cs typeface="+mn-cs"/>
              </a:rPr>
              <a:t>，列出图中结点所有可能的</a:t>
            </a:r>
            <a:r>
              <a:rPr kumimoji="0" lang="en-US" altLang="zh-CN" sz="1200" b="0" i="0" u="none" strike="noStrike" kern="1200" cap="none" spc="0" normalizeH="0" baseline="0" noProof="0" dirty="0">
                <a:ln>
                  <a:noFill/>
                </a:ln>
                <a:solidFill>
                  <a:srgbClr val="FF0000"/>
                </a:solidFill>
                <a:effectLst/>
                <a:uLnTx/>
                <a:uFillTx/>
                <a:latin typeface="黑体"/>
                <a:ea typeface="黑体"/>
                <a:cs typeface="+mn-cs"/>
              </a:rPr>
              <a:t>m-</a:t>
            </a:r>
            <a:r>
              <a:rPr kumimoji="0" lang="zh-CN" altLang="en-US" sz="1200" b="0" i="0" u="none" strike="noStrike" kern="1200" cap="none" spc="0" normalizeH="0" baseline="0" noProof="0" dirty="0">
                <a:ln>
                  <a:noFill/>
                </a:ln>
                <a:solidFill>
                  <a:srgbClr val="FF0000"/>
                </a:solidFill>
                <a:effectLst/>
                <a:uLnTx/>
                <a:uFillTx/>
                <a:latin typeface="黑体"/>
                <a:ea typeface="黑体"/>
                <a:cs typeface="+mn-cs"/>
              </a:rPr>
              <a:t>着色方案</a:t>
            </a:r>
            <a:r>
              <a:rPr kumimoji="0" lang="zh-CN" altLang="en-US" sz="1200" b="0" i="0" u="none" strike="noStrike" kern="1200" cap="none" spc="0" normalizeH="0" baseline="0" noProof="0" dirty="0">
                <a:ln>
                  <a:noFill/>
                </a:ln>
                <a:solidFill>
                  <a:srgbClr val="000000"/>
                </a:solidFill>
                <a:effectLst/>
                <a:uLnTx/>
                <a:uFillTx/>
                <a:latin typeface="黑体"/>
                <a:ea typeface="黑体"/>
                <a:cs typeface="+mn-cs"/>
              </a:rPr>
              <a:t>。</a:t>
            </a:r>
          </a:p>
          <a:p>
            <a:endParaRPr lang="zh-CN" altLang="en-US" dirty="0"/>
          </a:p>
        </p:txBody>
      </p:sp>
      <p:sp>
        <p:nvSpPr>
          <p:cNvPr id="4" name="灯片编号占位符 3"/>
          <p:cNvSpPr>
            <a:spLocks noGrp="1"/>
          </p:cNvSpPr>
          <p:nvPr>
            <p:ph type="sldNum" sz="quarter" idx="5"/>
          </p:nvPr>
        </p:nvSpPr>
        <p:spPr/>
        <p:txBody>
          <a:bodyPr/>
          <a:lstStyle/>
          <a:p>
            <a:fld id="{54AA5D66-1AB7-4745-BD06-35FC1B8B9F0D}" type="slidenum">
              <a:rPr lang="zh-CN" altLang="en-US" smtClean="0"/>
              <a:t>51</a:t>
            </a:fld>
            <a:endParaRPr lang="zh-CN" altLang="en-US"/>
          </a:p>
        </p:txBody>
      </p:sp>
    </p:spTree>
    <p:extLst>
      <p:ext uri="{BB962C8B-B14F-4D97-AF65-F5344CB8AC3E}">
        <p14:creationId xmlns:p14="http://schemas.microsoft.com/office/powerpoint/2010/main" val="2216042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260000"/>
              </a:lnSpc>
            </a:pPr>
            <a:endParaRPr lang="zh-CN" altLang="en-US" b="1" dirty="0">
              <a:solidFill>
                <a:srgbClr val="FF00FF"/>
              </a:solidFill>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AA5D66-1AB7-4745-BD06-35FC1B8B9F0D}" type="slidenum">
              <a:rPr lang="zh-CN" altLang="en-US" smtClean="0"/>
              <a:t>57</a:t>
            </a:fld>
            <a:endParaRPr lang="zh-CN" altLang="en-US"/>
          </a:p>
        </p:txBody>
      </p:sp>
    </p:spTree>
    <p:extLst>
      <p:ext uri="{BB962C8B-B14F-4D97-AF65-F5344CB8AC3E}">
        <p14:creationId xmlns:p14="http://schemas.microsoft.com/office/powerpoint/2010/main" val="757308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ABA2FD-94CD-46AC-819C-AD505A7B42CC}"/>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BFA13065-3249-44F3-8144-8373A70B24D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76418B4-DA46-4EBA-B92D-5D28F187E39C}"/>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C3F60041-4788-446A-B5C4-053DAAF1505D}"/>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245A42D4-AA2C-4F6B-8481-8AF77EB586C7}"/>
              </a:ext>
            </a:extLst>
          </p:cNvPr>
          <p:cNvSpPr>
            <a:spLocks noGrp="1"/>
          </p:cNvSpPr>
          <p:nvPr>
            <p:ph type="sldNum" sz="quarter" idx="12"/>
          </p:nvPr>
        </p:nvSpPr>
        <p:spPr/>
        <p:txBody>
          <a:bodyPr/>
          <a:lstStyle/>
          <a:p>
            <a:pPr>
              <a:defRPr/>
            </a:pPr>
            <a:fld id="{73698FB1-0164-4DD1-9DB1-076057B975A2}" type="slidenum">
              <a:rPr lang="en-US" altLang="zh-CN" smtClean="0"/>
              <a:pPr>
                <a:defRPr/>
              </a:pPr>
              <a:t>‹#›</a:t>
            </a:fld>
            <a:endParaRPr lang="en-US" altLang="zh-CN"/>
          </a:p>
        </p:txBody>
      </p:sp>
    </p:spTree>
    <p:extLst>
      <p:ext uri="{BB962C8B-B14F-4D97-AF65-F5344CB8AC3E}">
        <p14:creationId xmlns:p14="http://schemas.microsoft.com/office/powerpoint/2010/main" val="1029112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38D5AC-9933-44CE-AFB1-2D9EEC263FB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0C23258-C128-4BDF-90F7-AB3B4EE9346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149D23C-9539-4F62-9268-41E664588426}"/>
              </a:ext>
            </a:extLst>
          </p:cNvPr>
          <p:cNvSpPr>
            <a:spLocks noGrp="1"/>
          </p:cNvSpPr>
          <p:nvPr>
            <p:ph type="dt" sz="half" idx="10"/>
          </p:nvPr>
        </p:nvSpPr>
        <p:spPr/>
        <p:txBody>
          <a:bodyPr/>
          <a:lstStyle/>
          <a:p>
            <a:fld id="{251EC345-8BEB-4FA6-8DBD-460F4A32522B}" type="datetimeFigureOut">
              <a:rPr lang="zh-CN" altLang="en-US" smtClean="0"/>
              <a:t>2021/11/5</a:t>
            </a:fld>
            <a:endParaRPr lang="zh-CN" altLang="en-US"/>
          </a:p>
        </p:txBody>
      </p:sp>
      <p:sp>
        <p:nvSpPr>
          <p:cNvPr id="5" name="页脚占位符 4">
            <a:extLst>
              <a:ext uri="{FF2B5EF4-FFF2-40B4-BE49-F238E27FC236}">
                <a16:creationId xmlns:a16="http://schemas.microsoft.com/office/drawing/2014/main" id="{6FC5AE88-421A-4B07-9269-05918BD65D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BE3D7A-EB3C-478B-9A42-FE01A05E1CA9}"/>
              </a:ext>
            </a:extLst>
          </p:cNvPr>
          <p:cNvSpPr>
            <a:spLocks noGrp="1"/>
          </p:cNvSpPr>
          <p:nvPr>
            <p:ph type="sldNum" sz="quarter" idx="12"/>
          </p:nvPr>
        </p:nvSpPr>
        <p:spPr/>
        <p:txBody>
          <a:bodyPr/>
          <a:lstStyle/>
          <a:p>
            <a:pPr>
              <a:defRPr/>
            </a:pPr>
            <a:fld id="{561AE886-A45F-491C-A17C-C07BECD5840F}" type="slidenum">
              <a:rPr lang="zh-CN" altLang="en-US" smtClean="0"/>
              <a:pPr>
                <a:defRPr/>
              </a:pPr>
              <a:t>‹#›</a:t>
            </a:fld>
            <a:endParaRPr lang="zh-CN" altLang="en-US"/>
          </a:p>
        </p:txBody>
      </p:sp>
    </p:spTree>
    <p:extLst>
      <p:ext uri="{BB962C8B-B14F-4D97-AF65-F5344CB8AC3E}">
        <p14:creationId xmlns:p14="http://schemas.microsoft.com/office/powerpoint/2010/main" val="337716337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D57A320-FA44-4ABF-952E-CEAEDE02B6D9}"/>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7A8C23B-B9C3-4C06-BAC8-72FB593A6358}"/>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7DCDF71-BA1B-47C5-9669-64688EEB59BA}"/>
              </a:ext>
            </a:extLst>
          </p:cNvPr>
          <p:cNvSpPr>
            <a:spLocks noGrp="1"/>
          </p:cNvSpPr>
          <p:nvPr>
            <p:ph type="dt" sz="half" idx="10"/>
          </p:nvPr>
        </p:nvSpPr>
        <p:spPr/>
        <p:txBody>
          <a:bodyPr/>
          <a:lstStyle/>
          <a:p>
            <a:fld id="{251EC345-8BEB-4FA6-8DBD-460F4A32522B}" type="datetimeFigureOut">
              <a:rPr lang="zh-CN" altLang="en-US" smtClean="0"/>
              <a:t>2021/11/5</a:t>
            </a:fld>
            <a:endParaRPr lang="zh-CN" altLang="en-US"/>
          </a:p>
        </p:txBody>
      </p:sp>
      <p:sp>
        <p:nvSpPr>
          <p:cNvPr id="5" name="页脚占位符 4">
            <a:extLst>
              <a:ext uri="{FF2B5EF4-FFF2-40B4-BE49-F238E27FC236}">
                <a16:creationId xmlns:a16="http://schemas.microsoft.com/office/drawing/2014/main" id="{169B233A-CAD7-4B3F-A473-E640118015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EA569D-74DE-4BE5-9F8E-889F3B32EF24}"/>
              </a:ext>
            </a:extLst>
          </p:cNvPr>
          <p:cNvSpPr>
            <a:spLocks noGrp="1"/>
          </p:cNvSpPr>
          <p:nvPr>
            <p:ph type="sldNum" sz="quarter" idx="12"/>
          </p:nvPr>
        </p:nvSpPr>
        <p:spPr/>
        <p:txBody>
          <a:bodyPr/>
          <a:lstStyle/>
          <a:p>
            <a:pPr>
              <a:defRPr/>
            </a:pPr>
            <a:fld id="{561AE886-A45F-491C-A17C-C07BECD5840F}" type="slidenum">
              <a:rPr lang="zh-CN" altLang="en-US" smtClean="0"/>
              <a:pPr>
                <a:defRPr/>
              </a:pPr>
              <a:t>‹#›</a:t>
            </a:fld>
            <a:endParaRPr lang="zh-CN" altLang="en-US"/>
          </a:p>
        </p:txBody>
      </p:sp>
    </p:spTree>
    <p:extLst>
      <p:ext uri="{BB962C8B-B14F-4D97-AF65-F5344CB8AC3E}">
        <p14:creationId xmlns:p14="http://schemas.microsoft.com/office/powerpoint/2010/main" val="310213685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42069C-B824-4038-8C99-571BD0A4ADC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47DC8CB-F07B-4A5D-A68E-A7EEF582596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4403D1E-1D78-48E0-9966-16526174B10F}"/>
              </a:ext>
            </a:extLst>
          </p:cNvPr>
          <p:cNvSpPr>
            <a:spLocks noGrp="1"/>
          </p:cNvSpPr>
          <p:nvPr>
            <p:ph type="dt" sz="half" idx="10"/>
          </p:nvPr>
        </p:nvSpPr>
        <p:spPr/>
        <p:txBody>
          <a:bodyPr/>
          <a:lstStyle/>
          <a:p>
            <a:fld id="{251EC345-8BEB-4FA6-8DBD-460F4A32522B}" type="datetimeFigureOut">
              <a:rPr lang="zh-CN" altLang="en-US" smtClean="0"/>
              <a:t>2021/11/5</a:t>
            </a:fld>
            <a:endParaRPr lang="zh-CN" altLang="en-US"/>
          </a:p>
        </p:txBody>
      </p:sp>
      <p:sp>
        <p:nvSpPr>
          <p:cNvPr id="5" name="页脚占位符 4">
            <a:extLst>
              <a:ext uri="{FF2B5EF4-FFF2-40B4-BE49-F238E27FC236}">
                <a16:creationId xmlns:a16="http://schemas.microsoft.com/office/drawing/2014/main" id="{BD085C33-D143-442F-BBEB-70D706554A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A6C3DD-7F8A-4625-892F-872C1E32FDEE}"/>
              </a:ext>
            </a:extLst>
          </p:cNvPr>
          <p:cNvSpPr>
            <a:spLocks noGrp="1"/>
          </p:cNvSpPr>
          <p:nvPr>
            <p:ph type="sldNum" sz="quarter" idx="12"/>
          </p:nvPr>
        </p:nvSpPr>
        <p:spPr/>
        <p:txBody>
          <a:bodyPr/>
          <a:lstStyle/>
          <a:p>
            <a:pPr>
              <a:defRPr/>
            </a:pPr>
            <a:fld id="{EDD42299-CF21-4453-A50D-2E3555DCE1DC}" type="slidenum">
              <a:rPr lang="zh-CN" altLang="en-US" smtClean="0"/>
              <a:pPr>
                <a:defRPr/>
              </a:pPr>
              <a:t>‹#›</a:t>
            </a:fld>
            <a:endParaRPr lang="zh-CN" altLang="en-US"/>
          </a:p>
        </p:txBody>
      </p:sp>
    </p:spTree>
    <p:extLst>
      <p:ext uri="{BB962C8B-B14F-4D97-AF65-F5344CB8AC3E}">
        <p14:creationId xmlns:p14="http://schemas.microsoft.com/office/powerpoint/2010/main" val="1726425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AD20B7-7031-4132-8048-0602B246A57F}"/>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7067EE0C-0CDE-45A4-99A4-081A7AF9287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6CAF107-0344-4F99-B785-AB7B47B920DD}"/>
              </a:ext>
            </a:extLst>
          </p:cNvPr>
          <p:cNvSpPr>
            <a:spLocks noGrp="1"/>
          </p:cNvSpPr>
          <p:nvPr>
            <p:ph type="dt" sz="half" idx="10"/>
          </p:nvPr>
        </p:nvSpPr>
        <p:spPr/>
        <p:txBody>
          <a:bodyPr/>
          <a:lstStyle/>
          <a:p>
            <a:fld id="{251EC345-8BEB-4FA6-8DBD-460F4A32522B}" type="datetimeFigureOut">
              <a:rPr lang="zh-CN" altLang="en-US" smtClean="0"/>
              <a:t>2021/11/5</a:t>
            </a:fld>
            <a:endParaRPr lang="zh-CN" altLang="en-US"/>
          </a:p>
        </p:txBody>
      </p:sp>
      <p:sp>
        <p:nvSpPr>
          <p:cNvPr id="5" name="页脚占位符 4">
            <a:extLst>
              <a:ext uri="{FF2B5EF4-FFF2-40B4-BE49-F238E27FC236}">
                <a16:creationId xmlns:a16="http://schemas.microsoft.com/office/drawing/2014/main" id="{C69D47D7-1DED-4112-A4DE-D51F0F792F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F6A017-E5CF-4F31-8943-4464D786DBDC}"/>
              </a:ext>
            </a:extLst>
          </p:cNvPr>
          <p:cNvSpPr>
            <a:spLocks noGrp="1"/>
          </p:cNvSpPr>
          <p:nvPr>
            <p:ph type="sldNum" sz="quarter" idx="12"/>
          </p:nvPr>
        </p:nvSpPr>
        <p:spPr/>
        <p:txBody>
          <a:bodyPr/>
          <a:lstStyle/>
          <a:p>
            <a:pPr>
              <a:defRPr/>
            </a:pPr>
            <a:fld id="{561AE886-A45F-491C-A17C-C07BECD5840F}" type="slidenum">
              <a:rPr lang="zh-CN" altLang="en-US" smtClean="0"/>
              <a:pPr>
                <a:defRPr/>
              </a:pPr>
              <a:t>‹#›</a:t>
            </a:fld>
            <a:endParaRPr lang="zh-CN" altLang="en-US"/>
          </a:p>
        </p:txBody>
      </p:sp>
    </p:spTree>
    <p:extLst>
      <p:ext uri="{BB962C8B-B14F-4D97-AF65-F5344CB8AC3E}">
        <p14:creationId xmlns:p14="http://schemas.microsoft.com/office/powerpoint/2010/main" val="1482688334"/>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1C2865-62DE-44F9-9396-9FA5C587C9C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6EFFB08-25DA-4392-8C9E-8D27E69CE9F5}"/>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C4CBB54-20B2-4659-904F-2359192A02BE}"/>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A03F786-CF15-455E-BBE4-94DDDD7D8832}"/>
              </a:ext>
            </a:extLst>
          </p:cNvPr>
          <p:cNvSpPr>
            <a:spLocks noGrp="1"/>
          </p:cNvSpPr>
          <p:nvPr>
            <p:ph type="dt" sz="half" idx="10"/>
          </p:nvPr>
        </p:nvSpPr>
        <p:spPr/>
        <p:txBody>
          <a:bodyPr/>
          <a:lstStyle/>
          <a:p>
            <a:fld id="{251EC345-8BEB-4FA6-8DBD-460F4A32522B}" type="datetimeFigureOut">
              <a:rPr lang="zh-CN" altLang="en-US" smtClean="0"/>
              <a:t>2021/11/5</a:t>
            </a:fld>
            <a:endParaRPr lang="zh-CN" altLang="en-US"/>
          </a:p>
        </p:txBody>
      </p:sp>
      <p:sp>
        <p:nvSpPr>
          <p:cNvPr id="6" name="页脚占位符 5">
            <a:extLst>
              <a:ext uri="{FF2B5EF4-FFF2-40B4-BE49-F238E27FC236}">
                <a16:creationId xmlns:a16="http://schemas.microsoft.com/office/drawing/2014/main" id="{31F4C700-02E3-4545-823D-BD74EA87D64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7EC488D-A653-443E-9814-D86A5D3F3D6E}"/>
              </a:ext>
            </a:extLst>
          </p:cNvPr>
          <p:cNvSpPr>
            <a:spLocks noGrp="1"/>
          </p:cNvSpPr>
          <p:nvPr>
            <p:ph type="sldNum" sz="quarter" idx="12"/>
          </p:nvPr>
        </p:nvSpPr>
        <p:spPr/>
        <p:txBody>
          <a:bodyPr/>
          <a:lstStyle/>
          <a:p>
            <a:pPr>
              <a:defRPr/>
            </a:pPr>
            <a:fld id="{561AE886-A45F-491C-A17C-C07BECD5840F}" type="slidenum">
              <a:rPr lang="zh-CN" altLang="en-US" smtClean="0"/>
              <a:pPr>
                <a:defRPr/>
              </a:pPr>
              <a:t>‹#›</a:t>
            </a:fld>
            <a:endParaRPr lang="zh-CN" altLang="en-US"/>
          </a:p>
        </p:txBody>
      </p:sp>
    </p:spTree>
    <p:extLst>
      <p:ext uri="{BB962C8B-B14F-4D97-AF65-F5344CB8AC3E}">
        <p14:creationId xmlns:p14="http://schemas.microsoft.com/office/powerpoint/2010/main" val="660019987"/>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7D1C9B-555F-4804-ACCC-0A0318FB3510}"/>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7825DAC-8E93-4714-B06E-7BC1BED72C3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7A8C2B1C-4784-42E1-ABBF-72E3B8B14270}"/>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2A20759-D9A6-4523-8AF1-12AB1F6FA14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8D996D13-14AF-4452-94FB-2AB7B2A21BB2}"/>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0E85096-CF0B-47AC-B51A-C9DB9F175D8E}"/>
              </a:ext>
            </a:extLst>
          </p:cNvPr>
          <p:cNvSpPr>
            <a:spLocks noGrp="1"/>
          </p:cNvSpPr>
          <p:nvPr>
            <p:ph type="dt" sz="half" idx="10"/>
          </p:nvPr>
        </p:nvSpPr>
        <p:spPr/>
        <p:txBody>
          <a:bodyPr/>
          <a:lstStyle/>
          <a:p>
            <a:fld id="{251EC345-8BEB-4FA6-8DBD-460F4A32522B}" type="datetimeFigureOut">
              <a:rPr lang="zh-CN" altLang="en-US" smtClean="0"/>
              <a:t>2021/11/5</a:t>
            </a:fld>
            <a:endParaRPr lang="zh-CN" altLang="en-US"/>
          </a:p>
        </p:txBody>
      </p:sp>
      <p:sp>
        <p:nvSpPr>
          <p:cNvPr id="8" name="页脚占位符 7">
            <a:extLst>
              <a:ext uri="{FF2B5EF4-FFF2-40B4-BE49-F238E27FC236}">
                <a16:creationId xmlns:a16="http://schemas.microsoft.com/office/drawing/2014/main" id="{13C31991-E9F8-4970-9816-13933565960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84BD6C4-786C-4711-B43F-E7E23FDFF0AB}"/>
              </a:ext>
            </a:extLst>
          </p:cNvPr>
          <p:cNvSpPr>
            <a:spLocks noGrp="1"/>
          </p:cNvSpPr>
          <p:nvPr>
            <p:ph type="sldNum" sz="quarter" idx="12"/>
          </p:nvPr>
        </p:nvSpPr>
        <p:spPr/>
        <p:txBody>
          <a:bodyPr/>
          <a:lstStyle/>
          <a:p>
            <a:pPr>
              <a:defRPr/>
            </a:pPr>
            <a:fld id="{561AE886-A45F-491C-A17C-C07BECD5840F}" type="slidenum">
              <a:rPr lang="zh-CN" altLang="en-US" smtClean="0"/>
              <a:pPr>
                <a:defRPr/>
              </a:pPr>
              <a:t>‹#›</a:t>
            </a:fld>
            <a:endParaRPr lang="zh-CN" altLang="en-US"/>
          </a:p>
        </p:txBody>
      </p:sp>
    </p:spTree>
    <p:extLst>
      <p:ext uri="{BB962C8B-B14F-4D97-AF65-F5344CB8AC3E}">
        <p14:creationId xmlns:p14="http://schemas.microsoft.com/office/powerpoint/2010/main" val="831840791"/>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A56272-C954-48A9-B15F-E5B8DB8F312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EE57ABF-2A02-4BBE-A415-C28F9C00149C}"/>
              </a:ext>
            </a:extLst>
          </p:cNvPr>
          <p:cNvSpPr>
            <a:spLocks noGrp="1"/>
          </p:cNvSpPr>
          <p:nvPr>
            <p:ph type="dt" sz="half" idx="10"/>
          </p:nvPr>
        </p:nvSpPr>
        <p:spPr/>
        <p:txBody>
          <a:bodyPr/>
          <a:lstStyle/>
          <a:p>
            <a:fld id="{251EC345-8BEB-4FA6-8DBD-460F4A32522B}" type="datetimeFigureOut">
              <a:rPr lang="zh-CN" altLang="en-US" smtClean="0"/>
              <a:t>2021/11/5</a:t>
            </a:fld>
            <a:endParaRPr lang="zh-CN" altLang="en-US"/>
          </a:p>
        </p:txBody>
      </p:sp>
      <p:sp>
        <p:nvSpPr>
          <p:cNvPr id="4" name="页脚占位符 3">
            <a:extLst>
              <a:ext uri="{FF2B5EF4-FFF2-40B4-BE49-F238E27FC236}">
                <a16:creationId xmlns:a16="http://schemas.microsoft.com/office/drawing/2014/main" id="{00CAD43F-BD9F-4D1E-833C-4D7420E4BDA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1970263-3AF1-41EA-9FCE-F6CC6F80DA5A}"/>
              </a:ext>
            </a:extLst>
          </p:cNvPr>
          <p:cNvSpPr>
            <a:spLocks noGrp="1"/>
          </p:cNvSpPr>
          <p:nvPr>
            <p:ph type="sldNum" sz="quarter" idx="12"/>
          </p:nvPr>
        </p:nvSpPr>
        <p:spPr/>
        <p:txBody>
          <a:bodyPr/>
          <a:lstStyle/>
          <a:p>
            <a:pPr>
              <a:defRPr/>
            </a:pPr>
            <a:fld id="{AEE66864-D76B-49C5-8D3E-C0AE7DC4A540}" type="slidenum">
              <a:rPr lang="zh-CN" altLang="en-US" smtClean="0"/>
              <a:pPr>
                <a:defRPr/>
              </a:pPr>
              <a:t>‹#›</a:t>
            </a:fld>
            <a:endParaRPr lang="zh-CN" altLang="en-US"/>
          </a:p>
        </p:txBody>
      </p:sp>
    </p:spTree>
    <p:extLst>
      <p:ext uri="{BB962C8B-B14F-4D97-AF65-F5344CB8AC3E}">
        <p14:creationId xmlns:p14="http://schemas.microsoft.com/office/powerpoint/2010/main" val="3474025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935346C-39C6-43D2-AD30-CFD42C1559CD}"/>
              </a:ext>
            </a:extLst>
          </p:cNvPr>
          <p:cNvSpPr>
            <a:spLocks noGrp="1"/>
          </p:cNvSpPr>
          <p:nvPr>
            <p:ph type="dt" sz="half" idx="10"/>
          </p:nvPr>
        </p:nvSpPr>
        <p:spPr/>
        <p:txBody>
          <a:bodyPr/>
          <a:lstStyle/>
          <a:p>
            <a:fld id="{251EC345-8BEB-4FA6-8DBD-460F4A32522B}" type="datetimeFigureOut">
              <a:rPr lang="zh-CN" altLang="en-US" smtClean="0"/>
              <a:t>2021/11/5</a:t>
            </a:fld>
            <a:endParaRPr lang="zh-CN" altLang="en-US"/>
          </a:p>
        </p:txBody>
      </p:sp>
      <p:sp>
        <p:nvSpPr>
          <p:cNvPr id="3" name="页脚占位符 2">
            <a:extLst>
              <a:ext uri="{FF2B5EF4-FFF2-40B4-BE49-F238E27FC236}">
                <a16:creationId xmlns:a16="http://schemas.microsoft.com/office/drawing/2014/main" id="{946B06FF-704F-4E37-B8CF-253CFBE3455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585DF9E-02F3-4298-8277-86D29DF7B89D}"/>
              </a:ext>
            </a:extLst>
          </p:cNvPr>
          <p:cNvSpPr>
            <a:spLocks noGrp="1"/>
          </p:cNvSpPr>
          <p:nvPr>
            <p:ph type="sldNum" sz="quarter" idx="12"/>
          </p:nvPr>
        </p:nvSpPr>
        <p:spPr/>
        <p:txBody>
          <a:bodyPr/>
          <a:lstStyle/>
          <a:p>
            <a:fld id="{17C46A87-163C-43C5-87D7-EDD830702660}" type="slidenum">
              <a:rPr lang="zh-CN" altLang="en-US" smtClean="0"/>
              <a:t>‹#›</a:t>
            </a:fld>
            <a:endParaRPr lang="zh-CN" altLang="en-US"/>
          </a:p>
        </p:txBody>
      </p:sp>
    </p:spTree>
    <p:extLst>
      <p:ext uri="{BB962C8B-B14F-4D97-AF65-F5344CB8AC3E}">
        <p14:creationId xmlns:p14="http://schemas.microsoft.com/office/powerpoint/2010/main" val="4145811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0054FA-90D7-4ED4-8CD8-871AE3967C84}"/>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7B973C14-F6FB-4F0D-816D-65B48D0F029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55FA46B-6B3F-4F39-BCC6-E84A8CDABEE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A5A03FA2-800D-4461-8B75-C33DDADC7804}"/>
              </a:ext>
            </a:extLst>
          </p:cNvPr>
          <p:cNvSpPr>
            <a:spLocks noGrp="1"/>
          </p:cNvSpPr>
          <p:nvPr>
            <p:ph type="dt" sz="half" idx="10"/>
          </p:nvPr>
        </p:nvSpPr>
        <p:spPr/>
        <p:txBody>
          <a:bodyPr/>
          <a:lstStyle/>
          <a:p>
            <a:fld id="{251EC345-8BEB-4FA6-8DBD-460F4A32522B}" type="datetimeFigureOut">
              <a:rPr lang="zh-CN" altLang="en-US" smtClean="0"/>
              <a:t>2021/11/5</a:t>
            </a:fld>
            <a:endParaRPr lang="zh-CN" altLang="en-US"/>
          </a:p>
        </p:txBody>
      </p:sp>
      <p:sp>
        <p:nvSpPr>
          <p:cNvPr id="6" name="页脚占位符 5">
            <a:extLst>
              <a:ext uri="{FF2B5EF4-FFF2-40B4-BE49-F238E27FC236}">
                <a16:creationId xmlns:a16="http://schemas.microsoft.com/office/drawing/2014/main" id="{1444CE57-6B36-40D1-9515-B6EF2FF2F3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8E5A03-F947-4C0F-A109-311944D0AF49}"/>
              </a:ext>
            </a:extLst>
          </p:cNvPr>
          <p:cNvSpPr>
            <a:spLocks noGrp="1"/>
          </p:cNvSpPr>
          <p:nvPr>
            <p:ph type="sldNum" sz="quarter" idx="12"/>
          </p:nvPr>
        </p:nvSpPr>
        <p:spPr/>
        <p:txBody>
          <a:bodyPr/>
          <a:lstStyle/>
          <a:p>
            <a:pPr>
              <a:defRPr/>
            </a:pPr>
            <a:fld id="{561AE886-A45F-491C-A17C-C07BECD5840F}" type="slidenum">
              <a:rPr lang="zh-CN" altLang="en-US" smtClean="0"/>
              <a:pPr>
                <a:defRPr/>
              </a:pPr>
              <a:t>‹#›</a:t>
            </a:fld>
            <a:endParaRPr lang="zh-CN" altLang="en-US"/>
          </a:p>
        </p:txBody>
      </p:sp>
    </p:spTree>
    <p:extLst>
      <p:ext uri="{BB962C8B-B14F-4D97-AF65-F5344CB8AC3E}">
        <p14:creationId xmlns:p14="http://schemas.microsoft.com/office/powerpoint/2010/main" val="487926224"/>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F9DD99-58B1-400D-83A3-101D2B5D3026}"/>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97CC4786-8B5D-4AD6-8BC8-7AF5E9D5313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5B969A2F-F571-4572-9489-71E16F47159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A072D3B0-368F-4EEC-8F5A-343649705211}"/>
              </a:ext>
            </a:extLst>
          </p:cNvPr>
          <p:cNvSpPr>
            <a:spLocks noGrp="1"/>
          </p:cNvSpPr>
          <p:nvPr>
            <p:ph type="dt" sz="half" idx="10"/>
          </p:nvPr>
        </p:nvSpPr>
        <p:spPr/>
        <p:txBody>
          <a:bodyPr/>
          <a:lstStyle/>
          <a:p>
            <a:fld id="{251EC345-8BEB-4FA6-8DBD-460F4A32522B}" type="datetimeFigureOut">
              <a:rPr lang="zh-CN" altLang="en-US" smtClean="0"/>
              <a:t>2021/11/5</a:t>
            </a:fld>
            <a:endParaRPr lang="zh-CN" altLang="en-US"/>
          </a:p>
        </p:txBody>
      </p:sp>
      <p:sp>
        <p:nvSpPr>
          <p:cNvPr id="6" name="页脚占位符 5">
            <a:extLst>
              <a:ext uri="{FF2B5EF4-FFF2-40B4-BE49-F238E27FC236}">
                <a16:creationId xmlns:a16="http://schemas.microsoft.com/office/drawing/2014/main" id="{78BCCE46-C572-496E-8618-CD9C4FB5B3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80E9A53-A1D9-40F2-91A0-52CC37D44575}"/>
              </a:ext>
            </a:extLst>
          </p:cNvPr>
          <p:cNvSpPr>
            <a:spLocks noGrp="1"/>
          </p:cNvSpPr>
          <p:nvPr>
            <p:ph type="sldNum" sz="quarter" idx="12"/>
          </p:nvPr>
        </p:nvSpPr>
        <p:spPr/>
        <p:txBody>
          <a:bodyPr/>
          <a:lstStyle/>
          <a:p>
            <a:pPr>
              <a:defRPr/>
            </a:pPr>
            <a:fld id="{561AE886-A45F-491C-A17C-C07BECD5840F}" type="slidenum">
              <a:rPr lang="zh-CN" altLang="en-US" smtClean="0"/>
              <a:pPr>
                <a:defRPr/>
              </a:pPr>
              <a:t>‹#›</a:t>
            </a:fld>
            <a:endParaRPr lang="zh-CN" altLang="en-US"/>
          </a:p>
        </p:txBody>
      </p:sp>
    </p:spTree>
    <p:extLst>
      <p:ext uri="{BB962C8B-B14F-4D97-AF65-F5344CB8AC3E}">
        <p14:creationId xmlns:p14="http://schemas.microsoft.com/office/powerpoint/2010/main" val="1553271296"/>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B910531-FBDC-4BE7-A7D9-3E5226F46F0A}"/>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7F03BE0-6E3B-43AE-AF9A-46AF389B167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EA09956-A36C-404B-9A54-3F0F3952F78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51EC345-8BEB-4FA6-8DBD-460F4A32522B}" type="datetimeFigureOut">
              <a:rPr lang="zh-CN" altLang="en-US" smtClean="0"/>
              <a:t>2021/11/5</a:t>
            </a:fld>
            <a:endParaRPr lang="zh-CN" altLang="en-US"/>
          </a:p>
        </p:txBody>
      </p:sp>
      <p:sp>
        <p:nvSpPr>
          <p:cNvPr id="5" name="页脚占位符 4">
            <a:extLst>
              <a:ext uri="{FF2B5EF4-FFF2-40B4-BE49-F238E27FC236}">
                <a16:creationId xmlns:a16="http://schemas.microsoft.com/office/drawing/2014/main" id="{4A6FCD34-37B7-4666-AC5D-845F2880385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EFF6B0D-093C-4268-BC30-A0C6B5C1615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561AE886-A45F-491C-A17C-C07BECD5840F}" type="slidenum">
              <a:rPr lang="zh-CN" altLang="en-US" smtClean="0"/>
              <a:pPr>
                <a:defRPr/>
              </a:pPr>
              <a:t>‹#›</a:t>
            </a:fld>
            <a:endParaRPr lang="zh-CN" altLang="en-US"/>
          </a:p>
        </p:txBody>
      </p:sp>
    </p:spTree>
    <p:extLst>
      <p:ext uri="{BB962C8B-B14F-4D97-AF65-F5344CB8AC3E}">
        <p14:creationId xmlns:p14="http://schemas.microsoft.com/office/powerpoint/2010/main" val="19924403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png"/><Relationship Id="rId4" Type="http://schemas.openxmlformats.org/officeDocument/2006/relationships/image" Target="../media/image6.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8.emf"/><Relationship Id="rId5" Type="http://schemas.openxmlformats.org/officeDocument/2006/relationships/oleObject" Target="../embeddings/oleObject3.bin"/><Relationship Id="rId4" Type="http://schemas.openxmlformats.org/officeDocument/2006/relationships/image" Target="../media/image9.jpe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5">
            <a:extLst>
              <a:ext uri="{FF2B5EF4-FFF2-40B4-BE49-F238E27FC236}">
                <a16:creationId xmlns:a16="http://schemas.microsoft.com/office/drawing/2014/main" id="{24F599F7-DC2F-4BBB-8F2F-0865008A55A4}"/>
              </a:ext>
            </a:extLst>
          </p:cNvPr>
          <p:cNvSpPr txBox="1">
            <a:spLocks noChangeArrowheads="1"/>
          </p:cNvSpPr>
          <p:nvPr/>
        </p:nvSpPr>
        <p:spPr bwMode="auto">
          <a:xfrm>
            <a:off x="2057400" y="2743200"/>
            <a:ext cx="5257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5400" b="1" i="0" u="none" strike="noStrike" kern="1200" cap="none" spc="0" normalizeH="0" baseline="0" noProof="0">
                <a:ln>
                  <a:noFill/>
                </a:ln>
                <a:solidFill>
                  <a:srgbClr val="CC0000"/>
                </a:solidFill>
                <a:effectLst/>
                <a:uLnTx/>
                <a:uFillTx/>
                <a:latin typeface="楷体_GB2312" pitchFamily="49" charset="-122"/>
                <a:ea typeface="楷体_GB2312" pitchFamily="49" charset="-122"/>
                <a:cs typeface="+mn-cs"/>
              </a:rPr>
              <a:t>第五章 回溯法</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5A6FAA0C-92D7-4893-B4C4-B103F063C3AF}"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10</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1500188"/>
            <a:ext cx="287338" cy="28733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442913" y="698500"/>
            <a:ext cx="7472362" cy="730250"/>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11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,21,23,33,43,45,55)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)=(11,21,31,33,43,53,55,65)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02404" name="组合 1"/>
          <p:cNvGrpSpPr>
            <a:grpSpLocks/>
          </p:cNvGrpSpPr>
          <p:nvPr/>
        </p:nvGrpSpPr>
        <p:grpSpPr bwMode="auto">
          <a:xfrm>
            <a:off x="2924175" y="1746250"/>
            <a:ext cx="490538" cy="665163"/>
            <a:chOff x="2924175" y="1746033"/>
            <a:chExt cx="489852" cy="666064"/>
          </a:xfrm>
        </p:grpSpPr>
        <p:sp>
          <p:nvSpPr>
            <p:cNvPr id="5" name="椭圆 4"/>
            <p:cNvSpPr/>
            <p:nvPr/>
          </p:nvSpPr>
          <p:spPr bwMode="auto">
            <a:xfrm>
              <a:off x="2924175" y="2124370"/>
              <a:ext cx="288521"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2412" name="直接连接符 7"/>
            <p:cNvCxnSpPr>
              <a:cxnSpLocks noChangeShapeType="1"/>
              <a:stCxn id="4" idx="3"/>
              <a:endCxn id="5"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16446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02406" name="圆角矩形标注 10"/>
          <p:cNvSpPr>
            <a:spLocks noChangeArrowheads="1"/>
          </p:cNvSpPr>
          <p:nvPr/>
        </p:nvSpPr>
        <p:spPr bwMode="auto">
          <a:xfrm>
            <a:off x="3659188" y="2671763"/>
            <a:ext cx="3937148" cy="921814"/>
          </a:xfrm>
          <a:prstGeom prst="wedgeRoundRectCallout">
            <a:avLst>
              <a:gd name="adj1" fmla="val -71505"/>
              <a:gd name="adj2" fmla="val -28166"/>
              <a:gd name="adj3" fmla="val 16667"/>
            </a:avLst>
          </a:prstGeom>
          <a:solidFill>
            <a:schemeClr val="bg1">
              <a:lumMod val="95000"/>
            </a:schemeClr>
          </a:solidFill>
          <a:ln w="44450" algn="ctr">
            <a:solidFill>
              <a:srgbClr val="FF0000"/>
            </a:solidFill>
            <a:round/>
            <a:headEnd/>
            <a:tailEnd type="triangle" w="med" len="med"/>
          </a:ln>
        </p:spPr>
        <p:txBody>
          <a:bodyPr wrap="square" lIns="90000" tIns="46800" rIns="90000" bIns="46800">
            <a:spAutoFit/>
          </a:bodyPr>
          <a:lstStyle/>
          <a:p>
            <a:pPr fontAlgn="base">
              <a:spcBef>
                <a:spcPct val="0"/>
              </a:spcBef>
              <a:spcAft>
                <a:spcPct val="0"/>
              </a:spcAft>
            </a:pPr>
            <a:r>
              <a:rPr lang="zh-CN" altLang="en-US" sz="2400" dirty="0">
                <a:solidFill>
                  <a:srgbClr val="000000"/>
                </a:solidFill>
                <a:latin typeface="Verdana" pitchFamily="34" charset="0"/>
                <a:ea typeface="宋体" charset="-122"/>
              </a:rPr>
              <a:t>约束函数：</a:t>
            </a:r>
            <a:r>
              <a:rPr lang="en-US" altLang="zh-CN" sz="2400" dirty="0" err="1">
                <a:solidFill>
                  <a:srgbClr val="000000"/>
                </a:solidFill>
                <a:latin typeface="Verdana" pitchFamily="34" charset="0"/>
                <a:ea typeface="宋体" charset="-122"/>
              </a:rPr>
              <a:t>cw</a:t>
            </a:r>
            <a:r>
              <a:rPr lang="en-US" altLang="zh-CN" sz="2400" dirty="0">
                <a:solidFill>
                  <a:srgbClr val="000000"/>
                </a:solidFill>
                <a:latin typeface="Verdana" pitchFamily="34" charset="0"/>
                <a:ea typeface="宋体" charset="-122"/>
              </a:rPr>
              <a:t>&lt;=M</a:t>
            </a:r>
          </a:p>
          <a:p>
            <a:pPr fontAlgn="base">
              <a:spcBef>
                <a:spcPct val="0"/>
              </a:spcBef>
              <a:spcAft>
                <a:spcPct val="0"/>
              </a:spcAft>
            </a:pPr>
            <a:r>
              <a:rPr lang="en-US" altLang="zh-CN" sz="2400" dirty="0">
                <a:solidFill>
                  <a:srgbClr val="000000"/>
                </a:solidFill>
                <a:latin typeface="Verdana" pitchFamily="34" charset="0"/>
                <a:ea typeface="宋体" charset="-122"/>
              </a:rPr>
              <a:t>1+11&lt;110</a:t>
            </a:r>
            <a:endParaRPr lang="zh-CN" altLang="en-US" sz="2400" dirty="0">
              <a:solidFill>
                <a:srgbClr val="000000"/>
              </a:solidFill>
              <a:latin typeface="Verdana" pitchFamily="34" charset="0"/>
              <a:ea typeface="宋体" charset="-122"/>
            </a:endParaRPr>
          </a:p>
        </p:txBody>
      </p:sp>
      <p:grpSp>
        <p:nvGrpSpPr>
          <p:cNvPr id="102407" name="组合 11"/>
          <p:cNvGrpSpPr>
            <a:grpSpLocks/>
          </p:cNvGrpSpPr>
          <p:nvPr/>
        </p:nvGrpSpPr>
        <p:grpSpPr bwMode="auto">
          <a:xfrm>
            <a:off x="2451100" y="2365375"/>
            <a:ext cx="488950" cy="665163"/>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2410"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5" name="内容占位符 4"/>
          <p:cNvSpPr txBox="1">
            <a:spLocks/>
          </p:cNvSpPr>
          <p:nvPr/>
        </p:nvSpPr>
        <p:spPr>
          <a:xfrm>
            <a:off x="1852613" y="22796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5F5CCCC6-7DEE-4F9B-8A16-0166DA3905DD}"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11</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1500188"/>
            <a:ext cx="287338" cy="28733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442913" y="698500"/>
            <a:ext cx="7472362" cy="730250"/>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21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,23,33,43,45,55)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)=(11,21,31,33,43,53,55,65)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03428" name="组合 1"/>
          <p:cNvGrpSpPr>
            <a:grpSpLocks/>
          </p:cNvGrpSpPr>
          <p:nvPr/>
        </p:nvGrpSpPr>
        <p:grpSpPr bwMode="auto">
          <a:xfrm>
            <a:off x="2924175" y="1746250"/>
            <a:ext cx="490538" cy="665163"/>
            <a:chOff x="2924175" y="1746033"/>
            <a:chExt cx="489852" cy="666064"/>
          </a:xfrm>
        </p:grpSpPr>
        <p:sp>
          <p:nvSpPr>
            <p:cNvPr id="5" name="椭圆 4"/>
            <p:cNvSpPr/>
            <p:nvPr/>
          </p:nvSpPr>
          <p:spPr bwMode="auto">
            <a:xfrm>
              <a:off x="2924175" y="2124370"/>
              <a:ext cx="288521"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3441" name="直接连接符 7"/>
            <p:cNvCxnSpPr>
              <a:cxnSpLocks noChangeShapeType="1"/>
              <a:stCxn id="4" idx="3"/>
              <a:endCxn id="5"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16446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03430" name="圆角矩形标注 10"/>
          <p:cNvSpPr>
            <a:spLocks noChangeArrowheads="1"/>
          </p:cNvSpPr>
          <p:nvPr/>
        </p:nvSpPr>
        <p:spPr bwMode="auto">
          <a:xfrm>
            <a:off x="3068638" y="3241675"/>
            <a:ext cx="3519586" cy="921814"/>
          </a:xfrm>
          <a:prstGeom prst="wedgeRoundRectCallout">
            <a:avLst>
              <a:gd name="adj1" fmla="val -70255"/>
              <a:gd name="adj2" fmla="val -14324"/>
              <a:gd name="adj3" fmla="val 16667"/>
            </a:avLst>
          </a:prstGeom>
          <a:solidFill>
            <a:schemeClr val="bg1">
              <a:lumMod val="95000"/>
            </a:schemeClr>
          </a:solidFill>
          <a:ln w="44450" algn="ctr">
            <a:solidFill>
              <a:srgbClr val="FF0000"/>
            </a:solidFill>
            <a:round/>
            <a:headEnd/>
            <a:tailEnd type="triangle" w="med" len="med"/>
          </a:ln>
        </p:spPr>
        <p:txBody>
          <a:bodyPr wrap="square" lIns="90000" tIns="46800" rIns="90000" bIns="46800">
            <a:spAutoFit/>
          </a:bodyPr>
          <a:lstStyle/>
          <a:p>
            <a:pPr fontAlgn="base">
              <a:spcBef>
                <a:spcPct val="0"/>
              </a:spcBef>
              <a:spcAft>
                <a:spcPct val="0"/>
              </a:spcAft>
            </a:pPr>
            <a:r>
              <a:rPr lang="zh-CN" altLang="en-US" sz="2400">
                <a:solidFill>
                  <a:srgbClr val="000000"/>
                </a:solidFill>
                <a:latin typeface="Verdana" pitchFamily="34" charset="0"/>
                <a:ea typeface="宋体" charset="-122"/>
              </a:rPr>
              <a:t>约束函数：</a:t>
            </a:r>
            <a:r>
              <a:rPr lang="en-US" altLang="zh-CN" sz="2400">
                <a:solidFill>
                  <a:srgbClr val="000000"/>
                </a:solidFill>
                <a:latin typeface="Verdana" pitchFamily="34" charset="0"/>
                <a:ea typeface="宋体" charset="-122"/>
              </a:rPr>
              <a:t>cw&lt;=M</a:t>
            </a:r>
          </a:p>
          <a:p>
            <a:pPr fontAlgn="base">
              <a:spcBef>
                <a:spcPct val="0"/>
              </a:spcBef>
              <a:spcAft>
                <a:spcPct val="0"/>
              </a:spcAft>
            </a:pPr>
            <a:r>
              <a:rPr lang="en-US" altLang="zh-CN" sz="2400">
                <a:solidFill>
                  <a:srgbClr val="000000"/>
                </a:solidFill>
                <a:latin typeface="Verdana" pitchFamily="34" charset="0"/>
                <a:ea typeface="宋体" charset="-122"/>
              </a:rPr>
              <a:t>1+11+21&lt;110</a:t>
            </a:r>
            <a:endParaRPr lang="zh-CN" altLang="en-US" sz="2400">
              <a:solidFill>
                <a:srgbClr val="000000"/>
              </a:solidFill>
              <a:latin typeface="Verdana" pitchFamily="34" charset="0"/>
              <a:ea typeface="宋体" charset="-122"/>
            </a:endParaRPr>
          </a:p>
        </p:txBody>
      </p:sp>
      <p:grpSp>
        <p:nvGrpSpPr>
          <p:cNvPr id="103431" name="组合 11"/>
          <p:cNvGrpSpPr>
            <a:grpSpLocks/>
          </p:cNvGrpSpPr>
          <p:nvPr/>
        </p:nvGrpSpPr>
        <p:grpSpPr bwMode="auto">
          <a:xfrm>
            <a:off x="2451100" y="2365375"/>
            <a:ext cx="488950" cy="665163"/>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3439"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222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03433" name="组合 6"/>
          <p:cNvGrpSpPr>
            <a:grpSpLocks/>
          </p:cNvGrpSpPr>
          <p:nvPr/>
        </p:nvGrpSpPr>
        <p:grpSpPr bwMode="auto">
          <a:xfrm>
            <a:off x="1336675" y="2876550"/>
            <a:ext cx="1128713" cy="787400"/>
            <a:chOff x="1336205" y="2875963"/>
            <a:chExt cx="1128944" cy="787613"/>
          </a:xfrm>
        </p:grpSpPr>
        <p:grpSp>
          <p:nvGrpSpPr>
            <p:cNvPr id="103434"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2"/>
                <a:ext cx="288984" cy="28741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3437"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75EE44FE-5F83-489F-89A0-EB444292962C}"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12</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1500188"/>
            <a:ext cx="287338" cy="28733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442913" y="698500"/>
            <a:ext cx="7472362" cy="730250"/>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23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,33,43,45,55)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)=(11,21,31,33,43,53,55,65)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04452" name="组合 1"/>
          <p:cNvGrpSpPr>
            <a:grpSpLocks/>
          </p:cNvGrpSpPr>
          <p:nvPr/>
        </p:nvGrpSpPr>
        <p:grpSpPr bwMode="auto">
          <a:xfrm>
            <a:off x="2924175" y="1746250"/>
            <a:ext cx="490538" cy="665163"/>
            <a:chOff x="2924175" y="1746033"/>
            <a:chExt cx="489852" cy="666064"/>
          </a:xfrm>
        </p:grpSpPr>
        <p:sp>
          <p:nvSpPr>
            <p:cNvPr id="5" name="椭圆 4"/>
            <p:cNvSpPr/>
            <p:nvPr/>
          </p:nvSpPr>
          <p:spPr bwMode="auto">
            <a:xfrm>
              <a:off x="2924175" y="2124370"/>
              <a:ext cx="288521"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4470" name="直接连接符 7"/>
            <p:cNvCxnSpPr>
              <a:cxnSpLocks noChangeShapeType="1"/>
              <a:stCxn id="4" idx="3"/>
              <a:endCxn id="5"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16446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04454" name="圆角矩形标注 10"/>
          <p:cNvSpPr>
            <a:spLocks noChangeArrowheads="1"/>
          </p:cNvSpPr>
          <p:nvPr/>
        </p:nvSpPr>
        <p:spPr bwMode="auto">
          <a:xfrm>
            <a:off x="2738438" y="3878263"/>
            <a:ext cx="4353842" cy="921814"/>
          </a:xfrm>
          <a:prstGeom prst="wedgeRoundRectCallout">
            <a:avLst>
              <a:gd name="adj1" fmla="val -70803"/>
              <a:gd name="adj2" fmla="val -24705"/>
              <a:gd name="adj3" fmla="val 16667"/>
            </a:avLst>
          </a:prstGeom>
          <a:solidFill>
            <a:schemeClr val="bg1">
              <a:lumMod val="95000"/>
            </a:schemeClr>
          </a:solidFill>
          <a:ln w="44450" algn="ctr">
            <a:solidFill>
              <a:srgbClr val="FF0000"/>
            </a:solidFill>
            <a:round/>
            <a:headEnd/>
            <a:tailEnd type="triangle" w="med" len="med"/>
          </a:ln>
        </p:spPr>
        <p:txBody>
          <a:bodyPr wrap="square" lIns="90000" tIns="46800" rIns="90000" bIns="46800">
            <a:spAutoFit/>
          </a:bodyPr>
          <a:lstStyle/>
          <a:p>
            <a:pPr fontAlgn="base">
              <a:spcBef>
                <a:spcPct val="0"/>
              </a:spcBef>
              <a:spcAft>
                <a:spcPct val="0"/>
              </a:spcAft>
            </a:pPr>
            <a:r>
              <a:rPr lang="zh-CN" altLang="en-US" sz="2400" dirty="0">
                <a:solidFill>
                  <a:srgbClr val="000000"/>
                </a:solidFill>
                <a:latin typeface="Verdana" pitchFamily="34" charset="0"/>
                <a:ea typeface="宋体" charset="-122"/>
              </a:rPr>
              <a:t>约束函数：</a:t>
            </a:r>
            <a:r>
              <a:rPr lang="en-US" altLang="zh-CN" sz="2400" dirty="0" err="1">
                <a:solidFill>
                  <a:srgbClr val="000000"/>
                </a:solidFill>
                <a:latin typeface="Verdana" pitchFamily="34" charset="0"/>
                <a:ea typeface="宋体" charset="-122"/>
              </a:rPr>
              <a:t>cw</a:t>
            </a:r>
            <a:r>
              <a:rPr lang="en-US" altLang="zh-CN" sz="2400" dirty="0">
                <a:solidFill>
                  <a:srgbClr val="000000"/>
                </a:solidFill>
                <a:latin typeface="Verdana" pitchFamily="34" charset="0"/>
                <a:ea typeface="宋体" charset="-122"/>
              </a:rPr>
              <a:t>&lt;=M</a:t>
            </a:r>
          </a:p>
          <a:p>
            <a:pPr fontAlgn="base">
              <a:spcBef>
                <a:spcPct val="0"/>
              </a:spcBef>
              <a:spcAft>
                <a:spcPct val="0"/>
              </a:spcAft>
            </a:pPr>
            <a:r>
              <a:rPr lang="en-US" altLang="zh-CN" sz="2400" dirty="0">
                <a:solidFill>
                  <a:srgbClr val="000000"/>
                </a:solidFill>
                <a:latin typeface="Verdana" pitchFamily="34" charset="0"/>
                <a:ea typeface="宋体" charset="-122"/>
              </a:rPr>
              <a:t>1+11+21+23=56 &lt; 110</a:t>
            </a:r>
            <a:endParaRPr lang="zh-CN" altLang="en-US" sz="2400" dirty="0">
              <a:solidFill>
                <a:srgbClr val="000000"/>
              </a:solidFill>
              <a:latin typeface="Verdana" pitchFamily="34" charset="0"/>
              <a:ea typeface="宋体" charset="-122"/>
            </a:endParaRPr>
          </a:p>
        </p:txBody>
      </p:sp>
      <p:grpSp>
        <p:nvGrpSpPr>
          <p:cNvPr id="104455" name="组合 11"/>
          <p:cNvGrpSpPr>
            <a:grpSpLocks/>
          </p:cNvGrpSpPr>
          <p:nvPr/>
        </p:nvGrpSpPr>
        <p:grpSpPr bwMode="auto">
          <a:xfrm>
            <a:off x="2451100" y="2365375"/>
            <a:ext cx="488950" cy="665163"/>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4468"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222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04457" name="组合 6"/>
          <p:cNvGrpSpPr>
            <a:grpSpLocks/>
          </p:cNvGrpSpPr>
          <p:nvPr/>
        </p:nvGrpSpPr>
        <p:grpSpPr bwMode="auto">
          <a:xfrm>
            <a:off x="1336675" y="2876550"/>
            <a:ext cx="1128713" cy="787400"/>
            <a:chOff x="1336205" y="2875963"/>
            <a:chExt cx="1128944" cy="787613"/>
          </a:xfrm>
        </p:grpSpPr>
        <p:grpSp>
          <p:nvGrpSpPr>
            <p:cNvPr id="104463"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2"/>
                <a:ext cx="288984" cy="28741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4466"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04458" name="组合 20"/>
          <p:cNvGrpSpPr>
            <a:grpSpLocks/>
          </p:cNvGrpSpPr>
          <p:nvPr/>
        </p:nvGrpSpPr>
        <p:grpSpPr bwMode="auto">
          <a:xfrm>
            <a:off x="895350" y="3513138"/>
            <a:ext cx="1128713" cy="788987"/>
            <a:chOff x="1336205" y="2875963"/>
            <a:chExt cx="1128944" cy="787613"/>
          </a:xfrm>
        </p:grpSpPr>
        <p:grpSp>
          <p:nvGrpSpPr>
            <p:cNvPr id="104459"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5"/>
                <a:ext cx="288984" cy="288422"/>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4462"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930388AF-EE03-4FE3-8398-B77D3D50AA71}"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13</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1500188"/>
            <a:ext cx="287338" cy="28733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442913" y="698500"/>
            <a:ext cx="7472362" cy="730250"/>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)=(1,11,21,23,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33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,43,45,55)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)=(11,21,31,33,43,53,55,65)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05476" name="组合 1"/>
          <p:cNvGrpSpPr>
            <a:grpSpLocks/>
          </p:cNvGrpSpPr>
          <p:nvPr/>
        </p:nvGrpSpPr>
        <p:grpSpPr bwMode="auto">
          <a:xfrm>
            <a:off x="2924175" y="1746250"/>
            <a:ext cx="490538" cy="665163"/>
            <a:chOff x="2924175" y="1746033"/>
            <a:chExt cx="489852" cy="666064"/>
          </a:xfrm>
        </p:grpSpPr>
        <p:sp>
          <p:nvSpPr>
            <p:cNvPr id="5" name="椭圆 4"/>
            <p:cNvSpPr/>
            <p:nvPr/>
          </p:nvSpPr>
          <p:spPr bwMode="auto">
            <a:xfrm>
              <a:off x="2924175" y="2124370"/>
              <a:ext cx="288521"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5499" name="直接连接符 7"/>
            <p:cNvCxnSpPr>
              <a:cxnSpLocks noChangeShapeType="1"/>
              <a:stCxn id="4" idx="3"/>
              <a:endCxn id="5"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16446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05478" name="圆角矩形标注 10"/>
          <p:cNvSpPr>
            <a:spLocks noChangeArrowheads="1"/>
          </p:cNvSpPr>
          <p:nvPr/>
        </p:nvSpPr>
        <p:spPr bwMode="auto">
          <a:xfrm>
            <a:off x="2471738" y="4537075"/>
            <a:ext cx="5052590" cy="921814"/>
          </a:xfrm>
          <a:prstGeom prst="wedgeRoundRectCallout">
            <a:avLst>
              <a:gd name="adj1" fmla="val -71640"/>
              <a:gd name="adj2" fmla="val -19836"/>
              <a:gd name="adj3" fmla="val 16667"/>
            </a:avLst>
          </a:prstGeom>
          <a:solidFill>
            <a:schemeClr val="bg1">
              <a:lumMod val="95000"/>
            </a:schemeClr>
          </a:solidFill>
          <a:ln w="44450" algn="ctr">
            <a:solidFill>
              <a:srgbClr val="FF0000"/>
            </a:solidFill>
            <a:round/>
            <a:headEnd/>
            <a:tailEnd type="triangle" w="med" len="med"/>
          </a:ln>
        </p:spPr>
        <p:txBody>
          <a:bodyPr wrap="square" lIns="90000" tIns="46800" rIns="90000" bIns="46800">
            <a:spAutoFit/>
          </a:bodyPr>
          <a:lstStyle/>
          <a:p>
            <a:pPr fontAlgn="base">
              <a:spcBef>
                <a:spcPct val="0"/>
              </a:spcBef>
              <a:spcAft>
                <a:spcPct val="0"/>
              </a:spcAft>
            </a:pPr>
            <a:r>
              <a:rPr lang="zh-CN" altLang="en-US" sz="2400" dirty="0">
                <a:solidFill>
                  <a:srgbClr val="000000"/>
                </a:solidFill>
                <a:latin typeface="Verdana" pitchFamily="34" charset="0"/>
                <a:ea typeface="宋体" charset="-122"/>
              </a:rPr>
              <a:t>约束函数：</a:t>
            </a:r>
            <a:r>
              <a:rPr lang="en-US" altLang="zh-CN" sz="2400" dirty="0" err="1">
                <a:solidFill>
                  <a:srgbClr val="000000"/>
                </a:solidFill>
                <a:latin typeface="Verdana" pitchFamily="34" charset="0"/>
                <a:ea typeface="宋体" charset="-122"/>
              </a:rPr>
              <a:t>cw</a:t>
            </a:r>
            <a:r>
              <a:rPr lang="en-US" altLang="zh-CN" sz="2400" dirty="0">
                <a:solidFill>
                  <a:srgbClr val="000000"/>
                </a:solidFill>
                <a:latin typeface="Verdana" pitchFamily="34" charset="0"/>
                <a:ea typeface="宋体" charset="-122"/>
              </a:rPr>
              <a:t>&lt;=M</a:t>
            </a:r>
          </a:p>
          <a:p>
            <a:pPr fontAlgn="base">
              <a:spcBef>
                <a:spcPct val="0"/>
              </a:spcBef>
              <a:spcAft>
                <a:spcPct val="0"/>
              </a:spcAft>
            </a:pPr>
            <a:r>
              <a:rPr lang="en-US" altLang="zh-CN" sz="2400" dirty="0">
                <a:solidFill>
                  <a:srgbClr val="000000"/>
                </a:solidFill>
                <a:latin typeface="Verdana" pitchFamily="34" charset="0"/>
                <a:ea typeface="宋体" charset="-122"/>
              </a:rPr>
              <a:t>1+11+21+23+33=89 &lt; 110</a:t>
            </a:r>
            <a:endParaRPr lang="zh-CN" altLang="en-US" sz="2400" dirty="0">
              <a:solidFill>
                <a:srgbClr val="000000"/>
              </a:solidFill>
              <a:latin typeface="Verdana" pitchFamily="34" charset="0"/>
              <a:ea typeface="宋体" charset="-122"/>
            </a:endParaRPr>
          </a:p>
        </p:txBody>
      </p:sp>
      <p:grpSp>
        <p:nvGrpSpPr>
          <p:cNvPr id="105479" name="组合 11"/>
          <p:cNvGrpSpPr>
            <a:grpSpLocks/>
          </p:cNvGrpSpPr>
          <p:nvPr/>
        </p:nvGrpSpPr>
        <p:grpSpPr bwMode="auto">
          <a:xfrm>
            <a:off x="2451100" y="2365375"/>
            <a:ext cx="488950" cy="665163"/>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5497"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222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05481" name="组合 6"/>
          <p:cNvGrpSpPr>
            <a:grpSpLocks/>
          </p:cNvGrpSpPr>
          <p:nvPr/>
        </p:nvGrpSpPr>
        <p:grpSpPr bwMode="auto">
          <a:xfrm>
            <a:off x="1336675" y="2876550"/>
            <a:ext cx="1128713" cy="787400"/>
            <a:chOff x="1336205" y="2875963"/>
            <a:chExt cx="1128944" cy="787613"/>
          </a:xfrm>
        </p:grpSpPr>
        <p:grpSp>
          <p:nvGrpSpPr>
            <p:cNvPr id="105492"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2"/>
                <a:ext cx="288984" cy="28741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5495"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05482" name="组合 20"/>
          <p:cNvGrpSpPr>
            <a:grpSpLocks/>
          </p:cNvGrpSpPr>
          <p:nvPr/>
        </p:nvGrpSpPr>
        <p:grpSpPr bwMode="auto">
          <a:xfrm>
            <a:off x="895350" y="3513138"/>
            <a:ext cx="1128713" cy="788987"/>
            <a:chOff x="1336205" y="2875963"/>
            <a:chExt cx="1128944" cy="787613"/>
          </a:xfrm>
        </p:grpSpPr>
        <p:grpSp>
          <p:nvGrpSpPr>
            <p:cNvPr id="105488"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5"/>
                <a:ext cx="288984" cy="288422"/>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5491"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05483" name="组合 25"/>
          <p:cNvGrpSpPr>
            <a:grpSpLocks/>
          </p:cNvGrpSpPr>
          <p:nvPr/>
        </p:nvGrpSpPr>
        <p:grpSpPr bwMode="auto">
          <a:xfrm>
            <a:off x="415925" y="4171950"/>
            <a:ext cx="1128713" cy="787400"/>
            <a:chOff x="1336205" y="2875963"/>
            <a:chExt cx="1128944" cy="787613"/>
          </a:xfrm>
        </p:grpSpPr>
        <p:grpSp>
          <p:nvGrpSpPr>
            <p:cNvPr id="105484"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2"/>
                <a:ext cx="288984" cy="28741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5487"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08528546-4F86-45D6-9601-BDCCA4FB94A5}"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14</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1500188"/>
            <a:ext cx="287338" cy="28733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442913" y="698500"/>
            <a:ext cx="7472362" cy="730250"/>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)=(1,11,21,23,33,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43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,45,55)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)=(11,21,31,33,43,53,55,65)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06500" name="组合 1"/>
          <p:cNvGrpSpPr>
            <a:grpSpLocks/>
          </p:cNvGrpSpPr>
          <p:nvPr/>
        </p:nvGrpSpPr>
        <p:grpSpPr bwMode="auto">
          <a:xfrm>
            <a:off x="2924175" y="1746250"/>
            <a:ext cx="490538" cy="665163"/>
            <a:chOff x="2924175" y="1746033"/>
            <a:chExt cx="489852" cy="666064"/>
          </a:xfrm>
        </p:grpSpPr>
        <p:sp>
          <p:nvSpPr>
            <p:cNvPr id="5" name="椭圆 4"/>
            <p:cNvSpPr/>
            <p:nvPr/>
          </p:nvSpPr>
          <p:spPr bwMode="auto">
            <a:xfrm>
              <a:off x="2924175" y="2124370"/>
              <a:ext cx="288521"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6528" name="直接连接符 7"/>
            <p:cNvCxnSpPr>
              <a:cxnSpLocks noChangeShapeType="1"/>
              <a:stCxn id="4" idx="3"/>
              <a:endCxn id="5"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16446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06502" name="圆角矩形标注 10"/>
          <p:cNvSpPr>
            <a:spLocks noChangeArrowheads="1"/>
          </p:cNvSpPr>
          <p:nvPr/>
        </p:nvSpPr>
        <p:spPr bwMode="auto">
          <a:xfrm>
            <a:off x="2463800" y="5223804"/>
            <a:ext cx="5708600" cy="989918"/>
          </a:xfrm>
          <a:prstGeom prst="wedgeRoundRectCallout">
            <a:avLst>
              <a:gd name="adj1" fmla="val -76590"/>
              <a:gd name="adj2" fmla="val -28092"/>
              <a:gd name="adj3" fmla="val 16667"/>
            </a:avLst>
          </a:prstGeom>
          <a:solidFill>
            <a:schemeClr val="bg1">
              <a:lumMod val="95000"/>
            </a:schemeClr>
          </a:solidFill>
          <a:ln w="44450" algn="ctr">
            <a:solidFill>
              <a:srgbClr val="FF0000"/>
            </a:solidFill>
            <a:round/>
            <a:headEnd/>
            <a:tailEnd type="triangle" w="med" len="med"/>
          </a:ln>
        </p:spPr>
        <p:txBody>
          <a:bodyPr wrap="square" lIns="90000" tIns="46800" rIns="90000" bIns="46800">
            <a:spAutoFit/>
          </a:bodyPr>
          <a:lstStyle/>
          <a:p>
            <a:pPr fontAlgn="base">
              <a:spcBef>
                <a:spcPct val="0"/>
              </a:spcBef>
              <a:spcAft>
                <a:spcPct val="0"/>
              </a:spcAft>
            </a:pPr>
            <a:r>
              <a:rPr lang="zh-CN" altLang="en-US" sz="2400" dirty="0">
                <a:solidFill>
                  <a:srgbClr val="000000"/>
                </a:solidFill>
                <a:latin typeface="Verdana" pitchFamily="34" charset="0"/>
                <a:ea typeface="宋体" charset="-122"/>
              </a:rPr>
              <a:t>约束函数：</a:t>
            </a:r>
            <a:r>
              <a:rPr lang="en-US" altLang="zh-CN" sz="2400" dirty="0" err="1">
                <a:solidFill>
                  <a:srgbClr val="000000"/>
                </a:solidFill>
                <a:latin typeface="Verdana" pitchFamily="34" charset="0"/>
                <a:ea typeface="宋体" charset="-122"/>
              </a:rPr>
              <a:t>cw</a:t>
            </a:r>
            <a:r>
              <a:rPr lang="en-US" altLang="zh-CN" sz="2400" dirty="0">
                <a:solidFill>
                  <a:srgbClr val="000000"/>
                </a:solidFill>
                <a:latin typeface="Verdana" pitchFamily="34" charset="0"/>
                <a:ea typeface="宋体" charset="-122"/>
              </a:rPr>
              <a:t>&lt;=M</a:t>
            </a:r>
          </a:p>
          <a:p>
            <a:pPr fontAlgn="base">
              <a:spcBef>
                <a:spcPct val="0"/>
              </a:spcBef>
              <a:spcAft>
                <a:spcPct val="0"/>
              </a:spcAft>
            </a:pPr>
            <a:r>
              <a:rPr lang="en-US" altLang="zh-CN" sz="2400" dirty="0">
                <a:solidFill>
                  <a:srgbClr val="000000"/>
                </a:solidFill>
                <a:latin typeface="Verdana" pitchFamily="34" charset="0"/>
                <a:ea typeface="宋体" charset="-122"/>
              </a:rPr>
              <a:t>1+11+21+23+33+43=132</a:t>
            </a:r>
            <a:r>
              <a:rPr lang="en-US" altLang="zh-CN" sz="2800" b="1" dirty="0">
                <a:solidFill>
                  <a:srgbClr val="FF0000"/>
                </a:solidFill>
                <a:latin typeface="Verdana" pitchFamily="34" charset="0"/>
                <a:ea typeface="宋体" charset="-122"/>
              </a:rPr>
              <a:t> &gt;</a:t>
            </a:r>
            <a:r>
              <a:rPr lang="en-US" altLang="zh-CN" sz="2400" dirty="0">
                <a:solidFill>
                  <a:srgbClr val="000000"/>
                </a:solidFill>
                <a:latin typeface="Verdana" pitchFamily="34" charset="0"/>
                <a:ea typeface="宋体" charset="-122"/>
              </a:rPr>
              <a:t>110</a:t>
            </a:r>
            <a:endParaRPr lang="zh-CN" altLang="en-US" sz="2400" dirty="0">
              <a:solidFill>
                <a:srgbClr val="000000"/>
              </a:solidFill>
              <a:latin typeface="Verdana" pitchFamily="34" charset="0"/>
              <a:ea typeface="宋体" charset="-122"/>
            </a:endParaRPr>
          </a:p>
        </p:txBody>
      </p:sp>
      <p:grpSp>
        <p:nvGrpSpPr>
          <p:cNvPr id="106503" name="组合 11"/>
          <p:cNvGrpSpPr>
            <a:grpSpLocks/>
          </p:cNvGrpSpPr>
          <p:nvPr/>
        </p:nvGrpSpPr>
        <p:grpSpPr bwMode="auto">
          <a:xfrm>
            <a:off x="2451100" y="2365375"/>
            <a:ext cx="488950" cy="665163"/>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6526"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222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06505" name="组合 6"/>
          <p:cNvGrpSpPr>
            <a:grpSpLocks/>
          </p:cNvGrpSpPr>
          <p:nvPr/>
        </p:nvGrpSpPr>
        <p:grpSpPr bwMode="auto">
          <a:xfrm>
            <a:off x="1336675" y="2876550"/>
            <a:ext cx="1128713" cy="787400"/>
            <a:chOff x="1336205" y="2875963"/>
            <a:chExt cx="1128944" cy="787613"/>
          </a:xfrm>
        </p:grpSpPr>
        <p:grpSp>
          <p:nvGrpSpPr>
            <p:cNvPr id="106521"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2"/>
                <a:ext cx="288984" cy="28741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6524"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06506" name="组合 20"/>
          <p:cNvGrpSpPr>
            <a:grpSpLocks/>
          </p:cNvGrpSpPr>
          <p:nvPr/>
        </p:nvGrpSpPr>
        <p:grpSpPr bwMode="auto">
          <a:xfrm>
            <a:off x="895350" y="3513138"/>
            <a:ext cx="1128713" cy="788987"/>
            <a:chOff x="1336205" y="2875963"/>
            <a:chExt cx="1128944" cy="787613"/>
          </a:xfrm>
        </p:grpSpPr>
        <p:grpSp>
          <p:nvGrpSpPr>
            <p:cNvPr id="106517"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5"/>
                <a:ext cx="288984" cy="288422"/>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6520"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06507" name="组合 25"/>
          <p:cNvGrpSpPr>
            <a:grpSpLocks/>
          </p:cNvGrpSpPr>
          <p:nvPr/>
        </p:nvGrpSpPr>
        <p:grpSpPr bwMode="auto">
          <a:xfrm>
            <a:off x="415925" y="4171950"/>
            <a:ext cx="1128713" cy="787400"/>
            <a:chOff x="1336205" y="2875963"/>
            <a:chExt cx="1128944" cy="787613"/>
          </a:xfrm>
        </p:grpSpPr>
        <p:grpSp>
          <p:nvGrpSpPr>
            <p:cNvPr id="106513"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2"/>
                <a:ext cx="288984" cy="28741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6516"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33" name="组合 32"/>
          <p:cNvGrpSpPr>
            <a:grpSpLocks/>
          </p:cNvGrpSpPr>
          <p:nvPr/>
        </p:nvGrpSpPr>
        <p:grpSpPr bwMode="auto">
          <a:xfrm>
            <a:off x="233363" y="4816475"/>
            <a:ext cx="965200" cy="787400"/>
            <a:chOff x="1550525" y="2875963"/>
            <a:chExt cx="965663" cy="787613"/>
          </a:xfrm>
        </p:grpSpPr>
        <p:grpSp>
          <p:nvGrpSpPr>
            <p:cNvPr id="106509" name="组合 33"/>
            <p:cNvGrpSpPr>
              <a:grpSpLocks/>
            </p:cNvGrpSpPr>
            <p:nvPr/>
          </p:nvGrpSpPr>
          <p:grpSpPr bwMode="auto">
            <a:xfrm>
              <a:off x="1975297" y="2997512"/>
              <a:ext cx="489852" cy="666064"/>
              <a:chOff x="2924175" y="1746033"/>
              <a:chExt cx="489852" cy="666064"/>
            </a:xfrm>
          </p:grpSpPr>
          <p:sp>
            <p:nvSpPr>
              <p:cNvPr id="36" name="椭圆 35"/>
              <p:cNvSpPr/>
              <p:nvPr/>
            </p:nvSpPr>
            <p:spPr bwMode="auto">
              <a:xfrm>
                <a:off x="2923469" y="2124682"/>
                <a:ext cx="289064" cy="28741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6512" name="直接连接符 36"/>
              <p:cNvCxnSpPr>
                <a:cxnSpLocks noChangeShapeType="1"/>
                <a:endCxn id="3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35" name="内容占位符 4"/>
            <p:cNvSpPr txBox="1">
              <a:spLocks/>
            </p:cNvSpPr>
            <p:nvPr/>
          </p:nvSpPr>
          <p:spPr>
            <a:xfrm>
              <a:off x="1550525" y="2875963"/>
              <a:ext cx="965663"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563DBAAE-2AF8-49E7-B026-95FD9C5A15D7}"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15</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1500188"/>
            <a:ext cx="287338" cy="28733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442913" y="698500"/>
            <a:ext cx="7472362" cy="730250"/>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)=(1,11,21,23,33,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43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,45,55)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)=(11,21,31,33,43,53,55,65)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07524" name="组合 1"/>
          <p:cNvGrpSpPr>
            <a:grpSpLocks/>
          </p:cNvGrpSpPr>
          <p:nvPr/>
        </p:nvGrpSpPr>
        <p:grpSpPr bwMode="auto">
          <a:xfrm>
            <a:off x="2924175" y="1746250"/>
            <a:ext cx="490538" cy="665163"/>
            <a:chOff x="2924175" y="1746033"/>
            <a:chExt cx="489852" cy="666064"/>
          </a:xfrm>
        </p:grpSpPr>
        <p:sp>
          <p:nvSpPr>
            <p:cNvPr id="5" name="椭圆 4"/>
            <p:cNvSpPr/>
            <p:nvPr/>
          </p:nvSpPr>
          <p:spPr bwMode="auto">
            <a:xfrm>
              <a:off x="2924175" y="2124370"/>
              <a:ext cx="288521"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7550" name="直接连接符 7"/>
            <p:cNvCxnSpPr>
              <a:cxnSpLocks noChangeShapeType="1"/>
              <a:stCxn id="4" idx="3"/>
              <a:endCxn id="5"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16446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07526" name="圆角矩形标注 10"/>
          <p:cNvSpPr>
            <a:spLocks noChangeArrowheads="1"/>
          </p:cNvSpPr>
          <p:nvPr/>
        </p:nvSpPr>
        <p:spPr bwMode="auto">
          <a:xfrm>
            <a:off x="1785938" y="5295900"/>
            <a:ext cx="3290118" cy="513191"/>
          </a:xfrm>
          <a:prstGeom prst="wedgeRoundRectCallout">
            <a:avLst>
              <a:gd name="adj1" fmla="val -76422"/>
              <a:gd name="adj2" fmla="val -572"/>
              <a:gd name="adj3" fmla="val 16667"/>
            </a:avLst>
          </a:prstGeom>
          <a:solidFill>
            <a:schemeClr val="bg1">
              <a:lumMod val="95000"/>
            </a:schemeClr>
          </a:solidFill>
          <a:ln w="44450" algn="ctr">
            <a:solidFill>
              <a:srgbClr val="FF0000"/>
            </a:solidFill>
            <a:round/>
            <a:headEnd/>
            <a:tailEnd type="triangle" w="med" len="med"/>
          </a:ln>
        </p:spPr>
        <p:txBody>
          <a:bodyPr wrap="square" lIns="90000" tIns="46800" rIns="90000" bIns="46800">
            <a:spAutoFit/>
          </a:bodyPr>
          <a:lstStyle/>
          <a:p>
            <a:pPr fontAlgn="base">
              <a:spcBef>
                <a:spcPct val="0"/>
              </a:spcBef>
              <a:spcAft>
                <a:spcPct val="0"/>
              </a:spcAft>
            </a:pPr>
            <a:r>
              <a:rPr lang="zh-CN" altLang="en-US" sz="2400" dirty="0">
                <a:solidFill>
                  <a:srgbClr val="000000"/>
                </a:solidFill>
                <a:latin typeface="Verdana" pitchFamily="34" charset="0"/>
                <a:ea typeface="宋体" charset="-122"/>
              </a:rPr>
              <a:t>不含可行解，剪枝</a:t>
            </a:r>
          </a:p>
        </p:txBody>
      </p:sp>
      <p:grpSp>
        <p:nvGrpSpPr>
          <p:cNvPr id="107527" name="组合 11"/>
          <p:cNvGrpSpPr>
            <a:grpSpLocks/>
          </p:cNvGrpSpPr>
          <p:nvPr/>
        </p:nvGrpSpPr>
        <p:grpSpPr bwMode="auto">
          <a:xfrm>
            <a:off x="2451100" y="2365375"/>
            <a:ext cx="488950" cy="665163"/>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7548"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222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07529" name="组合 6"/>
          <p:cNvGrpSpPr>
            <a:grpSpLocks/>
          </p:cNvGrpSpPr>
          <p:nvPr/>
        </p:nvGrpSpPr>
        <p:grpSpPr bwMode="auto">
          <a:xfrm>
            <a:off x="1336675" y="2876550"/>
            <a:ext cx="1128713" cy="787400"/>
            <a:chOff x="1336205" y="2875963"/>
            <a:chExt cx="1128944" cy="787613"/>
          </a:xfrm>
        </p:grpSpPr>
        <p:grpSp>
          <p:nvGrpSpPr>
            <p:cNvPr id="107543"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2"/>
                <a:ext cx="288984" cy="28741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7546"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07530" name="组合 20"/>
          <p:cNvGrpSpPr>
            <a:grpSpLocks/>
          </p:cNvGrpSpPr>
          <p:nvPr/>
        </p:nvGrpSpPr>
        <p:grpSpPr bwMode="auto">
          <a:xfrm>
            <a:off x="895350" y="3513138"/>
            <a:ext cx="1128713" cy="788987"/>
            <a:chOff x="1336205" y="2875963"/>
            <a:chExt cx="1128944" cy="787613"/>
          </a:xfrm>
        </p:grpSpPr>
        <p:grpSp>
          <p:nvGrpSpPr>
            <p:cNvPr id="107539"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5"/>
                <a:ext cx="288984" cy="288422"/>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7542"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07531" name="组合 25"/>
          <p:cNvGrpSpPr>
            <a:grpSpLocks/>
          </p:cNvGrpSpPr>
          <p:nvPr/>
        </p:nvGrpSpPr>
        <p:grpSpPr bwMode="auto">
          <a:xfrm>
            <a:off x="415925" y="4171950"/>
            <a:ext cx="1128713" cy="787400"/>
            <a:chOff x="1336205" y="2875963"/>
            <a:chExt cx="1128944" cy="787613"/>
          </a:xfrm>
        </p:grpSpPr>
        <p:grpSp>
          <p:nvGrpSpPr>
            <p:cNvPr id="107535"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2"/>
                <a:ext cx="288984" cy="28741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7538"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07532" name="组合 8"/>
          <p:cNvGrpSpPr>
            <a:grpSpLocks/>
          </p:cNvGrpSpPr>
          <p:nvPr/>
        </p:nvGrpSpPr>
        <p:grpSpPr bwMode="auto">
          <a:xfrm>
            <a:off x="528638" y="4914900"/>
            <a:ext cx="525462" cy="700088"/>
            <a:chOff x="292209" y="3234255"/>
            <a:chExt cx="525213" cy="700051"/>
          </a:xfrm>
        </p:grpSpPr>
        <p:sp>
          <p:nvSpPr>
            <p:cNvPr id="107533" name="Line 73"/>
            <p:cNvSpPr>
              <a:spLocks noChangeShapeType="1"/>
            </p:cNvSpPr>
            <p:nvPr/>
          </p:nvSpPr>
          <p:spPr bwMode="auto">
            <a:xfrm flipH="1">
              <a:off x="518009" y="3234255"/>
              <a:ext cx="299413" cy="381591"/>
            </a:xfrm>
            <a:prstGeom prst="line">
              <a:avLst/>
            </a:prstGeom>
            <a:noFill/>
            <a:ln w="28575">
              <a:solidFill>
                <a:srgbClr val="FF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107534" name="Oval 84"/>
            <p:cNvSpPr>
              <a:spLocks noChangeArrowheads="1"/>
            </p:cNvSpPr>
            <p:nvPr/>
          </p:nvSpPr>
          <p:spPr bwMode="auto">
            <a:xfrm>
              <a:off x="292209" y="3615846"/>
              <a:ext cx="375506" cy="318460"/>
            </a:xfrm>
            <a:prstGeom prst="ellipse">
              <a:avLst/>
            </a:prstGeom>
            <a:solidFill>
              <a:schemeClr val="bg1"/>
            </a:solidFill>
            <a:ln w="38100">
              <a:solidFill>
                <a:srgbClr val="FF0000"/>
              </a:solidFill>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X</a:t>
              </a:r>
            </a:p>
          </p:txBody>
        </p:sp>
      </p:grpSp>
      <p:sp>
        <p:nvSpPr>
          <p:cNvPr id="32" name="任意多边形: 形状 31">
            <a:extLst>
              <a:ext uri="{FF2B5EF4-FFF2-40B4-BE49-F238E27FC236}">
                <a16:creationId xmlns:a16="http://schemas.microsoft.com/office/drawing/2014/main" id="{3B613DB4-E8E2-48FF-A717-D3B14178F26D}"/>
              </a:ext>
            </a:extLst>
          </p:cNvPr>
          <p:cNvSpPr/>
          <p:nvPr/>
        </p:nvSpPr>
        <p:spPr>
          <a:xfrm>
            <a:off x="925033" y="4901609"/>
            <a:ext cx="563525" cy="616689"/>
          </a:xfrm>
          <a:custGeom>
            <a:avLst/>
            <a:gdLst>
              <a:gd name="connsiteX0" fmla="*/ 0 w 563525"/>
              <a:gd name="connsiteY0" fmla="*/ 616689 h 616689"/>
              <a:gd name="connsiteX1" fmla="*/ 233916 w 563525"/>
              <a:gd name="connsiteY1" fmla="*/ 606056 h 616689"/>
              <a:gd name="connsiteX2" fmla="*/ 287079 w 563525"/>
              <a:gd name="connsiteY2" fmla="*/ 595424 h 616689"/>
              <a:gd name="connsiteX3" fmla="*/ 382772 w 563525"/>
              <a:gd name="connsiteY3" fmla="*/ 584791 h 616689"/>
              <a:gd name="connsiteX4" fmla="*/ 414669 w 563525"/>
              <a:gd name="connsiteY4" fmla="*/ 574158 h 616689"/>
              <a:gd name="connsiteX5" fmla="*/ 478465 w 563525"/>
              <a:gd name="connsiteY5" fmla="*/ 531628 h 616689"/>
              <a:gd name="connsiteX6" fmla="*/ 510362 w 563525"/>
              <a:gd name="connsiteY6" fmla="*/ 467833 h 616689"/>
              <a:gd name="connsiteX7" fmla="*/ 531627 w 563525"/>
              <a:gd name="connsiteY7" fmla="*/ 435935 h 616689"/>
              <a:gd name="connsiteX8" fmla="*/ 552893 w 563525"/>
              <a:gd name="connsiteY8" fmla="*/ 372140 h 616689"/>
              <a:gd name="connsiteX9" fmla="*/ 563525 w 563525"/>
              <a:gd name="connsiteY9" fmla="*/ 340242 h 616689"/>
              <a:gd name="connsiteX10" fmla="*/ 552893 w 563525"/>
              <a:gd name="connsiteY10" fmla="*/ 106326 h 616689"/>
              <a:gd name="connsiteX11" fmla="*/ 531627 w 563525"/>
              <a:gd name="connsiteY11" fmla="*/ 85061 h 616689"/>
              <a:gd name="connsiteX12" fmla="*/ 510362 w 563525"/>
              <a:gd name="connsiteY12" fmla="*/ 53163 h 616689"/>
              <a:gd name="connsiteX13" fmla="*/ 435934 w 563525"/>
              <a:gd name="connsiteY13" fmla="*/ 31898 h 616689"/>
              <a:gd name="connsiteX14" fmla="*/ 425302 w 563525"/>
              <a:gd name="connsiteY14" fmla="*/ 0 h 616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63525" h="616689">
                <a:moveTo>
                  <a:pt x="0" y="616689"/>
                </a:moveTo>
                <a:cubicBezTo>
                  <a:pt x="77972" y="613145"/>
                  <a:pt x="156077" y="611822"/>
                  <a:pt x="233916" y="606056"/>
                </a:cubicBezTo>
                <a:cubicBezTo>
                  <a:pt x="251939" y="604721"/>
                  <a:pt x="269189" y="597980"/>
                  <a:pt x="287079" y="595424"/>
                </a:cubicBezTo>
                <a:cubicBezTo>
                  <a:pt x="318850" y="590885"/>
                  <a:pt x="350874" y="588335"/>
                  <a:pt x="382772" y="584791"/>
                </a:cubicBezTo>
                <a:cubicBezTo>
                  <a:pt x="393404" y="581247"/>
                  <a:pt x="404872" y="579601"/>
                  <a:pt x="414669" y="574158"/>
                </a:cubicBezTo>
                <a:cubicBezTo>
                  <a:pt x="437010" y="561746"/>
                  <a:pt x="478465" y="531628"/>
                  <a:pt x="478465" y="531628"/>
                </a:cubicBezTo>
                <a:cubicBezTo>
                  <a:pt x="539404" y="440221"/>
                  <a:pt x="466345" y="555869"/>
                  <a:pt x="510362" y="467833"/>
                </a:cubicBezTo>
                <a:cubicBezTo>
                  <a:pt x="516077" y="456403"/>
                  <a:pt x="526437" y="447612"/>
                  <a:pt x="531627" y="435935"/>
                </a:cubicBezTo>
                <a:cubicBezTo>
                  <a:pt x="540731" y="415452"/>
                  <a:pt x="545805" y="393405"/>
                  <a:pt x="552893" y="372140"/>
                </a:cubicBezTo>
                <a:lnTo>
                  <a:pt x="563525" y="340242"/>
                </a:lnTo>
                <a:cubicBezTo>
                  <a:pt x="559981" y="262270"/>
                  <a:pt x="562574" y="183776"/>
                  <a:pt x="552893" y="106326"/>
                </a:cubicBezTo>
                <a:cubicBezTo>
                  <a:pt x="551650" y="96379"/>
                  <a:pt x="537889" y="92889"/>
                  <a:pt x="531627" y="85061"/>
                </a:cubicBezTo>
                <a:cubicBezTo>
                  <a:pt x="523644" y="75082"/>
                  <a:pt x="520341" y="61146"/>
                  <a:pt x="510362" y="53163"/>
                </a:cubicBezTo>
                <a:cubicBezTo>
                  <a:pt x="503430" y="47617"/>
                  <a:pt x="438709" y="32592"/>
                  <a:pt x="435934" y="31898"/>
                </a:cubicBezTo>
                <a:lnTo>
                  <a:pt x="425302" y="0"/>
                </a:ln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4F38D6E3-6FA0-42AF-8FCC-CCBC71989E36}"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16</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1500188"/>
            <a:ext cx="287338" cy="28733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442913" y="698500"/>
            <a:ext cx="7472362" cy="730250"/>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)=(1,11,21,23,33,</a:t>
            </a:r>
            <a:r>
              <a:rPr kumimoji="0" lang="en-US" altLang="zh-CN" sz="2400" b="0" i="0" u="none" strike="noStrike" kern="0" cap="none" spc="0" normalizeH="0" baseline="0" noProof="0" dirty="0">
                <a:ln>
                  <a:noFill/>
                </a:ln>
                <a:effectLst/>
                <a:uLnTx/>
                <a:uFillTx/>
                <a:latin typeface="黑体"/>
                <a:ea typeface="黑体"/>
                <a:cs typeface="+mn-cs"/>
              </a:rPr>
              <a:t>43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45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)=(11,21,31,33,43,53,55,65)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08548" name="组合 1"/>
          <p:cNvGrpSpPr>
            <a:grpSpLocks/>
          </p:cNvGrpSpPr>
          <p:nvPr/>
        </p:nvGrpSpPr>
        <p:grpSpPr bwMode="auto">
          <a:xfrm>
            <a:off x="2924175" y="1746250"/>
            <a:ext cx="490538" cy="665163"/>
            <a:chOff x="2924175" y="1746033"/>
            <a:chExt cx="489852" cy="666064"/>
          </a:xfrm>
        </p:grpSpPr>
        <p:sp>
          <p:nvSpPr>
            <p:cNvPr id="5" name="椭圆 4"/>
            <p:cNvSpPr/>
            <p:nvPr/>
          </p:nvSpPr>
          <p:spPr bwMode="auto">
            <a:xfrm>
              <a:off x="2924175" y="2124370"/>
              <a:ext cx="288521"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8574" name="直接连接符 7"/>
            <p:cNvCxnSpPr>
              <a:cxnSpLocks noChangeShapeType="1"/>
              <a:stCxn id="4" idx="3"/>
              <a:endCxn id="5"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16446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08550" name="组合 11"/>
          <p:cNvGrpSpPr>
            <a:grpSpLocks/>
          </p:cNvGrpSpPr>
          <p:nvPr/>
        </p:nvGrpSpPr>
        <p:grpSpPr bwMode="auto">
          <a:xfrm>
            <a:off x="2451100" y="2365375"/>
            <a:ext cx="488950" cy="665163"/>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8572"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222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08552" name="组合 6"/>
          <p:cNvGrpSpPr>
            <a:grpSpLocks/>
          </p:cNvGrpSpPr>
          <p:nvPr/>
        </p:nvGrpSpPr>
        <p:grpSpPr bwMode="auto">
          <a:xfrm>
            <a:off x="1336675" y="2876550"/>
            <a:ext cx="1128713" cy="787400"/>
            <a:chOff x="1336205" y="2875963"/>
            <a:chExt cx="1128944" cy="787613"/>
          </a:xfrm>
        </p:grpSpPr>
        <p:grpSp>
          <p:nvGrpSpPr>
            <p:cNvPr id="108567"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2"/>
                <a:ext cx="288984" cy="28741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8570"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08553" name="组合 20"/>
          <p:cNvGrpSpPr>
            <a:grpSpLocks/>
          </p:cNvGrpSpPr>
          <p:nvPr/>
        </p:nvGrpSpPr>
        <p:grpSpPr bwMode="auto">
          <a:xfrm>
            <a:off x="895350" y="3513138"/>
            <a:ext cx="1128713" cy="788987"/>
            <a:chOff x="1336205" y="2875963"/>
            <a:chExt cx="1128944" cy="787613"/>
          </a:xfrm>
        </p:grpSpPr>
        <p:grpSp>
          <p:nvGrpSpPr>
            <p:cNvPr id="108563"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5"/>
                <a:ext cx="288984" cy="288422"/>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8566"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08554" name="组合 25"/>
          <p:cNvGrpSpPr>
            <a:grpSpLocks/>
          </p:cNvGrpSpPr>
          <p:nvPr/>
        </p:nvGrpSpPr>
        <p:grpSpPr bwMode="auto">
          <a:xfrm>
            <a:off x="401637" y="4208462"/>
            <a:ext cx="1128713" cy="787400"/>
            <a:chOff x="1336205" y="2875963"/>
            <a:chExt cx="1128944" cy="787613"/>
          </a:xfrm>
        </p:grpSpPr>
        <p:grpSp>
          <p:nvGrpSpPr>
            <p:cNvPr id="108559"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2"/>
                <a:ext cx="288984" cy="28741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8562"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36" name="椭圆 35"/>
          <p:cNvSpPr/>
          <p:nvPr/>
        </p:nvSpPr>
        <p:spPr bwMode="auto">
          <a:xfrm>
            <a:off x="1455738" y="5305425"/>
            <a:ext cx="287337"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8556" name="直接连接符 36"/>
          <p:cNvCxnSpPr>
            <a:cxnSpLocks noChangeShapeType="1"/>
          </p:cNvCxnSpPr>
          <p:nvPr/>
        </p:nvCxnSpPr>
        <p:spPr bwMode="auto">
          <a:xfrm>
            <a:off x="1322388" y="4930775"/>
            <a:ext cx="207962" cy="366713"/>
          </a:xfrm>
          <a:prstGeom prst="line">
            <a:avLst/>
          </a:prstGeom>
          <a:noFill/>
          <a:ln w="12700" algn="ctr">
            <a:solidFill>
              <a:schemeClr val="tx1"/>
            </a:solidFill>
            <a:round/>
            <a:headEnd/>
            <a:tailEnd/>
          </a:ln>
        </p:spPr>
      </p:cxnSp>
      <p:sp>
        <p:nvSpPr>
          <p:cNvPr id="35" name="内容占位符 4"/>
          <p:cNvSpPr txBox="1">
            <a:spLocks/>
          </p:cNvSpPr>
          <p:nvPr/>
        </p:nvSpPr>
        <p:spPr>
          <a:xfrm>
            <a:off x="1379538" y="48450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08558" name="圆角矩形标注 38"/>
          <p:cNvSpPr>
            <a:spLocks noChangeArrowheads="1"/>
          </p:cNvSpPr>
          <p:nvPr/>
        </p:nvSpPr>
        <p:spPr bwMode="auto">
          <a:xfrm>
            <a:off x="2594769" y="5547984"/>
            <a:ext cx="5419799" cy="989918"/>
          </a:xfrm>
          <a:prstGeom prst="wedgeRoundRectCallout">
            <a:avLst>
              <a:gd name="adj1" fmla="val -72921"/>
              <a:gd name="adj2" fmla="val -20508"/>
              <a:gd name="adj3" fmla="val 16667"/>
            </a:avLst>
          </a:prstGeom>
          <a:solidFill>
            <a:schemeClr val="bg1">
              <a:lumMod val="95000"/>
            </a:schemeClr>
          </a:solidFill>
          <a:ln w="44450" algn="ctr">
            <a:solidFill>
              <a:srgbClr val="FF0000"/>
            </a:solidFill>
            <a:round/>
            <a:headEnd/>
            <a:tailEnd type="triangle" w="med" len="med"/>
          </a:ln>
        </p:spPr>
        <p:txBody>
          <a:bodyPr wrap="square" lIns="90000" tIns="46800" rIns="90000" bIns="46800">
            <a:spAutoFit/>
          </a:bodyPr>
          <a:lstStyle/>
          <a:p>
            <a:pPr fontAlgn="base">
              <a:spcBef>
                <a:spcPct val="0"/>
              </a:spcBef>
              <a:spcAft>
                <a:spcPct val="0"/>
              </a:spcAft>
            </a:pPr>
            <a:r>
              <a:rPr lang="zh-CN" altLang="en-US" sz="2400" dirty="0">
                <a:solidFill>
                  <a:srgbClr val="000000"/>
                </a:solidFill>
                <a:latin typeface="Verdana" pitchFamily="34" charset="0"/>
                <a:ea typeface="宋体" charset="-122"/>
              </a:rPr>
              <a:t>约束函数：</a:t>
            </a:r>
            <a:r>
              <a:rPr lang="en-US" altLang="zh-CN" sz="2400" dirty="0" err="1">
                <a:solidFill>
                  <a:srgbClr val="000000"/>
                </a:solidFill>
                <a:latin typeface="Verdana" pitchFamily="34" charset="0"/>
                <a:ea typeface="宋体" charset="-122"/>
              </a:rPr>
              <a:t>cw</a:t>
            </a:r>
            <a:r>
              <a:rPr lang="en-US" altLang="zh-CN" sz="2400" dirty="0">
                <a:solidFill>
                  <a:srgbClr val="000000"/>
                </a:solidFill>
                <a:latin typeface="Verdana" pitchFamily="34" charset="0"/>
                <a:ea typeface="宋体" charset="-122"/>
              </a:rPr>
              <a:t>&lt;=M</a:t>
            </a:r>
          </a:p>
          <a:p>
            <a:pPr fontAlgn="base">
              <a:spcBef>
                <a:spcPct val="0"/>
              </a:spcBef>
              <a:spcAft>
                <a:spcPct val="0"/>
              </a:spcAft>
            </a:pPr>
            <a:r>
              <a:rPr lang="en-US" altLang="zh-CN" sz="2400" dirty="0">
                <a:solidFill>
                  <a:srgbClr val="000000"/>
                </a:solidFill>
                <a:latin typeface="Verdana" pitchFamily="34" charset="0"/>
                <a:ea typeface="宋体" charset="-122"/>
              </a:rPr>
              <a:t>1+11+21+23+33+43+45</a:t>
            </a:r>
            <a:r>
              <a:rPr lang="en-US" altLang="zh-CN" sz="2800" b="1" dirty="0">
                <a:solidFill>
                  <a:srgbClr val="FF0000"/>
                </a:solidFill>
                <a:latin typeface="Verdana" pitchFamily="34" charset="0"/>
                <a:ea typeface="宋体" charset="-122"/>
              </a:rPr>
              <a:t>&gt;</a:t>
            </a:r>
            <a:r>
              <a:rPr lang="en-US" altLang="zh-CN" sz="2400" dirty="0">
                <a:solidFill>
                  <a:srgbClr val="000000"/>
                </a:solidFill>
                <a:latin typeface="Verdana" pitchFamily="34" charset="0"/>
                <a:ea typeface="宋体" charset="-122"/>
              </a:rPr>
              <a:t>110</a:t>
            </a:r>
            <a:endParaRPr lang="zh-CN" altLang="en-US" sz="2400" dirty="0">
              <a:solidFill>
                <a:srgbClr val="000000"/>
              </a:solidFill>
              <a:latin typeface="Verdana" pitchFamily="34" charset="0"/>
              <a:ea typeface="宋体" charset="-122"/>
            </a:endParaRPr>
          </a:p>
        </p:txBody>
      </p:sp>
      <p:grpSp>
        <p:nvGrpSpPr>
          <p:cNvPr id="33" name="组合 25">
            <a:extLst>
              <a:ext uri="{FF2B5EF4-FFF2-40B4-BE49-F238E27FC236}">
                <a16:creationId xmlns:a16="http://schemas.microsoft.com/office/drawing/2014/main" id="{F54D75D2-6FC9-44E4-8A20-A5F6FA15E385}"/>
              </a:ext>
            </a:extLst>
          </p:cNvPr>
          <p:cNvGrpSpPr>
            <a:grpSpLocks/>
          </p:cNvGrpSpPr>
          <p:nvPr/>
        </p:nvGrpSpPr>
        <p:grpSpPr bwMode="auto">
          <a:xfrm>
            <a:off x="394348" y="5463734"/>
            <a:ext cx="1128713" cy="787400"/>
            <a:chOff x="1336205" y="2875963"/>
            <a:chExt cx="1128944" cy="787613"/>
          </a:xfrm>
        </p:grpSpPr>
        <p:grpSp>
          <p:nvGrpSpPr>
            <p:cNvPr id="34" name="组合 26">
              <a:extLst>
                <a:ext uri="{FF2B5EF4-FFF2-40B4-BE49-F238E27FC236}">
                  <a16:creationId xmlns:a16="http://schemas.microsoft.com/office/drawing/2014/main" id="{CD653955-F1CA-40C2-A273-6C5CEEE1E78D}"/>
                </a:ext>
              </a:extLst>
            </p:cNvPr>
            <p:cNvGrpSpPr>
              <a:grpSpLocks/>
            </p:cNvGrpSpPr>
            <p:nvPr/>
          </p:nvGrpSpPr>
          <p:grpSpPr bwMode="auto">
            <a:xfrm>
              <a:off x="1975297" y="2997512"/>
              <a:ext cx="489852" cy="666064"/>
              <a:chOff x="2924175" y="1746033"/>
              <a:chExt cx="489852" cy="666064"/>
            </a:xfrm>
          </p:grpSpPr>
          <p:sp>
            <p:nvSpPr>
              <p:cNvPr id="38" name="椭圆 37">
                <a:extLst>
                  <a:ext uri="{FF2B5EF4-FFF2-40B4-BE49-F238E27FC236}">
                    <a16:creationId xmlns:a16="http://schemas.microsoft.com/office/drawing/2014/main" id="{6606BE82-2803-43C0-9646-57521DFC3738}"/>
                  </a:ext>
                </a:extLst>
              </p:cNvPr>
              <p:cNvSpPr/>
              <p:nvPr/>
            </p:nvSpPr>
            <p:spPr bwMode="auto">
              <a:xfrm>
                <a:off x="2923389" y="2124682"/>
                <a:ext cx="288984" cy="28741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39" name="直接连接符 29">
                <a:extLst>
                  <a:ext uri="{FF2B5EF4-FFF2-40B4-BE49-F238E27FC236}">
                    <a16:creationId xmlns:a16="http://schemas.microsoft.com/office/drawing/2014/main" id="{BE2CBC0B-2311-4510-A237-5F75114C049A}"/>
                  </a:ext>
                </a:extLst>
              </p:cNvPr>
              <p:cNvCxnSpPr>
                <a:cxnSpLocks noChangeShapeType="1"/>
                <a:endCxn id="38"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37" name="内容占位符 4">
              <a:extLst>
                <a:ext uri="{FF2B5EF4-FFF2-40B4-BE49-F238E27FC236}">
                  <a16:creationId xmlns:a16="http://schemas.microsoft.com/office/drawing/2014/main" id="{FA2BD344-8D1F-481C-BA89-610106B61AF8}"/>
                </a:ext>
              </a:extLst>
            </p:cNvPr>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9" name="组合 8">
            <a:extLst>
              <a:ext uri="{FF2B5EF4-FFF2-40B4-BE49-F238E27FC236}">
                <a16:creationId xmlns:a16="http://schemas.microsoft.com/office/drawing/2014/main" id="{F33819C8-C1E7-4F0A-8BE2-1604A47EE133}"/>
              </a:ext>
            </a:extLst>
          </p:cNvPr>
          <p:cNvGrpSpPr/>
          <p:nvPr/>
        </p:nvGrpSpPr>
        <p:grpSpPr>
          <a:xfrm>
            <a:off x="961408" y="5977402"/>
            <a:ext cx="421822" cy="421822"/>
            <a:chOff x="961408" y="5977402"/>
            <a:chExt cx="421822" cy="421822"/>
          </a:xfrm>
        </p:grpSpPr>
        <p:cxnSp>
          <p:nvCxnSpPr>
            <p:cNvPr id="3" name="直接连接符 2">
              <a:extLst>
                <a:ext uri="{FF2B5EF4-FFF2-40B4-BE49-F238E27FC236}">
                  <a16:creationId xmlns:a16="http://schemas.microsoft.com/office/drawing/2014/main" id="{46A5BDD5-D7CA-450C-BB8E-4F3C51ABD711}"/>
                </a:ext>
              </a:extLst>
            </p:cNvPr>
            <p:cNvCxnSpPr/>
            <p:nvPr/>
          </p:nvCxnSpPr>
          <p:spPr>
            <a:xfrm>
              <a:off x="961408" y="5977402"/>
              <a:ext cx="421822" cy="4218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C1D47042-A9C3-4C11-95DF-10742A01DDA1}"/>
                </a:ext>
              </a:extLst>
            </p:cNvPr>
            <p:cNvCxnSpPr/>
            <p:nvPr/>
          </p:nvCxnSpPr>
          <p:spPr>
            <a:xfrm flipH="1">
              <a:off x="988730" y="6010603"/>
              <a:ext cx="332718" cy="33271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C67F01AB-22FF-4DE3-99CD-012BE1AAEA74}"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17</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8286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242888" y="84138"/>
            <a:ext cx="7472362" cy="730250"/>
          </a:xfrm>
          <a:prstGeom prst="rect">
            <a:avLst/>
          </a:prstGeom>
          <a:solidFill>
            <a:schemeClr val="bg1"/>
          </a:solidFill>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)=(1,11,21,23,33,43,45,55)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)=(11,21,31,33,43,53,55,65)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09572" name="组合 1"/>
          <p:cNvGrpSpPr>
            <a:grpSpLocks/>
          </p:cNvGrpSpPr>
          <p:nvPr/>
        </p:nvGrpSpPr>
        <p:grpSpPr bwMode="auto">
          <a:xfrm>
            <a:off x="2924175" y="1089025"/>
            <a:ext cx="490538" cy="650875"/>
            <a:chOff x="2924175" y="1760321"/>
            <a:chExt cx="489852" cy="651776"/>
          </a:xfrm>
        </p:grpSpPr>
        <p:sp>
          <p:nvSpPr>
            <p:cNvPr id="5" name="椭圆 4"/>
            <p:cNvSpPr/>
            <p:nvPr/>
          </p:nvSpPr>
          <p:spPr bwMode="auto">
            <a:xfrm>
              <a:off x="2924175" y="2124362"/>
              <a:ext cx="288521" cy="28773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9607" name="直接连接符 7"/>
            <p:cNvCxnSpPr>
              <a:cxnSpLocks noChangeShapeType="1"/>
              <a:stCxn id="4" idx="3"/>
              <a:endCxn id="5" idx="0"/>
            </p:cNvCxnSpPr>
            <p:nvPr/>
          </p:nvCxnSpPr>
          <p:spPr bwMode="auto">
            <a:xfrm flipH="1">
              <a:off x="3068175" y="1760321"/>
              <a:ext cx="345852" cy="363776"/>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9731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09574" name="组合 11"/>
          <p:cNvGrpSpPr>
            <a:grpSpLocks/>
          </p:cNvGrpSpPr>
          <p:nvPr/>
        </p:nvGrpSpPr>
        <p:grpSpPr bwMode="auto">
          <a:xfrm>
            <a:off x="2451100" y="1693863"/>
            <a:ext cx="488950" cy="665162"/>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9605"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15573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09576" name="组合 6"/>
          <p:cNvGrpSpPr>
            <a:grpSpLocks/>
          </p:cNvGrpSpPr>
          <p:nvPr/>
        </p:nvGrpSpPr>
        <p:grpSpPr bwMode="auto">
          <a:xfrm>
            <a:off x="1336675" y="2205038"/>
            <a:ext cx="1128713" cy="787400"/>
            <a:chOff x="1336205" y="2875963"/>
            <a:chExt cx="1128944" cy="787613"/>
          </a:xfrm>
        </p:grpSpPr>
        <p:grpSp>
          <p:nvGrpSpPr>
            <p:cNvPr id="109600"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9603"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09577" name="组合 20"/>
          <p:cNvGrpSpPr>
            <a:grpSpLocks/>
          </p:cNvGrpSpPr>
          <p:nvPr/>
        </p:nvGrpSpPr>
        <p:grpSpPr bwMode="auto">
          <a:xfrm>
            <a:off x="895350" y="2841625"/>
            <a:ext cx="1128713" cy="788988"/>
            <a:chOff x="1336205" y="2875963"/>
            <a:chExt cx="1128944" cy="787613"/>
          </a:xfrm>
        </p:grpSpPr>
        <p:grpSp>
          <p:nvGrpSpPr>
            <p:cNvPr id="109596"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6"/>
                <a:ext cx="288984" cy="28842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9599"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09578" name="组合 25"/>
          <p:cNvGrpSpPr>
            <a:grpSpLocks/>
          </p:cNvGrpSpPr>
          <p:nvPr/>
        </p:nvGrpSpPr>
        <p:grpSpPr bwMode="auto">
          <a:xfrm>
            <a:off x="415925" y="3500438"/>
            <a:ext cx="1128713" cy="787400"/>
            <a:chOff x="1336205" y="2875963"/>
            <a:chExt cx="1128944" cy="787613"/>
          </a:xfrm>
        </p:grpSpPr>
        <p:grpSp>
          <p:nvGrpSpPr>
            <p:cNvPr id="109592"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9595"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09579" name="组合 19"/>
          <p:cNvGrpSpPr>
            <a:grpSpLocks/>
          </p:cNvGrpSpPr>
          <p:nvPr/>
        </p:nvGrpSpPr>
        <p:grpSpPr bwMode="auto">
          <a:xfrm>
            <a:off x="1047750" y="4259263"/>
            <a:ext cx="1196975" cy="590550"/>
            <a:chOff x="1048205" y="4930100"/>
            <a:chExt cx="1196400" cy="590592"/>
          </a:xfrm>
        </p:grpSpPr>
        <p:sp>
          <p:nvSpPr>
            <p:cNvPr id="36" name="椭圆 35"/>
            <p:cNvSpPr/>
            <p:nvPr/>
          </p:nvSpPr>
          <p:spPr bwMode="auto">
            <a:xfrm>
              <a:off x="1048205" y="5233334"/>
              <a:ext cx="288786" cy="28735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9590" name="直接连接符 36"/>
            <p:cNvCxnSpPr>
              <a:cxnSpLocks noChangeShapeType="1"/>
            </p:cNvCxnSpPr>
            <p:nvPr/>
          </p:nvCxnSpPr>
          <p:spPr bwMode="auto">
            <a:xfrm>
              <a:off x="1199783" y="4939993"/>
              <a:ext cx="0" cy="269503"/>
            </a:xfrm>
            <a:prstGeom prst="line">
              <a:avLst/>
            </a:prstGeom>
            <a:noFill/>
            <a:ln w="12700" algn="ctr">
              <a:solidFill>
                <a:schemeClr val="tx1"/>
              </a:solidFill>
              <a:round/>
              <a:headEnd/>
              <a:tailEnd/>
            </a:ln>
          </p:spPr>
        </p:cxnSp>
        <p:sp>
          <p:nvSpPr>
            <p:cNvPr id="35" name="内容占位符 4"/>
            <p:cNvSpPr txBox="1">
              <a:spLocks/>
            </p:cNvSpPr>
            <p:nvPr/>
          </p:nvSpPr>
          <p:spPr>
            <a:xfrm>
              <a:off x="1278282" y="4930100"/>
              <a:ext cx="966323" cy="365151"/>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109580" name="圆角矩形标注 38"/>
          <p:cNvSpPr>
            <a:spLocks noChangeArrowheads="1"/>
          </p:cNvSpPr>
          <p:nvPr/>
        </p:nvSpPr>
        <p:spPr bwMode="auto">
          <a:xfrm>
            <a:off x="3238365" y="4422401"/>
            <a:ext cx="4862513" cy="1739059"/>
          </a:xfrm>
          <a:prstGeom prst="wedgeRoundRectCallout">
            <a:avLst>
              <a:gd name="adj1" fmla="val -87925"/>
              <a:gd name="adj2" fmla="val 43127"/>
              <a:gd name="adj3" fmla="val 16667"/>
            </a:avLst>
          </a:prstGeom>
          <a:solidFill>
            <a:schemeClr val="bg1">
              <a:lumMod val="95000"/>
            </a:schemeClr>
          </a:solidFill>
          <a:ln w="44450" algn="ctr">
            <a:solidFill>
              <a:srgbClr val="FF0000"/>
            </a:solidFill>
            <a:round/>
            <a:headEnd/>
            <a:tailEnd type="triangle" w="med" len="med"/>
          </a:ln>
        </p:spPr>
        <p:txBody>
          <a:bodyPr wrap="square" lIns="90000" tIns="46800" rIns="90000" bIns="46800">
            <a:spAutoFit/>
          </a:bodyPr>
          <a:lstStyle/>
          <a:p>
            <a:pPr fontAlgn="base">
              <a:spcBef>
                <a:spcPct val="0"/>
              </a:spcBef>
              <a:spcAft>
                <a:spcPct val="0"/>
              </a:spcAft>
            </a:pPr>
            <a:r>
              <a:rPr lang="en-US" altLang="zh-CN" sz="2400" dirty="0">
                <a:solidFill>
                  <a:srgbClr val="000000"/>
                </a:solidFill>
                <a:latin typeface="Verdana" pitchFamily="34" charset="0"/>
                <a:ea typeface="宋体" charset="-122"/>
              </a:rPr>
              <a:t>L</a:t>
            </a:r>
            <a:r>
              <a:rPr lang="zh-CN" altLang="en-US" sz="2400" dirty="0">
                <a:solidFill>
                  <a:srgbClr val="000000"/>
                </a:solidFill>
                <a:latin typeface="Verdana" pitchFamily="34" charset="0"/>
                <a:ea typeface="宋体" charset="-122"/>
              </a:rPr>
              <a:t>的初值为</a:t>
            </a:r>
            <a:r>
              <a:rPr lang="en-US" altLang="zh-CN" sz="2400" dirty="0">
                <a:solidFill>
                  <a:srgbClr val="000000"/>
                </a:solidFill>
                <a:latin typeface="Verdana" pitchFamily="34" charset="0"/>
                <a:ea typeface="宋体" charset="-122"/>
              </a:rPr>
              <a:t>0</a:t>
            </a:r>
            <a:r>
              <a:rPr lang="zh-CN" altLang="en-US" sz="2400" dirty="0">
                <a:solidFill>
                  <a:srgbClr val="000000"/>
                </a:solidFill>
                <a:latin typeface="Verdana" pitchFamily="34" charset="0"/>
                <a:ea typeface="宋体" charset="-122"/>
              </a:rPr>
              <a:t>，生成第一个答案结点，计算收益值为</a:t>
            </a:r>
            <a:r>
              <a:rPr lang="en-US" altLang="zh-CN" sz="2400" dirty="0">
                <a:solidFill>
                  <a:srgbClr val="000000"/>
                </a:solidFill>
                <a:latin typeface="Verdana" pitchFamily="34" charset="0"/>
                <a:ea typeface="宋体" charset="-122"/>
              </a:rPr>
              <a:t>11+21+31+33+43=139.</a:t>
            </a:r>
            <a:r>
              <a:rPr lang="zh-CN" altLang="en-US" sz="2400" dirty="0">
                <a:solidFill>
                  <a:srgbClr val="000000"/>
                </a:solidFill>
                <a:latin typeface="Verdana" pitchFamily="34" charset="0"/>
                <a:ea typeface="宋体" charset="-122"/>
              </a:rPr>
              <a:t>此时修改</a:t>
            </a:r>
            <a:r>
              <a:rPr lang="en-US" altLang="zh-CN" sz="2400" dirty="0">
                <a:solidFill>
                  <a:srgbClr val="000000"/>
                </a:solidFill>
                <a:latin typeface="Verdana" pitchFamily="34" charset="0"/>
                <a:ea typeface="宋体" charset="-122"/>
              </a:rPr>
              <a:t>L</a:t>
            </a:r>
            <a:r>
              <a:rPr lang="zh-CN" altLang="en-US" sz="2400" dirty="0">
                <a:solidFill>
                  <a:srgbClr val="000000"/>
                </a:solidFill>
                <a:latin typeface="Verdana" pitchFamily="34" charset="0"/>
                <a:ea typeface="宋体" charset="-122"/>
              </a:rPr>
              <a:t>的值为</a:t>
            </a:r>
            <a:r>
              <a:rPr lang="en-US" altLang="zh-CN" sz="2400" dirty="0">
                <a:solidFill>
                  <a:srgbClr val="000000"/>
                </a:solidFill>
                <a:latin typeface="Verdana" pitchFamily="34" charset="0"/>
                <a:ea typeface="宋体" charset="-122"/>
              </a:rPr>
              <a:t>139.</a:t>
            </a:r>
            <a:endParaRPr lang="zh-CN" altLang="en-US" sz="2400" dirty="0">
              <a:solidFill>
                <a:srgbClr val="000000"/>
              </a:solidFill>
              <a:latin typeface="Verdana" pitchFamily="34" charset="0"/>
              <a:ea typeface="宋体" charset="-122"/>
            </a:endParaRPr>
          </a:p>
        </p:txBody>
      </p:sp>
      <p:grpSp>
        <p:nvGrpSpPr>
          <p:cNvPr id="109581" name="组合 37"/>
          <p:cNvGrpSpPr>
            <a:grpSpLocks/>
          </p:cNvGrpSpPr>
          <p:nvPr/>
        </p:nvGrpSpPr>
        <p:grpSpPr bwMode="auto">
          <a:xfrm>
            <a:off x="1030288" y="4845050"/>
            <a:ext cx="1196975" cy="590550"/>
            <a:chOff x="1048205" y="4930100"/>
            <a:chExt cx="1196400" cy="590592"/>
          </a:xfrm>
        </p:grpSpPr>
        <p:sp>
          <p:nvSpPr>
            <p:cNvPr id="40" name="椭圆 39"/>
            <p:cNvSpPr/>
            <p:nvPr/>
          </p:nvSpPr>
          <p:spPr bwMode="auto">
            <a:xfrm>
              <a:off x="1048205" y="5233335"/>
              <a:ext cx="288786" cy="28735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09587" name="直接连接符 40"/>
            <p:cNvCxnSpPr>
              <a:cxnSpLocks noChangeShapeType="1"/>
            </p:cNvCxnSpPr>
            <p:nvPr/>
          </p:nvCxnSpPr>
          <p:spPr bwMode="auto">
            <a:xfrm>
              <a:off x="1199783" y="4939993"/>
              <a:ext cx="0" cy="269503"/>
            </a:xfrm>
            <a:prstGeom prst="line">
              <a:avLst/>
            </a:prstGeom>
            <a:noFill/>
            <a:ln w="12700" algn="ctr">
              <a:solidFill>
                <a:schemeClr val="tx1"/>
              </a:solidFill>
              <a:round/>
              <a:headEnd/>
              <a:tailEnd/>
            </a:ln>
          </p:spPr>
        </p:cxnSp>
        <p:sp>
          <p:nvSpPr>
            <p:cNvPr id="42" name="内容占位符 4"/>
            <p:cNvSpPr txBox="1">
              <a:spLocks/>
            </p:cNvSpPr>
            <p:nvPr/>
          </p:nvSpPr>
          <p:spPr>
            <a:xfrm>
              <a:off x="1278281" y="4930100"/>
              <a:ext cx="966324" cy="365151"/>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44" name="椭圆 43"/>
          <p:cNvSpPr/>
          <p:nvPr/>
        </p:nvSpPr>
        <p:spPr bwMode="auto">
          <a:xfrm>
            <a:off x="1016000" y="57356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09583" name="直接连接符 44"/>
          <p:cNvCxnSpPr>
            <a:cxnSpLocks noChangeShapeType="1"/>
          </p:cNvCxnSpPr>
          <p:nvPr/>
        </p:nvCxnSpPr>
        <p:spPr bwMode="auto">
          <a:xfrm>
            <a:off x="1168400" y="5441950"/>
            <a:ext cx="0" cy="269875"/>
          </a:xfrm>
          <a:prstGeom prst="line">
            <a:avLst/>
          </a:prstGeom>
          <a:noFill/>
          <a:ln w="12700" algn="ctr">
            <a:solidFill>
              <a:schemeClr val="tx1"/>
            </a:solidFill>
            <a:round/>
            <a:headEnd/>
            <a:tailEnd/>
          </a:ln>
        </p:spPr>
      </p:cxnSp>
      <p:sp>
        <p:nvSpPr>
          <p:cNvPr id="46" name="内容占位符 4"/>
          <p:cNvSpPr txBox="1">
            <a:spLocks/>
          </p:cNvSpPr>
          <p:nvPr/>
        </p:nvSpPr>
        <p:spPr>
          <a:xfrm>
            <a:off x="1247775" y="543242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y[7]=0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7" name="内容占位符 4"/>
          <p:cNvSpPr txBox="1">
            <a:spLocks/>
          </p:cNvSpPr>
          <p:nvPr/>
        </p:nvSpPr>
        <p:spPr>
          <a:xfrm>
            <a:off x="860425" y="6192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L=139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96159C69-7908-4E85-AD29-1B5D4DE17B80}"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18</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8286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242888" y="84138"/>
            <a:ext cx="7472362" cy="730250"/>
          </a:xfrm>
          <a:prstGeom prst="rect">
            <a:avLst/>
          </a:prstGeom>
          <a:solidFill>
            <a:schemeClr val="bg1"/>
          </a:solidFill>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)=(1,11,21,23,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33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effectLst/>
                <a:uLnTx/>
                <a:uFillTx/>
                <a:latin typeface="黑体"/>
                <a:ea typeface="黑体"/>
                <a:cs typeface="+mn-cs"/>
              </a:rPr>
              <a:t>43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,45,55)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43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effectLst/>
                <a:uLnTx/>
                <a:uFillTx/>
                <a:latin typeface="黑体"/>
                <a:ea typeface="黑体"/>
                <a:cs typeface="+mn-cs"/>
              </a:rPr>
              <a:t>53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,55,65)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10596" name="组合 1"/>
          <p:cNvGrpSpPr>
            <a:grpSpLocks/>
          </p:cNvGrpSpPr>
          <p:nvPr/>
        </p:nvGrpSpPr>
        <p:grpSpPr bwMode="auto">
          <a:xfrm>
            <a:off x="2924175" y="1089025"/>
            <a:ext cx="490538" cy="650875"/>
            <a:chOff x="2924175" y="1760321"/>
            <a:chExt cx="489852" cy="651776"/>
          </a:xfrm>
        </p:grpSpPr>
        <p:sp>
          <p:nvSpPr>
            <p:cNvPr id="5" name="椭圆 4"/>
            <p:cNvSpPr/>
            <p:nvPr/>
          </p:nvSpPr>
          <p:spPr bwMode="auto">
            <a:xfrm>
              <a:off x="2924175" y="2124362"/>
              <a:ext cx="288521" cy="28773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0632" name="直接连接符 7"/>
            <p:cNvCxnSpPr>
              <a:cxnSpLocks noChangeShapeType="1"/>
              <a:stCxn id="4" idx="3"/>
              <a:endCxn id="5" idx="0"/>
            </p:cNvCxnSpPr>
            <p:nvPr/>
          </p:nvCxnSpPr>
          <p:spPr bwMode="auto">
            <a:xfrm flipH="1">
              <a:off x="3068175" y="1760321"/>
              <a:ext cx="345852" cy="363776"/>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9731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0598" name="组合 11"/>
          <p:cNvGrpSpPr>
            <a:grpSpLocks/>
          </p:cNvGrpSpPr>
          <p:nvPr/>
        </p:nvGrpSpPr>
        <p:grpSpPr bwMode="auto">
          <a:xfrm>
            <a:off x="2451100" y="1693863"/>
            <a:ext cx="488950" cy="665162"/>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0630"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15573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0600" name="组合 6"/>
          <p:cNvGrpSpPr>
            <a:grpSpLocks/>
          </p:cNvGrpSpPr>
          <p:nvPr/>
        </p:nvGrpSpPr>
        <p:grpSpPr bwMode="auto">
          <a:xfrm>
            <a:off x="1336675" y="2205038"/>
            <a:ext cx="1128713" cy="787400"/>
            <a:chOff x="1336205" y="2875963"/>
            <a:chExt cx="1128944" cy="787613"/>
          </a:xfrm>
        </p:grpSpPr>
        <p:grpSp>
          <p:nvGrpSpPr>
            <p:cNvPr id="110625"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0628"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10601" name="组合 20"/>
          <p:cNvGrpSpPr>
            <a:grpSpLocks/>
          </p:cNvGrpSpPr>
          <p:nvPr/>
        </p:nvGrpSpPr>
        <p:grpSpPr bwMode="auto">
          <a:xfrm>
            <a:off x="895350" y="2841625"/>
            <a:ext cx="1128713" cy="788988"/>
            <a:chOff x="1336205" y="2875963"/>
            <a:chExt cx="1128944" cy="787613"/>
          </a:xfrm>
        </p:grpSpPr>
        <p:grpSp>
          <p:nvGrpSpPr>
            <p:cNvPr id="110621"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6"/>
                <a:ext cx="288984" cy="28842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0624"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10602" name="组合 25"/>
          <p:cNvGrpSpPr>
            <a:grpSpLocks/>
          </p:cNvGrpSpPr>
          <p:nvPr/>
        </p:nvGrpSpPr>
        <p:grpSpPr bwMode="auto">
          <a:xfrm>
            <a:off x="415925" y="3500438"/>
            <a:ext cx="1128713" cy="787400"/>
            <a:chOff x="1336205" y="2875963"/>
            <a:chExt cx="1128944" cy="787613"/>
          </a:xfrm>
        </p:grpSpPr>
        <p:grpSp>
          <p:nvGrpSpPr>
            <p:cNvPr id="110617"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0620"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36" name="椭圆 35"/>
          <p:cNvSpPr/>
          <p:nvPr/>
        </p:nvSpPr>
        <p:spPr bwMode="auto">
          <a:xfrm>
            <a:off x="1047750" y="4560888"/>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0604" name="直接连接符 36"/>
          <p:cNvCxnSpPr>
            <a:cxnSpLocks noChangeShapeType="1"/>
          </p:cNvCxnSpPr>
          <p:nvPr/>
        </p:nvCxnSpPr>
        <p:spPr bwMode="auto">
          <a:xfrm>
            <a:off x="1200150" y="4268788"/>
            <a:ext cx="0" cy="269875"/>
          </a:xfrm>
          <a:prstGeom prst="line">
            <a:avLst/>
          </a:prstGeom>
          <a:noFill/>
          <a:ln w="12700" algn="ctr">
            <a:solidFill>
              <a:schemeClr val="tx1"/>
            </a:solidFill>
            <a:round/>
            <a:headEnd/>
            <a:tailEnd/>
          </a:ln>
        </p:spPr>
      </p:cxnSp>
      <p:sp>
        <p:nvSpPr>
          <p:cNvPr id="35" name="内容占位符 4"/>
          <p:cNvSpPr txBox="1">
            <a:spLocks/>
          </p:cNvSpPr>
          <p:nvPr/>
        </p:nvSpPr>
        <p:spPr>
          <a:xfrm>
            <a:off x="350838" y="4287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39" name="圆角矩形标注 38"/>
          <p:cNvSpPr>
            <a:spLocks noChangeArrowheads="1"/>
          </p:cNvSpPr>
          <p:nvPr/>
        </p:nvSpPr>
        <p:spPr bwMode="auto">
          <a:xfrm>
            <a:off x="3646488" y="3509963"/>
            <a:ext cx="4054475" cy="1636712"/>
          </a:xfrm>
          <a:prstGeom prst="wedgeRoundRectCallout">
            <a:avLst>
              <a:gd name="adj1" fmla="val -82037"/>
              <a:gd name="adj2" fmla="val -13171"/>
              <a:gd name="adj3" fmla="val 16667"/>
            </a:avLst>
          </a:prstGeom>
          <a:solidFill>
            <a:schemeClr val="bg2"/>
          </a:solidFill>
          <a:ln w="44450" algn="ctr">
            <a:solidFill>
              <a:schemeClr val="tx1"/>
            </a:solidFill>
            <a:round/>
            <a:headEnd/>
            <a:tailEnd type="triangle" w="med" len="med"/>
          </a:ln>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cw</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=1+11+21+23=56</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M-</a:t>
            </a: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cw</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=110-56=54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cp=11+21+31+33+0=96</a:t>
            </a:r>
          </a:p>
          <a:p>
            <a:pPr lvl="0" fontAlgn="base">
              <a:spcBef>
                <a:spcPct val="0"/>
              </a:spcBef>
              <a:spcAft>
                <a:spcPct val="0"/>
              </a:spcAft>
              <a:defRPr/>
            </a:pPr>
            <a:r>
              <a:rPr kumimoji="0" lang="en-US" altLang="zh-CN" sz="1800" b="0" i="0" u="none" strike="noStrike" kern="1200" cap="none" spc="0" normalizeH="0" baseline="0" noProof="0" dirty="0" err="1">
                <a:ln>
                  <a:noFill/>
                </a:ln>
                <a:solidFill>
                  <a:srgbClr val="FF0000"/>
                </a:solidFill>
                <a:effectLst/>
                <a:uLnTx/>
                <a:uFillTx/>
                <a:latin typeface="Verdana" pitchFamily="34" charset="0"/>
                <a:ea typeface="宋体" charset="-122"/>
                <a:cs typeface="+mn-cs"/>
              </a:rPr>
              <a:t>rp</a:t>
            </a: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=53+(54-43</a:t>
            </a:r>
            <a:r>
              <a:rPr lang="en-US" altLang="zh-CN" dirty="0">
                <a:solidFill>
                  <a:srgbClr val="FF0000"/>
                </a:solidFill>
                <a:latin typeface="Verdana" pitchFamily="34" charset="0"/>
                <a:ea typeface="宋体" charset="-122"/>
              </a:rPr>
              <a:t>) *55/45=66.44</a:t>
            </a:r>
            <a:endPar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bp=</a:t>
            </a:r>
            <a:r>
              <a:rPr kumimoji="0" lang="en-US" altLang="zh-CN" sz="1800" b="0" i="0" u="none" strike="noStrike" kern="1200" cap="none" spc="0" normalizeH="0" baseline="0" noProof="0" dirty="0" err="1">
                <a:ln>
                  <a:noFill/>
                </a:ln>
                <a:solidFill>
                  <a:srgbClr val="FF0000"/>
                </a:solidFill>
                <a:effectLst/>
                <a:uLnTx/>
                <a:uFillTx/>
                <a:latin typeface="Verdana" pitchFamily="34" charset="0"/>
                <a:ea typeface="宋体" charset="-122"/>
                <a:cs typeface="+mn-cs"/>
              </a:rPr>
              <a:t>cp+rp</a:t>
            </a: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=162.44&gt;L</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charset="-122"/>
              <a:cs typeface="+mn-cs"/>
            </a:endParaRPr>
          </a:p>
        </p:txBody>
      </p:sp>
      <p:sp>
        <p:nvSpPr>
          <p:cNvPr id="40" name="椭圆 39"/>
          <p:cNvSpPr/>
          <p:nvPr/>
        </p:nvSpPr>
        <p:spPr bwMode="auto">
          <a:xfrm>
            <a:off x="1030288" y="5146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0608" name="直接连接符 40"/>
          <p:cNvCxnSpPr>
            <a:cxnSpLocks noChangeShapeType="1"/>
          </p:cNvCxnSpPr>
          <p:nvPr/>
        </p:nvCxnSpPr>
        <p:spPr bwMode="auto">
          <a:xfrm>
            <a:off x="1182688" y="4854575"/>
            <a:ext cx="0" cy="269875"/>
          </a:xfrm>
          <a:prstGeom prst="line">
            <a:avLst/>
          </a:prstGeom>
          <a:noFill/>
          <a:ln w="12700" algn="ctr">
            <a:solidFill>
              <a:schemeClr val="tx1"/>
            </a:solidFill>
            <a:round/>
            <a:headEnd/>
            <a:tailEnd/>
          </a:ln>
        </p:spPr>
      </p:cxnSp>
      <p:sp>
        <p:nvSpPr>
          <p:cNvPr id="42" name="内容占位符 4"/>
          <p:cNvSpPr txBox="1">
            <a:spLocks/>
          </p:cNvSpPr>
          <p:nvPr/>
        </p:nvSpPr>
        <p:spPr>
          <a:xfrm>
            <a:off x="357188" y="4845050"/>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4" name="椭圆 43"/>
          <p:cNvSpPr/>
          <p:nvPr/>
        </p:nvSpPr>
        <p:spPr bwMode="auto">
          <a:xfrm>
            <a:off x="1016000" y="57356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0611" name="直接连接符 44"/>
          <p:cNvCxnSpPr>
            <a:cxnSpLocks noChangeShapeType="1"/>
          </p:cNvCxnSpPr>
          <p:nvPr/>
        </p:nvCxnSpPr>
        <p:spPr bwMode="auto">
          <a:xfrm>
            <a:off x="1168400" y="5441950"/>
            <a:ext cx="0" cy="269875"/>
          </a:xfrm>
          <a:prstGeom prst="line">
            <a:avLst/>
          </a:prstGeom>
          <a:noFill/>
          <a:ln w="12700" algn="ctr">
            <a:solidFill>
              <a:schemeClr val="tx1"/>
            </a:solidFill>
            <a:round/>
            <a:headEnd/>
            <a:tailEnd/>
          </a:ln>
        </p:spPr>
      </p:cxnSp>
      <p:sp>
        <p:nvSpPr>
          <p:cNvPr id="46" name="内容占位符 4"/>
          <p:cNvSpPr txBox="1">
            <a:spLocks/>
          </p:cNvSpPr>
          <p:nvPr/>
        </p:nvSpPr>
        <p:spPr>
          <a:xfrm>
            <a:off x="336550" y="543242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y[7]=0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3" name="内容占位符 4"/>
          <p:cNvSpPr txBox="1">
            <a:spLocks/>
          </p:cNvSpPr>
          <p:nvPr/>
        </p:nvSpPr>
        <p:spPr>
          <a:xfrm>
            <a:off x="774700" y="6192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L=139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0" name="椭圆 49"/>
          <p:cNvSpPr/>
          <p:nvPr/>
        </p:nvSpPr>
        <p:spPr bwMode="auto">
          <a:xfrm>
            <a:off x="1960563" y="39941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0615" name="直接连接符 50"/>
          <p:cNvCxnSpPr>
            <a:cxnSpLocks noChangeShapeType="1"/>
            <a:stCxn id="24" idx="5"/>
            <a:endCxn id="50" idx="0"/>
          </p:cNvCxnSpPr>
          <p:nvPr/>
        </p:nvCxnSpPr>
        <p:spPr bwMode="auto">
          <a:xfrm>
            <a:off x="1779588" y="3587750"/>
            <a:ext cx="325437" cy="406400"/>
          </a:xfrm>
          <a:prstGeom prst="line">
            <a:avLst/>
          </a:prstGeom>
          <a:noFill/>
          <a:ln w="12700" algn="ctr">
            <a:solidFill>
              <a:schemeClr val="tx1"/>
            </a:solidFill>
            <a:round/>
            <a:headEnd/>
            <a:tailEnd/>
          </a:ln>
        </p:spPr>
      </p:cxnSp>
      <p:sp>
        <p:nvSpPr>
          <p:cNvPr id="49" name="内容占位符 4"/>
          <p:cNvSpPr txBox="1">
            <a:spLocks/>
          </p:cNvSpPr>
          <p:nvPr/>
        </p:nvSpPr>
        <p:spPr>
          <a:xfrm>
            <a:off x="1958975" y="349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2" name="椭圆 1">
            <a:extLst>
              <a:ext uri="{FF2B5EF4-FFF2-40B4-BE49-F238E27FC236}">
                <a16:creationId xmlns:a16="http://schemas.microsoft.com/office/drawing/2014/main" id="{DD5B53D7-7265-48B4-A718-126F4692BC9B}"/>
              </a:ext>
            </a:extLst>
          </p:cNvPr>
          <p:cNvSpPr/>
          <p:nvPr/>
        </p:nvSpPr>
        <p:spPr>
          <a:xfrm>
            <a:off x="4644008" y="427929"/>
            <a:ext cx="504056" cy="47916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a:extLst>
              <a:ext uri="{FF2B5EF4-FFF2-40B4-BE49-F238E27FC236}">
                <a16:creationId xmlns:a16="http://schemas.microsoft.com/office/drawing/2014/main" id="{F1FE9A89-F072-4925-B9C3-1350EFE10252}"/>
              </a:ext>
            </a:extLst>
          </p:cNvPr>
          <p:cNvCxnSpPr>
            <a:stCxn id="2" idx="4"/>
          </p:cNvCxnSpPr>
          <p:nvPr/>
        </p:nvCxnSpPr>
        <p:spPr>
          <a:xfrm flipH="1">
            <a:off x="4355976" y="907089"/>
            <a:ext cx="540060" cy="35633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椭圆 44">
            <a:extLst>
              <a:ext uri="{FF2B5EF4-FFF2-40B4-BE49-F238E27FC236}">
                <a16:creationId xmlns:a16="http://schemas.microsoft.com/office/drawing/2014/main" id="{56CF259B-F7F2-421B-BBD7-55068481E1B1}"/>
              </a:ext>
            </a:extLst>
          </p:cNvPr>
          <p:cNvSpPr/>
          <p:nvPr/>
        </p:nvSpPr>
        <p:spPr>
          <a:xfrm>
            <a:off x="4528341" y="-75019"/>
            <a:ext cx="504056" cy="4791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弧形 10">
            <a:extLst>
              <a:ext uri="{FF2B5EF4-FFF2-40B4-BE49-F238E27FC236}">
                <a16:creationId xmlns:a16="http://schemas.microsoft.com/office/drawing/2014/main" id="{AC978EE5-6D46-4A37-AE70-3990603B5EE2}"/>
              </a:ext>
            </a:extLst>
          </p:cNvPr>
          <p:cNvSpPr/>
          <p:nvPr/>
        </p:nvSpPr>
        <p:spPr>
          <a:xfrm>
            <a:off x="2773100" y="219133"/>
            <a:ext cx="4445551" cy="4373938"/>
          </a:xfrm>
          <a:prstGeom prst="arc">
            <a:avLst>
              <a:gd name="adj1" fmla="val 16200000"/>
              <a:gd name="adj2" fmla="val 4621577"/>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5"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E7D65A3E-A1B7-425B-B2D6-FFEEE5548AB7}"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19</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8286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242888" y="84138"/>
            <a:ext cx="7472362" cy="730250"/>
          </a:xfrm>
          <a:prstGeom prst="rect">
            <a:avLst/>
          </a:prstGeom>
          <a:solidFill>
            <a:schemeClr val="bg1"/>
          </a:solidFill>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)=(1,11,21,23,33,43,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45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)=(11,21,31,33,43,53,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55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12644" name="组合 1"/>
          <p:cNvGrpSpPr>
            <a:grpSpLocks/>
          </p:cNvGrpSpPr>
          <p:nvPr/>
        </p:nvGrpSpPr>
        <p:grpSpPr bwMode="auto">
          <a:xfrm>
            <a:off x="2924175" y="1089025"/>
            <a:ext cx="490538" cy="650875"/>
            <a:chOff x="2924175" y="1760321"/>
            <a:chExt cx="489852" cy="651776"/>
          </a:xfrm>
        </p:grpSpPr>
        <p:sp>
          <p:nvSpPr>
            <p:cNvPr id="5" name="椭圆 4"/>
            <p:cNvSpPr/>
            <p:nvPr/>
          </p:nvSpPr>
          <p:spPr bwMode="auto">
            <a:xfrm>
              <a:off x="2924175" y="2124362"/>
              <a:ext cx="288521" cy="28773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2686" name="直接连接符 7"/>
            <p:cNvCxnSpPr>
              <a:cxnSpLocks noChangeShapeType="1"/>
              <a:stCxn id="4" idx="3"/>
              <a:endCxn id="5" idx="0"/>
            </p:cNvCxnSpPr>
            <p:nvPr/>
          </p:nvCxnSpPr>
          <p:spPr bwMode="auto">
            <a:xfrm flipH="1">
              <a:off x="3068175" y="1760321"/>
              <a:ext cx="345852" cy="363776"/>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9731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2646" name="组合 11"/>
          <p:cNvGrpSpPr>
            <a:grpSpLocks/>
          </p:cNvGrpSpPr>
          <p:nvPr/>
        </p:nvGrpSpPr>
        <p:grpSpPr bwMode="auto">
          <a:xfrm>
            <a:off x="2451100" y="1693863"/>
            <a:ext cx="488950" cy="665162"/>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2684"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15573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2648" name="组合 6"/>
          <p:cNvGrpSpPr>
            <a:grpSpLocks/>
          </p:cNvGrpSpPr>
          <p:nvPr/>
        </p:nvGrpSpPr>
        <p:grpSpPr bwMode="auto">
          <a:xfrm>
            <a:off x="1336675" y="2205038"/>
            <a:ext cx="1128713" cy="787400"/>
            <a:chOff x="1336205" y="2875963"/>
            <a:chExt cx="1128944" cy="787613"/>
          </a:xfrm>
        </p:grpSpPr>
        <p:grpSp>
          <p:nvGrpSpPr>
            <p:cNvPr id="112679"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2682"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12649" name="组合 20"/>
          <p:cNvGrpSpPr>
            <a:grpSpLocks/>
          </p:cNvGrpSpPr>
          <p:nvPr/>
        </p:nvGrpSpPr>
        <p:grpSpPr bwMode="auto">
          <a:xfrm>
            <a:off x="895350" y="2841625"/>
            <a:ext cx="1128713" cy="788988"/>
            <a:chOff x="1336205" y="2875963"/>
            <a:chExt cx="1128944" cy="787613"/>
          </a:xfrm>
        </p:grpSpPr>
        <p:grpSp>
          <p:nvGrpSpPr>
            <p:cNvPr id="112675"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6"/>
                <a:ext cx="288984" cy="28842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2678"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12650" name="组合 25"/>
          <p:cNvGrpSpPr>
            <a:grpSpLocks/>
          </p:cNvGrpSpPr>
          <p:nvPr/>
        </p:nvGrpSpPr>
        <p:grpSpPr bwMode="auto">
          <a:xfrm>
            <a:off x="415925" y="3500438"/>
            <a:ext cx="1128713" cy="787400"/>
            <a:chOff x="1336205" y="2875963"/>
            <a:chExt cx="1128944" cy="787613"/>
          </a:xfrm>
        </p:grpSpPr>
        <p:grpSp>
          <p:nvGrpSpPr>
            <p:cNvPr id="112671"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2674"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36" name="椭圆 35"/>
          <p:cNvSpPr/>
          <p:nvPr/>
        </p:nvSpPr>
        <p:spPr bwMode="auto">
          <a:xfrm>
            <a:off x="1047750" y="4560888"/>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2652" name="直接连接符 36"/>
          <p:cNvCxnSpPr>
            <a:cxnSpLocks noChangeShapeType="1"/>
          </p:cNvCxnSpPr>
          <p:nvPr/>
        </p:nvCxnSpPr>
        <p:spPr bwMode="auto">
          <a:xfrm>
            <a:off x="1200150" y="4268788"/>
            <a:ext cx="0" cy="269875"/>
          </a:xfrm>
          <a:prstGeom prst="line">
            <a:avLst/>
          </a:prstGeom>
          <a:noFill/>
          <a:ln w="12700" algn="ctr">
            <a:solidFill>
              <a:schemeClr val="tx1"/>
            </a:solidFill>
            <a:round/>
            <a:headEnd/>
            <a:tailEnd/>
          </a:ln>
        </p:spPr>
      </p:cxnSp>
      <p:sp>
        <p:nvSpPr>
          <p:cNvPr id="35" name="内容占位符 4"/>
          <p:cNvSpPr txBox="1">
            <a:spLocks/>
          </p:cNvSpPr>
          <p:nvPr/>
        </p:nvSpPr>
        <p:spPr>
          <a:xfrm>
            <a:off x="350838" y="4287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12654" name="圆角矩形标注 38"/>
          <p:cNvSpPr>
            <a:spLocks noChangeArrowheads="1"/>
          </p:cNvSpPr>
          <p:nvPr/>
        </p:nvSpPr>
        <p:spPr bwMode="auto">
          <a:xfrm>
            <a:off x="3515519" y="4299406"/>
            <a:ext cx="4872167" cy="1023969"/>
          </a:xfrm>
          <a:prstGeom prst="wedgeRoundRectCallout">
            <a:avLst>
              <a:gd name="adj1" fmla="val -82037"/>
              <a:gd name="adj2" fmla="val -13171"/>
              <a:gd name="adj3" fmla="val 16667"/>
            </a:avLst>
          </a:prstGeom>
          <a:solidFill>
            <a:schemeClr val="bg2"/>
          </a:solidFill>
          <a:ln w="44450" algn="ctr">
            <a:solidFill>
              <a:schemeClr val="tx1"/>
            </a:solidFill>
            <a:round/>
            <a:headEnd/>
            <a:tailEnd type="triangle" w="med" len="med"/>
          </a:ln>
        </p:spPr>
        <p:txBody>
          <a:bodyPr wrap="squar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Verdana" pitchFamily="34" charset="0"/>
                <a:ea typeface="宋体" charset="-122"/>
                <a:cs typeface="+mn-cs"/>
              </a:rPr>
              <a:t>约束函数：</a:t>
            </a: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cw</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&lt;=M</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1+11+21+23+0+43=</a:t>
            </a: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109</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 &lt; 110</a:t>
            </a:r>
            <a:endParaRPr kumimoji="0" lang="zh-CN" altLang="en-US" sz="1800" b="0" i="0" u="none" strike="noStrike" kern="1200" cap="none" spc="0" normalizeH="0" baseline="0" noProof="0" dirty="0">
              <a:ln>
                <a:noFill/>
              </a:ln>
              <a:solidFill>
                <a:srgbClr val="000000"/>
              </a:solidFill>
              <a:effectLst/>
              <a:uLnTx/>
              <a:uFillTx/>
              <a:latin typeface="Verdana" pitchFamily="34" charset="0"/>
              <a:ea typeface="宋体"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endParaRPr>
          </a:p>
        </p:txBody>
      </p:sp>
      <p:sp>
        <p:nvSpPr>
          <p:cNvPr id="40" name="椭圆 39"/>
          <p:cNvSpPr/>
          <p:nvPr/>
        </p:nvSpPr>
        <p:spPr bwMode="auto">
          <a:xfrm>
            <a:off x="1030288" y="5146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2656" name="直接连接符 40"/>
          <p:cNvCxnSpPr>
            <a:cxnSpLocks noChangeShapeType="1"/>
          </p:cNvCxnSpPr>
          <p:nvPr/>
        </p:nvCxnSpPr>
        <p:spPr bwMode="auto">
          <a:xfrm>
            <a:off x="1182688" y="4854575"/>
            <a:ext cx="0" cy="269875"/>
          </a:xfrm>
          <a:prstGeom prst="line">
            <a:avLst/>
          </a:prstGeom>
          <a:noFill/>
          <a:ln w="12700" algn="ctr">
            <a:solidFill>
              <a:schemeClr val="tx1"/>
            </a:solidFill>
            <a:round/>
            <a:headEnd/>
            <a:tailEnd/>
          </a:ln>
        </p:spPr>
      </p:cxnSp>
      <p:sp>
        <p:nvSpPr>
          <p:cNvPr id="42" name="内容占位符 4"/>
          <p:cNvSpPr txBox="1">
            <a:spLocks/>
          </p:cNvSpPr>
          <p:nvPr/>
        </p:nvSpPr>
        <p:spPr>
          <a:xfrm>
            <a:off x="357188" y="4845050"/>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4" name="椭圆 43"/>
          <p:cNvSpPr/>
          <p:nvPr/>
        </p:nvSpPr>
        <p:spPr bwMode="auto">
          <a:xfrm>
            <a:off x="1016000" y="57356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2659" name="直接连接符 44"/>
          <p:cNvCxnSpPr>
            <a:cxnSpLocks noChangeShapeType="1"/>
          </p:cNvCxnSpPr>
          <p:nvPr/>
        </p:nvCxnSpPr>
        <p:spPr bwMode="auto">
          <a:xfrm>
            <a:off x="1168400" y="5441950"/>
            <a:ext cx="0" cy="269875"/>
          </a:xfrm>
          <a:prstGeom prst="line">
            <a:avLst/>
          </a:prstGeom>
          <a:noFill/>
          <a:ln w="12700" algn="ctr">
            <a:solidFill>
              <a:schemeClr val="tx1"/>
            </a:solidFill>
            <a:round/>
            <a:headEnd/>
            <a:tailEnd/>
          </a:ln>
        </p:spPr>
      </p:cxnSp>
      <p:sp>
        <p:nvSpPr>
          <p:cNvPr id="46" name="内容占位符 4"/>
          <p:cNvSpPr txBox="1">
            <a:spLocks/>
          </p:cNvSpPr>
          <p:nvPr/>
        </p:nvSpPr>
        <p:spPr>
          <a:xfrm>
            <a:off x="336550" y="543242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y[7]=0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3" name="内容占位符 4"/>
          <p:cNvSpPr txBox="1">
            <a:spLocks/>
          </p:cNvSpPr>
          <p:nvPr/>
        </p:nvSpPr>
        <p:spPr>
          <a:xfrm>
            <a:off x="774700" y="6192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L=139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0" name="椭圆 49"/>
          <p:cNvSpPr/>
          <p:nvPr/>
        </p:nvSpPr>
        <p:spPr bwMode="auto">
          <a:xfrm>
            <a:off x="1960563" y="39941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2663" name="直接连接符 50"/>
          <p:cNvCxnSpPr>
            <a:cxnSpLocks noChangeShapeType="1"/>
            <a:stCxn id="24" idx="5"/>
            <a:endCxn id="50" idx="0"/>
          </p:cNvCxnSpPr>
          <p:nvPr/>
        </p:nvCxnSpPr>
        <p:spPr bwMode="auto">
          <a:xfrm>
            <a:off x="1779588" y="3587750"/>
            <a:ext cx="325437" cy="406400"/>
          </a:xfrm>
          <a:prstGeom prst="line">
            <a:avLst/>
          </a:prstGeom>
          <a:noFill/>
          <a:ln w="12700" algn="ctr">
            <a:solidFill>
              <a:schemeClr val="tx1"/>
            </a:solidFill>
            <a:round/>
            <a:headEnd/>
            <a:tailEnd/>
          </a:ln>
        </p:spPr>
      </p:cxnSp>
      <p:sp>
        <p:nvSpPr>
          <p:cNvPr id="49" name="内容占位符 4"/>
          <p:cNvSpPr txBox="1">
            <a:spLocks/>
          </p:cNvSpPr>
          <p:nvPr/>
        </p:nvSpPr>
        <p:spPr>
          <a:xfrm>
            <a:off x="1958975" y="349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12665" name="直接连接符 46"/>
          <p:cNvCxnSpPr>
            <a:cxnSpLocks noChangeShapeType="1"/>
          </p:cNvCxnSpPr>
          <p:nvPr/>
        </p:nvCxnSpPr>
        <p:spPr bwMode="auto">
          <a:xfrm flipH="1">
            <a:off x="1860550" y="4279900"/>
            <a:ext cx="225425" cy="258763"/>
          </a:xfrm>
          <a:prstGeom prst="line">
            <a:avLst/>
          </a:prstGeom>
          <a:noFill/>
          <a:ln w="12700" algn="ctr">
            <a:solidFill>
              <a:schemeClr val="tx1"/>
            </a:solidFill>
            <a:round/>
            <a:headEnd/>
            <a:tailEnd/>
          </a:ln>
        </p:spPr>
      </p:cxnSp>
      <p:sp>
        <p:nvSpPr>
          <p:cNvPr id="48" name="椭圆 47"/>
          <p:cNvSpPr/>
          <p:nvPr/>
        </p:nvSpPr>
        <p:spPr bwMode="auto">
          <a:xfrm>
            <a:off x="1673225" y="4556125"/>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52" name="内容占位符 4"/>
          <p:cNvSpPr txBox="1">
            <a:spLocks/>
          </p:cNvSpPr>
          <p:nvPr/>
        </p:nvSpPr>
        <p:spPr>
          <a:xfrm>
            <a:off x="1638300" y="4256088"/>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Tree>
    <p:extLst>
      <p:ext uri="{BB962C8B-B14F-4D97-AF65-F5344CB8AC3E}">
        <p14:creationId xmlns:p14="http://schemas.microsoft.com/office/powerpoint/2010/main" val="2398425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Box 1"/>
          <p:cNvSpPr txBox="1">
            <a:spLocks noChangeArrowheads="1"/>
          </p:cNvSpPr>
          <p:nvPr/>
        </p:nvSpPr>
        <p:spPr bwMode="auto">
          <a:xfrm>
            <a:off x="428625" y="695325"/>
            <a:ext cx="4100513" cy="523875"/>
          </a:xfrm>
          <a:prstGeom prst="rect">
            <a:avLst/>
          </a:prstGeom>
          <a:noFill/>
          <a:ln>
            <a:noFill/>
          </a:ln>
        </p:spPr>
        <p:txBody>
          <a:bodyPr>
            <a:spAutoFit/>
          </a:bodyPr>
          <a:lstStyle>
            <a:lvl1pPr eaLnBrk="0" hangingPunct="0">
              <a:spcBef>
                <a:spcPct val="20000"/>
              </a:spcBef>
              <a:defRPr sz="2400">
                <a:solidFill>
                  <a:schemeClr val="tx1"/>
                </a:solidFill>
                <a:latin typeface="黑体" pitchFamily="49" charset="-122"/>
                <a:ea typeface="黑体" pitchFamily="49"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黑体"/>
                <a:ea typeface="黑体"/>
                <a:cs typeface="+mn-cs"/>
              </a:rPr>
              <a:t>5.6 0/1</a:t>
            </a:r>
            <a:r>
              <a:rPr kumimoji="0" lang="zh-CN" altLang="en-US" sz="2800" b="0" i="0" u="none" strike="noStrike" kern="1200" cap="none" spc="0" normalizeH="0" baseline="0" noProof="0" dirty="0">
                <a:ln>
                  <a:noFill/>
                </a:ln>
                <a:solidFill>
                  <a:srgbClr val="000000"/>
                </a:solidFill>
                <a:effectLst/>
                <a:uLnTx/>
                <a:uFillTx/>
                <a:latin typeface="黑体"/>
                <a:ea typeface="黑体"/>
                <a:cs typeface="+mn-cs"/>
              </a:rPr>
              <a:t>背包问题</a:t>
            </a:r>
          </a:p>
        </p:txBody>
      </p:sp>
      <p:sp>
        <p:nvSpPr>
          <p:cNvPr id="93186" name="灯片编号占位符 1"/>
          <p:cNvSpPr txBox="1">
            <a:spLocks/>
          </p:cNvSpPr>
          <p:nvPr/>
        </p:nvSpPr>
        <p:spPr bwMode="auto">
          <a:xfrm>
            <a:off x="7958138" y="6381750"/>
            <a:ext cx="1052512" cy="331788"/>
          </a:xfrm>
          <a:prstGeom prst="rect">
            <a:avLst/>
          </a:prstGeom>
          <a:noFill/>
          <a:ln w="9525">
            <a:noFill/>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B3617DA-8C78-4449-88D7-A144D7E3136D}" type="slidenum">
              <a:rPr kumimoji="0" lang="zh-CN" altLang="en-US" sz="1400" b="0" i="0" u="none" strike="noStrike" kern="1200" cap="none" spc="0" normalizeH="0" baseline="0" noProof="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graphicFrame>
        <p:nvGraphicFramePr>
          <p:cNvPr id="11" name="Object 7">
            <a:extLst>
              <a:ext uri="{FF2B5EF4-FFF2-40B4-BE49-F238E27FC236}">
                <a16:creationId xmlns:a16="http://schemas.microsoft.com/office/drawing/2014/main" id="{61724A31-3B24-4502-8991-E3EAE859D0E9}"/>
              </a:ext>
            </a:extLst>
          </p:cNvPr>
          <p:cNvGraphicFramePr>
            <a:graphicFrameLocks noChangeAspect="1"/>
          </p:cNvGraphicFramePr>
          <p:nvPr>
            <p:extLst>
              <p:ext uri="{D42A27DB-BD31-4B8C-83A1-F6EECF244321}">
                <p14:modId xmlns:p14="http://schemas.microsoft.com/office/powerpoint/2010/main" val="3129743055"/>
              </p:ext>
            </p:extLst>
          </p:nvPr>
        </p:nvGraphicFramePr>
        <p:xfrm>
          <a:off x="755576" y="1219200"/>
          <a:ext cx="7086600" cy="2209800"/>
        </p:xfrm>
        <a:graphic>
          <a:graphicData uri="http://schemas.openxmlformats.org/presentationml/2006/ole">
            <mc:AlternateContent xmlns:mc="http://schemas.openxmlformats.org/markup-compatibility/2006">
              <mc:Choice xmlns:v="urn:schemas-microsoft-com:vml" Requires="v">
                <p:oleObj spid="_x0000_s4130" name="文档" r:id="rId3" imgW="3940328" imgH="1188572" progId="Word.Document.8">
                  <p:embed/>
                </p:oleObj>
              </mc:Choice>
              <mc:Fallback>
                <p:oleObj name="文档" r:id="rId3" imgW="3940328" imgH="1188572" progId="Word.Document.8">
                  <p:embed/>
                  <p:pic>
                    <p:nvPicPr>
                      <p:cNvPr id="106501" name="Object 7">
                        <a:extLst>
                          <a:ext uri="{FF2B5EF4-FFF2-40B4-BE49-F238E27FC236}">
                            <a16:creationId xmlns:a16="http://schemas.microsoft.com/office/drawing/2014/main" id="{A1855A48-6EB2-41B6-9FAF-A0B6042E9E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1219200"/>
                        <a:ext cx="7086600" cy="220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13" name="Object 7">
                <a:extLst>
                  <a:ext uri="{FF2B5EF4-FFF2-40B4-BE49-F238E27FC236}">
                    <a16:creationId xmlns:a16="http://schemas.microsoft.com/office/drawing/2014/main" id="{D94470A5-9F9F-4046-B49E-D3269130DC03}"/>
                  </a:ext>
                </a:extLst>
              </p:cNvPr>
              <p:cNvSpPr txBox="1"/>
              <p:nvPr/>
            </p:nvSpPr>
            <p:spPr bwMode="auto">
              <a:xfrm>
                <a:off x="1907704" y="3429000"/>
                <a:ext cx="4608512" cy="2629663"/>
              </a:xfrm>
              <a:prstGeom prst="rect">
                <a:avLst/>
              </a:prstGeom>
              <a:noFill/>
              <a:ln>
                <a:noFill/>
              </a:ln>
              <a:extLst/>
            </p:spPr>
            <p:txBody>
              <a:bodyPr>
                <a:no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400" i="1">
                              <a:solidFill>
                                <a:srgbClr val="000000"/>
                              </a:solidFill>
                              <a:latin typeface="Cambria Math" panose="02040503050406030204" pitchFamily="18" charset="0"/>
                            </a:rPr>
                          </m:ctrlPr>
                        </m:dPr>
                        <m:e>
                          <m:m>
                            <m:mPr>
                              <m:plcHide m:val="on"/>
                              <m:mcs>
                                <m:mc>
                                  <m:mcPr>
                                    <m:count m:val="2"/>
                                    <m:mcJc m:val="center"/>
                                  </m:mcPr>
                                </m:mc>
                              </m:mcs>
                              <m:ctrlPr>
                                <a:rPr lang="zh-CN" altLang="en-US" sz="2400" i="1" smtClean="0">
                                  <a:solidFill>
                                    <a:srgbClr val="000000"/>
                                  </a:solidFill>
                                  <a:latin typeface="Cambria Math" panose="02040503050406030204" pitchFamily="18" charset="0"/>
                                </a:rPr>
                              </m:ctrlPr>
                            </m:mPr>
                            <m:mr>
                              <m:e>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max</m:t>
                                    </m:r>
                                  </m:fName>
                                  <m:e/>
                                </m:func>
                              </m:e>
                              <m:e>
                                <m:nary>
                                  <m:naryPr>
                                    <m:chr m:val="∑"/>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=1</m:t>
                                    </m:r>
                                  </m:sub>
                                  <m:sup>
                                    <m:r>
                                      <a:rPr lang="zh-CN" altLang="en-US" sz="2400" i="1">
                                        <a:solidFill>
                                          <a:srgbClr val="000000"/>
                                        </a:solidFill>
                                        <a:latin typeface="Cambria Math" panose="02040503050406030204" pitchFamily="18" charset="0"/>
                                      </a:rPr>
                                      <m:t>𝑛</m:t>
                                    </m:r>
                                  </m:sup>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𝑣</m:t>
                                        </m:r>
                                      </m:e>
                                      <m:sub>
                                        <m:r>
                                          <a:rPr lang="zh-CN" altLang="en-US" sz="2400" i="1">
                                            <a:solidFill>
                                              <a:srgbClr val="000000"/>
                                            </a:solidFill>
                                            <a:latin typeface="Cambria Math" panose="02040503050406030204" pitchFamily="18" charset="0"/>
                                          </a:rPr>
                                          <m:t>𝑖</m:t>
                                        </m:r>
                                      </m:sub>
                                    </m:sSub>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𝑖</m:t>
                                        </m:r>
                                      </m:sub>
                                    </m:sSub>
                                  </m:e>
                                </m:nary>
                              </m:e>
                            </m:mr>
                            <m:mr>
                              <m:e>
                                <m:r>
                                  <a:rPr lang="zh-CN" altLang="en-US" sz="2400" i="1">
                                    <a:solidFill>
                                      <a:srgbClr val="000000"/>
                                    </a:solidFill>
                                    <a:latin typeface="Cambria Math" panose="02040503050406030204" pitchFamily="18" charset="0"/>
                                  </a:rPr>
                                  <m:t>𝑠</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𝑡</m:t>
                                </m:r>
                                <m:r>
                                  <a:rPr lang="zh-CN" altLang="en-US" sz="2400" i="1">
                                    <a:solidFill>
                                      <a:srgbClr val="000000"/>
                                    </a:solidFill>
                                    <a:latin typeface="Cambria Math" panose="02040503050406030204" pitchFamily="18" charset="0"/>
                                  </a:rPr>
                                  <m:t>.</m:t>
                                </m:r>
                              </m:e>
                              <m:e>
                                <m:nary>
                                  <m:naryPr>
                                    <m:chr m:val="∑"/>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=1</m:t>
                                    </m:r>
                                  </m:sub>
                                  <m:sup>
                                    <m:r>
                                      <a:rPr lang="zh-CN" altLang="en-US" sz="2400" i="1">
                                        <a:solidFill>
                                          <a:srgbClr val="000000"/>
                                        </a:solidFill>
                                        <a:latin typeface="Cambria Math" panose="02040503050406030204" pitchFamily="18" charset="0"/>
                                      </a:rPr>
                                      <m:t>𝑛</m:t>
                                    </m:r>
                                  </m:sup>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𝑤</m:t>
                                        </m:r>
                                      </m:e>
                                      <m:sub>
                                        <m:r>
                                          <a:rPr lang="zh-CN" altLang="en-US" sz="2400" i="1">
                                            <a:solidFill>
                                              <a:srgbClr val="000000"/>
                                            </a:solidFill>
                                            <a:latin typeface="Cambria Math" panose="02040503050406030204" pitchFamily="18" charset="0"/>
                                          </a:rPr>
                                          <m:t>𝑖</m:t>
                                        </m:r>
                                      </m:sub>
                                    </m:sSub>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𝑐</m:t>
                                    </m:r>
                                  </m:e>
                                </m:nary>
                              </m:e>
                            </m:mr>
                            <m:mr>
                              <m:e/>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∈{0,1},</m:t>
                                </m:r>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=1,2,⋯,</m:t>
                                </m:r>
                                <m:r>
                                  <a:rPr lang="zh-CN" altLang="en-US" sz="2400" i="1">
                                    <a:solidFill>
                                      <a:srgbClr val="000000"/>
                                    </a:solidFill>
                                    <a:latin typeface="Cambria Math" panose="02040503050406030204" pitchFamily="18" charset="0"/>
                                  </a:rPr>
                                  <m:t>𝑛</m:t>
                                </m:r>
                              </m:e>
                            </m:mr>
                          </m:m>
                        </m:e>
                      </m:d>
                    </m:oMath>
                  </m:oMathPara>
                </a14:m>
                <a:endParaRPr lang="zh-CN" altLang="en-US" sz="2400" dirty="0"/>
              </a:p>
            </p:txBody>
          </p:sp>
        </mc:Choice>
        <mc:Fallback xmlns="">
          <p:sp>
            <p:nvSpPr>
              <p:cNvPr id="13" name="Object 7">
                <a:extLst>
                  <a:ext uri="{FF2B5EF4-FFF2-40B4-BE49-F238E27FC236}">
                    <a16:creationId xmlns:a16="http://schemas.microsoft.com/office/drawing/2014/main" id="{D94470A5-9F9F-4046-B49E-D3269130DC03}"/>
                  </a:ext>
                </a:extLst>
              </p:cNvPr>
              <p:cNvSpPr txBox="1">
                <a:spLocks noRot="1" noChangeAspect="1" noMove="1" noResize="1" noEditPoints="1" noAdjustHandles="1" noChangeArrowheads="1" noChangeShapeType="1" noTextEdit="1"/>
              </p:cNvSpPr>
              <p:nvPr/>
            </p:nvSpPr>
            <p:spPr bwMode="auto">
              <a:xfrm>
                <a:off x="1907704" y="3429000"/>
                <a:ext cx="4608512" cy="2629663"/>
              </a:xfrm>
              <a:prstGeom prst="rect">
                <a:avLst/>
              </a:prstGeom>
              <a:blipFill>
                <a:blip r:embed="rId5"/>
                <a:stretch>
                  <a:fillRect/>
                </a:stretch>
              </a:blipFill>
              <a:ln>
                <a:noFill/>
              </a:ln>
              <a:extLst/>
            </p:spPr>
            <p:txBody>
              <a:bodyPr/>
              <a:lstStyle/>
              <a:p>
                <a:r>
                  <a:rPr lang="zh-CN" altLang="en-US">
                    <a:noFill/>
                  </a:rPr>
                  <a:t> </a:t>
                </a:r>
              </a:p>
            </p:txBody>
          </p:sp>
        </mc:Fallback>
      </mc:AlternateContent>
      <p:sp>
        <p:nvSpPr>
          <p:cNvPr id="14" name="AutoShape 9">
            <a:extLst>
              <a:ext uri="{FF2B5EF4-FFF2-40B4-BE49-F238E27FC236}">
                <a16:creationId xmlns:a16="http://schemas.microsoft.com/office/drawing/2014/main" id="{A1FA306E-A5F9-4054-A1CA-BA6CE9E534E7}"/>
              </a:ext>
            </a:extLst>
          </p:cNvPr>
          <p:cNvSpPr>
            <a:spLocks noChangeArrowheads="1"/>
          </p:cNvSpPr>
          <p:nvPr/>
        </p:nvSpPr>
        <p:spPr bwMode="auto">
          <a:xfrm>
            <a:off x="107504" y="5085184"/>
            <a:ext cx="2216150" cy="762000"/>
          </a:xfrm>
          <a:prstGeom prst="wedgeEllipseCallout">
            <a:avLst>
              <a:gd name="adj1" fmla="val 98866"/>
              <a:gd name="adj2" fmla="val 46314"/>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fontAlgn="base">
              <a:spcBef>
                <a:spcPct val="0"/>
              </a:spcBef>
              <a:spcAft>
                <a:spcPct val="0"/>
              </a:spcAft>
              <a:buNone/>
              <a:defRPr/>
            </a:pPr>
            <a:r>
              <a:rPr lang="en-US" altLang="zh-CN" sz="2000" b="1" dirty="0">
                <a:solidFill>
                  <a:srgbClr val="FF0000"/>
                </a:solidFill>
                <a:latin typeface="Times New Roman" panose="02020603050405020304" pitchFamily="18" charset="0"/>
                <a:ea typeface="楷体_GB2312" pitchFamily="49" charset="-122"/>
              </a:rPr>
              <a:t>0-1</a:t>
            </a:r>
            <a:r>
              <a:rPr lang="zh-CN" altLang="en-US" sz="2000" b="1" dirty="0">
                <a:solidFill>
                  <a:srgbClr val="FF0000"/>
                </a:solidFill>
                <a:latin typeface="楷体_GB2312" pitchFamily="49" charset="-122"/>
                <a:ea typeface="楷体_GB2312" pitchFamily="49" charset="-122"/>
              </a:rPr>
              <a:t>背包问题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E7D65A3E-A1B7-425B-B2D6-FFEEE5548AB7}"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20</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8286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242888" y="84138"/>
            <a:ext cx="7472362" cy="730250"/>
          </a:xfrm>
          <a:prstGeom prst="rect">
            <a:avLst/>
          </a:prstGeom>
          <a:solidFill>
            <a:schemeClr val="bg1"/>
          </a:solidFill>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)=(1,11,21,23,33,43,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45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)=(11,21,31,33,43,53,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55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12644" name="组合 1"/>
          <p:cNvGrpSpPr>
            <a:grpSpLocks/>
          </p:cNvGrpSpPr>
          <p:nvPr/>
        </p:nvGrpSpPr>
        <p:grpSpPr bwMode="auto">
          <a:xfrm>
            <a:off x="2924175" y="1089025"/>
            <a:ext cx="490538" cy="650875"/>
            <a:chOff x="2924175" y="1760321"/>
            <a:chExt cx="489852" cy="651776"/>
          </a:xfrm>
        </p:grpSpPr>
        <p:sp>
          <p:nvSpPr>
            <p:cNvPr id="5" name="椭圆 4"/>
            <p:cNvSpPr/>
            <p:nvPr/>
          </p:nvSpPr>
          <p:spPr bwMode="auto">
            <a:xfrm>
              <a:off x="2924175" y="2124362"/>
              <a:ext cx="288521" cy="28773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2686" name="直接连接符 7"/>
            <p:cNvCxnSpPr>
              <a:cxnSpLocks noChangeShapeType="1"/>
              <a:stCxn id="4" idx="3"/>
              <a:endCxn id="5" idx="0"/>
            </p:cNvCxnSpPr>
            <p:nvPr/>
          </p:nvCxnSpPr>
          <p:spPr bwMode="auto">
            <a:xfrm flipH="1">
              <a:off x="3068175" y="1760321"/>
              <a:ext cx="345852" cy="363776"/>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9731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2646" name="组合 11"/>
          <p:cNvGrpSpPr>
            <a:grpSpLocks/>
          </p:cNvGrpSpPr>
          <p:nvPr/>
        </p:nvGrpSpPr>
        <p:grpSpPr bwMode="auto">
          <a:xfrm>
            <a:off x="2451100" y="1693863"/>
            <a:ext cx="488950" cy="665162"/>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2684"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15573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2648" name="组合 6"/>
          <p:cNvGrpSpPr>
            <a:grpSpLocks/>
          </p:cNvGrpSpPr>
          <p:nvPr/>
        </p:nvGrpSpPr>
        <p:grpSpPr bwMode="auto">
          <a:xfrm>
            <a:off x="1336675" y="2205038"/>
            <a:ext cx="1128713" cy="787400"/>
            <a:chOff x="1336205" y="2875963"/>
            <a:chExt cx="1128944" cy="787613"/>
          </a:xfrm>
        </p:grpSpPr>
        <p:grpSp>
          <p:nvGrpSpPr>
            <p:cNvPr id="112679"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2682"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12649" name="组合 20"/>
          <p:cNvGrpSpPr>
            <a:grpSpLocks/>
          </p:cNvGrpSpPr>
          <p:nvPr/>
        </p:nvGrpSpPr>
        <p:grpSpPr bwMode="auto">
          <a:xfrm>
            <a:off x="895350" y="2841625"/>
            <a:ext cx="1128713" cy="788988"/>
            <a:chOff x="1336205" y="2875963"/>
            <a:chExt cx="1128944" cy="787613"/>
          </a:xfrm>
        </p:grpSpPr>
        <p:grpSp>
          <p:nvGrpSpPr>
            <p:cNvPr id="112675"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6"/>
                <a:ext cx="288984" cy="28842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2678"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12650" name="组合 25"/>
          <p:cNvGrpSpPr>
            <a:grpSpLocks/>
          </p:cNvGrpSpPr>
          <p:nvPr/>
        </p:nvGrpSpPr>
        <p:grpSpPr bwMode="auto">
          <a:xfrm>
            <a:off x="415925" y="3500438"/>
            <a:ext cx="1128713" cy="787400"/>
            <a:chOff x="1336205" y="2875963"/>
            <a:chExt cx="1128944" cy="787613"/>
          </a:xfrm>
        </p:grpSpPr>
        <p:grpSp>
          <p:nvGrpSpPr>
            <p:cNvPr id="112671"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2674"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36" name="椭圆 35"/>
          <p:cNvSpPr/>
          <p:nvPr/>
        </p:nvSpPr>
        <p:spPr bwMode="auto">
          <a:xfrm>
            <a:off x="1047750" y="4560888"/>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2652" name="直接连接符 36"/>
          <p:cNvCxnSpPr>
            <a:cxnSpLocks noChangeShapeType="1"/>
          </p:cNvCxnSpPr>
          <p:nvPr/>
        </p:nvCxnSpPr>
        <p:spPr bwMode="auto">
          <a:xfrm>
            <a:off x="1200150" y="4268788"/>
            <a:ext cx="0" cy="269875"/>
          </a:xfrm>
          <a:prstGeom prst="line">
            <a:avLst/>
          </a:prstGeom>
          <a:noFill/>
          <a:ln w="12700" algn="ctr">
            <a:solidFill>
              <a:schemeClr val="tx1"/>
            </a:solidFill>
            <a:round/>
            <a:headEnd/>
            <a:tailEnd/>
          </a:ln>
        </p:spPr>
      </p:cxnSp>
      <p:sp>
        <p:nvSpPr>
          <p:cNvPr id="35" name="内容占位符 4"/>
          <p:cNvSpPr txBox="1">
            <a:spLocks/>
          </p:cNvSpPr>
          <p:nvPr/>
        </p:nvSpPr>
        <p:spPr>
          <a:xfrm>
            <a:off x="350838" y="4287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12654" name="圆角矩形标注 38"/>
          <p:cNvSpPr>
            <a:spLocks noChangeArrowheads="1"/>
          </p:cNvSpPr>
          <p:nvPr/>
        </p:nvSpPr>
        <p:spPr bwMode="auto">
          <a:xfrm>
            <a:off x="3241544" y="5103002"/>
            <a:ext cx="4872167" cy="1023969"/>
          </a:xfrm>
          <a:prstGeom prst="wedgeRoundRectCallout">
            <a:avLst>
              <a:gd name="adj1" fmla="val -82037"/>
              <a:gd name="adj2" fmla="val -13171"/>
              <a:gd name="adj3" fmla="val 16667"/>
            </a:avLst>
          </a:prstGeom>
          <a:solidFill>
            <a:schemeClr val="bg2"/>
          </a:solidFill>
          <a:ln w="44450" algn="ctr">
            <a:solidFill>
              <a:schemeClr val="tx1"/>
            </a:solidFill>
            <a:round/>
            <a:headEnd/>
            <a:tailEnd type="triangle" w="med" len="med"/>
          </a:ln>
        </p:spPr>
        <p:txBody>
          <a:bodyPr wrap="squar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Verdana" pitchFamily="34" charset="0"/>
                <a:ea typeface="宋体" charset="-122"/>
                <a:cs typeface="+mn-cs"/>
              </a:rPr>
              <a:t>约束函数：</a:t>
            </a: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cw</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&lt;=M</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1+11+21+23+0+43+45=</a:t>
            </a: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144</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 &gt; 110</a:t>
            </a:r>
            <a:endParaRPr kumimoji="0" lang="zh-CN" altLang="en-US" sz="1800" b="0" i="0" u="none" strike="noStrike" kern="1200" cap="none" spc="0" normalizeH="0" baseline="0" noProof="0" dirty="0">
              <a:ln>
                <a:noFill/>
              </a:ln>
              <a:solidFill>
                <a:srgbClr val="000000"/>
              </a:solidFill>
              <a:effectLst/>
              <a:uLnTx/>
              <a:uFillTx/>
              <a:latin typeface="Verdana" pitchFamily="34" charset="0"/>
              <a:ea typeface="宋体"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endParaRPr>
          </a:p>
        </p:txBody>
      </p:sp>
      <p:sp>
        <p:nvSpPr>
          <p:cNvPr id="40" name="椭圆 39"/>
          <p:cNvSpPr/>
          <p:nvPr/>
        </p:nvSpPr>
        <p:spPr bwMode="auto">
          <a:xfrm>
            <a:off x="1030288" y="5146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2656" name="直接连接符 40"/>
          <p:cNvCxnSpPr>
            <a:cxnSpLocks noChangeShapeType="1"/>
          </p:cNvCxnSpPr>
          <p:nvPr/>
        </p:nvCxnSpPr>
        <p:spPr bwMode="auto">
          <a:xfrm>
            <a:off x="1182688" y="4854575"/>
            <a:ext cx="0" cy="269875"/>
          </a:xfrm>
          <a:prstGeom prst="line">
            <a:avLst/>
          </a:prstGeom>
          <a:noFill/>
          <a:ln w="12700" algn="ctr">
            <a:solidFill>
              <a:schemeClr val="tx1"/>
            </a:solidFill>
            <a:round/>
            <a:headEnd/>
            <a:tailEnd/>
          </a:ln>
        </p:spPr>
      </p:cxnSp>
      <p:sp>
        <p:nvSpPr>
          <p:cNvPr id="42" name="内容占位符 4"/>
          <p:cNvSpPr txBox="1">
            <a:spLocks/>
          </p:cNvSpPr>
          <p:nvPr/>
        </p:nvSpPr>
        <p:spPr>
          <a:xfrm>
            <a:off x="357188" y="4845050"/>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4" name="椭圆 43"/>
          <p:cNvSpPr/>
          <p:nvPr/>
        </p:nvSpPr>
        <p:spPr bwMode="auto">
          <a:xfrm>
            <a:off x="1016000" y="57356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2659" name="直接连接符 44"/>
          <p:cNvCxnSpPr>
            <a:cxnSpLocks noChangeShapeType="1"/>
          </p:cNvCxnSpPr>
          <p:nvPr/>
        </p:nvCxnSpPr>
        <p:spPr bwMode="auto">
          <a:xfrm>
            <a:off x="1168400" y="5441950"/>
            <a:ext cx="0" cy="269875"/>
          </a:xfrm>
          <a:prstGeom prst="line">
            <a:avLst/>
          </a:prstGeom>
          <a:noFill/>
          <a:ln w="12700" algn="ctr">
            <a:solidFill>
              <a:schemeClr val="tx1"/>
            </a:solidFill>
            <a:round/>
            <a:headEnd/>
            <a:tailEnd/>
          </a:ln>
        </p:spPr>
      </p:cxnSp>
      <p:sp>
        <p:nvSpPr>
          <p:cNvPr id="46" name="内容占位符 4"/>
          <p:cNvSpPr txBox="1">
            <a:spLocks/>
          </p:cNvSpPr>
          <p:nvPr/>
        </p:nvSpPr>
        <p:spPr>
          <a:xfrm>
            <a:off x="336550" y="543242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y[7]=0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3" name="内容占位符 4"/>
          <p:cNvSpPr txBox="1">
            <a:spLocks/>
          </p:cNvSpPr>
          <p:nvPr/>
        </p:nvSpPr>
        <p:spPr>
          <a:xfrm>
            <a:off x="774700" y="6192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L=139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0" name="椭圆 49"/>
          <p:cNvSpPr/>
          <p:nvPr/>
        </p:nvSpPr>
        <p:spPr bwMode="auto">
          <a:xfrm>
            <a:off x="1960563" y="39941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2663" name="直接连接符 50"/>
          <p:cNvCxnSpPr>
            <a:cxnSpLocks noChangeShapeType="1"/>
            <a:stCxn id="24" idx="5"/>
            <a:endCxn id="50" idx="0"/>
          </p:cNvCxnSpPr>
          <p:nvPr/>
        </p:nvCxnSpPr>
        <p:spPr bwMode="auto">
          <a:xfrm>
            <a:off x="1779588" y="3587750"/>
            <a:ext cx="325437" cy="406400"/>
          </a:xfrm>
          <a:prstGeom prst="line">
            <a:avLst/>
          </a:prstGeom>
          <a:noFill/>
          <a:ln w="12700" algn="ctr">
            <a:solidFill>
              <a:schemeClr val="tx1"/>
            </a:solidFill>
            <a:round/>
            <a:headEnd/>
            <a:tailEnd/>
          </a:ln>
        </p:spPr>
      </p:cxnSp>
      <p:sp>
        <p:nvSpPr>
          <p:cNvPr id="49" name="内容占位符 4"/>
          <p:cNvSpPr txBox="1">
            <a:spLocks/>
          </p:cNvSpPr>
          <p:nvPr/>
        </p:nvSpPr>
        <p:spPr>
          <a:xfrm>
            <a:off x="1958975" y="349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12665" name="直接连接符 46"/>
          <p:cNvCxnSpPr>
            <a:cxnSpLocks noChangeShapeType="1"/>
          </p:cNvCxnSpPr>
          <p:nvPr/>
        </p:nvCxnSpPr>
        <p:spPr bwMode="auto">
          <a:xfrm flipH="1">
            <a:off x="1860550" y="4279900"/>
            <a:ext cx="225425" cy="258763"/>
          </a:xfrm>
          <a:prstGeom prst="line">
            <a:avLst/>
          </a:prstGeom>
          <a:noFill/>
          <a:ln w="12700" algn="ctr">
            <a:solidFill>
              <a:schemeClr val="tx1"/>
            </a:solidFill>
            <a:round/>
            <a:headEnd/>
            <a:tailEnd/>
          </a:ln>
        </p:spPr>
      </p:cxnSp>
      <p:sp>
        <p:nvSpPr>
          <p:cNvPr id="48" name="椭圆 47"/>
          <p:cNvSpPr/>
          <p:nvPr/>
        </p:nvSpPr>
        <p:spPr bwMode="auto">
          <a:xfrm>
            <a:off x="1673225" y="4556125"/>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52" name="内容占位符 4"/>
          <p:cNvSpPr txBox="1">
            <a:spLocks/>
          </p:cNvSpPr>
          <p:nvPr/>
        </p:nvSpPr>
        <p:spPr>
          <a:xfrm>
            <a:off x="1638300" y="4256088"/>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2668" name="组合 53"/>
          <p:cNvGrpSpPr>
            <a:grpSpLocks/>
          </p:cNvGrpSpPr>
          <p:nvPr/>
        </p:nvGrpSpPr>
        <p:grpSpPr bwMode="auto">
          <a:xfrm>
            <a:off x="1428750" y="4843463"/>
            <a:ext cx="425450" cy="700087"/>
            <a:chOff x="463665" y="3234255"/>
            <a:chExt cx="425197" cy="700051"/>
          </a:xfrm>
        </p:grpSpPr>
        <p:sp>
          <p:nvSpPr>
            <p:cNvPr id="112669" name="Line 73"/>
            <p:cNvSpPr>
              <a:spLocks noChangeShapeType="1"/>
            </p:cNvSpPr>
            <p:nvPr/>
          </p:nvSpPr>
          <p:spPr bwMode="auto">
            <a:xfrm flipH="1">
              <a:off x="589449" y="3234255"/>
              <a:ext cx="299413" cy="381591"/>
            </a:xfrm>
            <a:prstGeom prst="line">
              <a:avLst/>
            </a:prstGeom>
            <a:noFill/>
            <a:ln w="28575">
              <a:solidFill>
                <a:srgbClr val="FF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112670" name="Oval 84"/>
            <p:cNvSpPr>
              <a:spLocks noChangeArrowheads="1"/>
            </p:cNvSpPr>
            <p:nvPr/>
          </p:nvSpPr>
          <p:spPr bwMode="auto">
            <a:xfrm>
              <a:off x="463665" y="3615846"/>
              <a:ext cx="375506" cy="318460"/>
            </a:xfrm>
            <a:prstGeom prst="ellipse">
              <a:avLst/>
            </a:prstGeom>
            <a:solidFill>
              <a:schemeClr val="bg1"/>
            </a:solidFill>
            <a:ln w="38100">
              <a:solidFill>
                <a:srgbClr val="FF0000"/>
              </a:solidFill>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Verdana" pitchFamily="34" charset="0"/>
                  <a:ea typeface="宋体" charset="-122"/>
                  <a:cs typeface="+mn-cs"/>
                </a:rPr>
                <a:t>X</a:t>
              </a: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7D108107-1427-4AB1-A6A4-2784DC093B6A}"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21</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8286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242888" y="84138"/>
            <a:ext cx="7472362" cy="730250"/>
          </a:xfrm>
          <a:prstGeom prst="rect">
            <a:avLst/>
          </a:prstGeom>
          <a:solidFill>
            <a:schemeClr val="bg1"/>
          </a:solidFill>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)=(1,11,21,23,33,43,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45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)=(11,21,31,33,43,53,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55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13668" name="组合 1"/>
          <p:cNvGrpSpPr>
            <a:grpSpLocks/>
          </p:cNvGrpSpPr>
          <p:nvPr/>
        </p:nvGrpSpPr>
        <p:grpSpPr bwMode="auto">
          <a:xfrm>
            <a:off x="2924175" y="1089025"/>
            <a:ext cx="490538" cy="650875"/>
            <a:chOff x="2924175" y="1760321"/>
            <a:chExt cx="489852" cy="651776"/>
          </a:xfrm>
        </p:grpSpPr>
        <p:sp>
          <p:nvSpPr>
            <p:cNvPr id="5" name="椭圆 4"/>
            <p:cNvSpPr/>
            <p:nvPr/>
          </p:nvSpPr>
          <p:spPr bwMode="auto">
            <a:xfrm>
              <a:off x="2924175" y="2124362"/>
              <a:ext cx="288521" cy="28773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3714" name="直接连接符 7"/>
            <p:cNvCxnSpPr>
              <a:cxnSpLocks noChangeShapeType="1"/>
              <a:stCxn id="4" idx="3"/>
              <a:endCxn id="5" idx="0"/>
            </p:cNvCxnSpPr>
            <p:nvPr/>
          </p:nvCxnSpPr>
          <p:spPr bwMode="auto">
            <a:xfrm flipH="1">
              <a:off x="3068175" y="1760321"/>
              <a:ext cx="345852" cy="363776"/>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9731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3670" name="组合 11"/>
          <p:cNvGrpSpPr>
            <a:grpSpLocks/>
          </p:cNvGrpSpPr>
          <p:nvPr/>
        </p:nvGrpSpPr>
        <p:grpSpPr bwMode="auto">
          <a:xfrm>
            <a:off x="2451100" y="1693863"/>
            <a:ext cx="488950" cy="665162"/>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3712"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15573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3672" name="组合 6"/>
          <p:cNvGrpSpPr>
            <a:grpSpLocks/>
          </p:cNvGrpSpPr>
          <p:nvPr/>
        </p:nvGrpSpPr>
        <p:grpSpPr bwMode="auto">
          <a:xfrm>
            <a:off x="1336675" y="2205038"/>
            <a:ext cx="1128713" cy="787400"/>
            <a:chOff x="1336205" y="2875963"/>
            <a:chExt cx="1128944" cy="787613"/>
          </a:xfrm>
        </p:grpSpPr>
        <p:grpSp>
          <p:nvGrpSpPr>
            <p:cNvPr id="113707"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3710"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13673" name="组合 20"/>
          <p:cNvGrpSpPr>
            <a:grpSpLocks/>
          </p:cNvGrpSpPr>
          <p:nvPr/>
        </p:nvGrpSpPr>
        <p:grpSpPr bwMode="auto">
          <a:xfrm>
            <a:off x="895350" y="2841625"/>
            <a:ext cx="1128713" cy="788988"/>
            <a:chOff x="1336205" y="2875963"/>
            <a:chExt cx="1128944" cy="787613"/>
          </a:xfrm>
        </p:grpSpPr>
        <p:grpSp>
          <p:nvGrpSpPr>
            <p:cNvPr id="113703"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6"/>
                <a:ext cx="288984" cy="28842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3706"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13674" name="组合 25"/>
          <p:cNvGrpSpPr>
            <a:grpSpLocks/>
          </p:cNvGrpSpPr>
          <p:nvPr/>
        </p:nvGrpSpPr>
        <p:grpSpPr bwMode="auto">
          <a:xfrm>
            <a:off x="415925" y="3500438"/>
            <a:ext cx="1128713" cy="787400"/>
            <a:chOff x="1336205" y="2875963"/>
            <a:chExt cx="1128944" cy="787613"/>
          </a:xfrm>
        </p:grpSpPr>
        <p:grpSp>
          <p:nvGrpSpPr>
            <p:cNvPr id="113699"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3702"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36" name="椭圆 35"/>
          <p:cNvSpPr/>
          <p:nvPr/>
        </p:nvSpPr>
        <p:spPr bwMode="auto">
          <a:xfrm>
            <a:off x="1047750" y="4560888"/>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3676" name="直接连接符 36"/>
          <p:cNvCxnSpPr>
            <a:cxnSpLocks noChangeShapeType="1"/>
          </p:cNvCxnSpPr>
          <p:nvPr/>
        </p:nvCxnSpPr>
        <p:spPr bwMode="auto">
          <a:xfrm>
            <a:off x="1200150" y="4268788"/>
            <a:ext cx="0" cy="269875"/>
          </a:xfrm>
          <a:prstGeom prst="line">
            <a:avLst/>
          </a:prstGeom>
          <a:noFill/>
          <a:ln w="12700" algn="ctr">
            <a:solidFill>
              <a:schemeClr val="tx1"/>
            </a:solidFill>
            <a:round/>
            <a:headEnd/>
            <a:tailEnd/>
          </a:ln>
        </p:spPr>
      </p:cxnSp>
      <p:sp>
        <p:nvSpPr>
          <p:cNvPr id="35" name="内容占位符 4"/>
          <p:cNvSpPr txBox="1">
            <a:spLocks/>
          </p:cNvSpPr>
          <p:nvPr/>
        </p:nvSpPr>
        <p:spPr>
          <a:xfrm>
            <a:off x="350838" y="4287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13678" name="圆角矩形标注 38"/>
          <p:cNvSpPr>
            <a:spLocks noChangeArrowheads="1"/>
          </p:cNvSpPr>
          <p:nvPr/>
        </p:nvSpPr>
        <p:spPr bwMode="auto">
          <a:xfrm>
            <a:off x="3371850" y="5614988"/>
            <a:ext cx="5076825" cy="1023969"/>
          </a:xfrm>
          <a:prstGeom prst="wedgeRoundRectCallout">
            <a:avLst>
              <a:gd name="adj1" fmla="val -79301"/>
              <a:gd name="adj2" fmla="val -13273"/>
              <a:gd name="adj3" fmla="val 16667"/>
            </a:avLst>
          </a:prstGeom>
          <a:solidFill>
            <a:schemeClr val="bg2"/>
          </a:solidFill>
          <a:ln w="44450" algn="ctr">
            <a:solidFill>
              <a:schemeClr val="tx1"/>
            </a:solidFill>
            <a:round/>
            <a:headEnd/>
            <a:tailEnd type="triangle" w="med" len="med"/>
          </a:ln>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6</a:t>
            </a:r>
            <a:r>
              <a:rPr kumimoji="0" lang="zh-CN" altLang="en-US" sz="1800" b="0" i="0" u="none" strike="noStrike" kern="1200" cap="none" spc="0" normalizeH="0" baseline="0" noProof="0" dirty="0">
                <a:ln>
                  <a:noFill/>
                </a:ln>
                <a:solidFill>
                  <a:srgbClr val="000000"/>
                </a:solidFill>
                <a:effectLst/>
                <a:uLnTx/>
                <a:uFillTx/>
                <a:latin typeface="Verdana" pitchFamily="34" charset="0"/>
                <a:ea typeface="宋体" charset="-122"/>
                <a:cs typeface="+mn-cs"/>
              </a:rPr>
              <a:t>号、</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7</a:t>
            </a:r>
            <a:r>
              <a:rPr kumimoji="0" lang="zh-CN" altLang="en-US" sz="1800" b="0" i="0" u="none" strike="noStrike" kern="1200" cap="none" spc="0" normalizeH="0" baseline="0" noProof="0" dirty="0">
                <a:ln>
                  <a:noFill/>
                </a:ln>
                <a:solidFill>
                  <a:srgbClr val="000000"/>
                </a:solidFill>
                <a:effectLst/>
                <a:uLnTx/>
                <a:uFillTx/>
                <a:latin typeface="Verdana" pitchFamily="34" charset="0"/>
                <a:ea typeface="宋体" charset="-122"/>
                <a:cs typeface="+mn-cs"/>
              </a:rPr>
              <a:t>号物品均超重而被剪枝</a:t>
            </a:r>
            <a:endPar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zh-CN" altLang="en-US" sz="1800" b="0" i="0" u="none" strike="noStrike" kern="1200" cap="none" spc="0" normalizeH="0" baseline="0" noProof="0" dirty="0">
                <a:ln>
                  <a:noFill/>
                </a:ln>
                <a:solidFill>
                  <a:srgbClr val="000000"/>
                </a:solidFill>
                <a:effectLst/>
                <a:uLnTx/>
                <a:uFillTx/>
                <a:latin typeface="Verdana" pitchFamily="34" charset="0"/>
                <a:ea typeface="宋体" charset="-122"/>
                <a:cs typeface="+mn-cs"/>
              </a:rPr>
              <a:t>第二个答案结点</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B</a:t>
            </a:r>
            <a:r>
              <a:rPr kumimoji="0" lang="zh-CN" altLang="en-US" sz="1800" b="0" i="0" u="none" strike="noStrike" kern="1200" cap="none" spc="0" normalizeH="0" baseline="0" noProof="0" dirty="0">
                <a:ln>
                  <a:noFill/>
                </a:ln>
                <a:solidFill>
                  <a:srgbClr val="000000"/>
                </a:solidFill>
                <a:effectLst/>
                <a:uLnTx/>
                <a:uFillTx/>
                <a:latin typeface="Verdana" pitchFamily="34" charset="0"/>
                <a:ea typeface="宋体" charset="-122"/>
                <a:cs typeface="+mn-cs"/>
              </a:rPr>
              <a:t>的收益值为</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11+21+31+33+0+53=149</a:t>
            </a:r>
            <a:r>
              <a:rPr kumimoji="0" lang="zh-CN" altLang="en-US" sz="1800" b="0" i="0" u="none" strike="noStrike" kern="1200" cap="none" spc="0" normalizeH="0" baseline="0" noProof="0" dirty="0">
                <a:ln>
                  <a:noFill/>
                </a:ln>
                <a:solidFill>
                  <a:srgbClr val="000000"/>
                </a:solidFill>
                <a:effectLst/>
                <a:uLnTx/>
                <a:uFillTx/>
                <a:latin typeface="Verdana" pitchFamily="34" charset="0"/>
                <a:ea typeface="宋体" charset="-122"/>
                <a:cs typeface="+mn-cs"/>
              </a:rPr>
              <a:t>，</a:t>
            </a:r>
            <a:r>
              <a:rPr kumimoji="0" lang="zh-CN" altLang="en-US" sz="1800" b="0" i="0" u="none" strike="noStrike" kern="1200" cap="none" spc="0" normalizeH="0" baseline="0" noProof="0" dirty="0">
                <a:ln>
                  <a:noFill/>
                </a:ln>
                <a:solidFill>
                  <a:srgbClr val="FF0000"/>
                </a:solidFill>
                <a:effectLst/>
                <a:uLnTx/>
                <a:uFillTx/>
                <a:latin typeface="Verdana" pitchFamily="34" charset="0"/>
                <a:ea typeface="宋体" charset="-122"/>
                <a:cs typeface="+mn-cs"/>
              </a:rPr>
              <a:t>更新</a:t>
            </a: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L</a:t>
            </a:r>
            <a:r>
              <a:rPr kumimoji="0" lang="zh-CN" altLang="en-US" sz="1800" b="0" i="0" u="none" strike="noStrike" kern="1200" cap="none" spc="0" normalizeH="0" baseline="0" noProof="0" dirty="0">
                <a:ln>
                  <a:noFill/>
                </a:ln>
                <a:solidFill>
                  <a:srgbClr val="FF0000"/>
                </a:solidFill>
                <a:effectLst/>
                <a:uLnTx/>
                <a:uFillTx/>
                <a:latin typeface="Verdana" pitchFamily="34" charset="0"/>
                <a:ea typeface="宋体" charset="-122"/>
                <a:cs typeface="+mn-cs"/>
              </a:rPr>
              <a:t>值</a:t>
            </a:r>
            <a:endPar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endParaRPr>
          </a:p>
        </p:txBody>
      </p:sp>
      <p:sp>
        <p:nvSpPr>
          <p:cNvPr id="40" name="椭圆 39"/>
          <p:cNvSpPr/>
          <p:nvPr/>
        </p:nvSpPr>
        <p:spPr bwMode="auto">
          <a:xfrm>
            <a:off x="1030288" y="5146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3680" name="直接连接符 40"/>
          <p:cNvCxnSpPr>
            <a:cxnSpLocks noChangeShapeType="1"/>
          </p:cNvCxnSpPr>
          <p:nvPr/>
        </p:nvCxnSpPr>
        <p:spPr bwMode="auto">
          <a:xfrm>
            <a:off x="1182688" y="4854575"/>
            <a:ext cx="0" cy="269875"/>
          </a:xfrm>
          <a:prstGeom prst="line">
            <a:avLst/>
          </a:prstGeom>
          <a:noFill/>
          <a:ln w="12700" algn="ctr">
            <a:solidFill>
              <a:schemeClr val="tx1"/>
            </a:solidFill>
            <a:round/>
            <a:headEnd/>
            <a:tailEnd/>
          </a:ln>
        </p:spPr>
      </p:cxnSp>
      <p:sp>
        <p:nvSpPr>
          <p:cNvPr id="42" name="内容占位符 4"/>
          <p:cNvSpPr txBox="1">
            <a:spLocks/>
          </p:cNvSpPr>
          <p:nvPr/>
        </p:nvSpPr>
        <p:spPr>
          <a:xfrm>
            <a:off x="357188" y="4845050"/>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4" name="椭圆 43"/>
          <p:cNvSpPr/>
          <p:nvPr/>
        </p:nvSpPr>
        <p:spPr bwMode="auto">
          <a:xfrm>
            <a:off x="1016000" y="57356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3683" name="直接连接符 44"/>
          <p:cNvCxnSpPr>
            <a:cxnSpLocks noChangeShapeType="1"/>
          </p:cNvCxnSpPr>
          <p:nvPr/>
        </p:nvCxnSpPr>
        <p:spPr bwMode="auto">
          <a:xfrm>
            <a:off x="1168400" y="5441950"/>
            <a:ext cx="0" cy="269875"/>
          </a:xfrm>
          <a:prstGeom prst="line">
            <a:avLst/>
          </a:prstGeom>
          <a:noFill/>
          <a:ln w="12700" algn="ctr">
            <a:solidFill>
              <a:schemeClr val="tx1"/>
            </a:solidFill>
            <a:round/>
            <a:headEnd/>
            <a:tailEnd/>
          </a:ln>
        </p:spPr>
      </p:cxnSp>
      <p:sp>
        <p:nvSpPr>
          <p:cNvPr id="46" name="内容占位符 4"/>
          <p:cNvSpPr txBox="1">
            <a:spLocks/>
          </p:cNvSpPr>
          <p:nvPr/>
        </p:nvSpPr>
        <p:spPr>
          <a:xfrm>
            <a:off x="336550" y="543242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y[7]=0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3" name="内容占位符 4"/>
          <p:cNvSpPr txBox="1">
            <a:spLocks/>
          </p:cNvSpPr>
          <p:nvPr/>
        </p:nvSpPr>
        <p:spPr>
          <a:xfrm>
            <a:off x="574675" y="6192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L=139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0" name="椭圆 49"/>
          <p:cNvSpPr/>
          <p:nvPr/>
        </p:nvSpPr>
        <p:spPr bwMode="auto">
          <a:xfrm>
            <a:off x="1960563" y="39941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3687" name="直接连接符 50"/>
          <p:cNvCxnSpPr>
            <a:cxnSpLocks noChangeShapeType="1"/>
            <a:stCxn id="24" idx="5"/>
            <a:endCxn id="50" idx="0"/>
          </p:cNvCxnSpPr>
          <p:nvPr/>
        </p:nvCxnSpPr>
        <p:spPr bwMode="auto">
          <a:xfrm>
            <a:off x="1779588" y="3587750"/>
            <a:ext cx="325437" cy="406400"/>
          </a:xfrm>
          <a:prstGeom prst="line">
            <a:avLst/>
          </a:prstGeom>
          <a:noFill/>
          <a:ln w="12700" algn="ctr">
            <a:solidFill>
              <a:schemeClr val="tx1"/>
            </a:solidFill>
            <a:round/>
            <a:headEnd/>
            <a:tailEnd/>
          </a:ln>
        </p:spPr>
      </p:cxnSp>
      <p:sp>
        <p:nvSpPr>
          <p:cNvPr id="49" name="内容占位符 4"/>
          <p:cNvSpPr txBox="1">
            <a:spLocks/>
          </p:cNvSpPr>
          <p:nvPr/>
        </p:nvSpPr>
        <p:spPr>
          <a:xfrm>
            <a:off x="1958975" y="349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13689" name="直接连接符 46"/>
          <p:cNvCxnSpPr>
            <a:cxnSpLocks noChangeShapeType="1"/>
          </p:cNvCxnSpPr>
          <p:nvPr/>
        </p:nvCxnSpPr>
        <p:spPr bwMode="auto">
          <a:xfrm flipH="1">
            <a:off x="1860550" y="4279900"/>
            <a:ext cx="225425" cy="258763"/>
          </a:xfrm>
          <a:prstGeom prst="line">
            <a:avLst/>
          </a:prstGeom>
          <a:noFill/>
          <a:ln w="12700" algn="ctr">
            <a:solidFill>
              <a:schemeClr val="tx1"/>
            </a:solidFill>
            <a:round/>
            <a:headEnd/>
            <a:tailEnd/>
          </a:ln>
        </p:spPr>
      </p:cxnSp>
      <p:sp>
        <p:nvSpPr>
          <p:cNvPr id="48" name="椭圆 47"/>
          <p:cNvSpPr/>
          <p:nvPr/>
        </p:nvSpPr>
        <p:spPr bwMode="auto">
          <a:xfrm>
            <a:off x="1673225" y="4556125"/>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52" name="内容占位符 4"/>
          <p:cNvSpPr txBox="1">
            <a:spLocks/>
          </p:cNvSpPr>
          <p:nvPr/>
        </p:nvSpPr>
        <p:spPr>
          <a:xfrm>
            <a:off x="1638300" y="4256088"/>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7" name="椭圆 56"/>
          <p:cNvSpPr/>
          <p:nvPr/>
        </p:nvSpPr>
        <p:spPr bwMode="auto">
          <a:xfrm>
            <a:off x="1668463" y="5141913"/>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3693" name="直接连接符 57"/>
          <p:cNvCxnSpPr>
            <a:cxnSpLocks noChangeShapeType="1"/>
          </p:cNvCxnSpPr>
          <p:nvPr/>
        </p:nvCxnSpPr>
        <p:spPr bwMode="auto">
          <a:xfrm>
            <a:off x="1820863" y="4849813"/>
            <a:ext cx="0" cy="269875"/>
          </a:xfrm>
          <a:prstGeom prst="line">
            <a:avLst/>
          </a:prstGeom>
          <a:noFill/>
          <a:ln w="12700" algn="ctr">
            <a:solidFill>
              <a:schemeClr val="tx1"/>
            </a:solidFill>
            <a:round/>
            <a:headEnd/>
            <a:tailEnd/>
          </a:ln>
        </p:spPr>
      </p:cxnSp>
      <p:sp>
        <p:nvSpPr>
          <p:cNvPr id="59" name="内容占位符 4"/>
          <p:cNvSpPr txBox="1">
            <a:spLocks/>
          </p:cNvSpPr>
          <p:nvPr/>
        </p:nvSpPr>
        <p:spPr>
          <a:xfrm>
            <a:off x="1497013" y="4840288"/>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0" name="椭圆 59"/>
          <p:cNvSpPr/>
          <p:nvPr/>
        </p:nvSpPr>
        <p:spPr bwMode="auto">
          <a:xfrm>
            <a:off x="1654175" y="573087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B</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3696" name="直接连接符 60"/>
          <p:cNvCxnSpPr>
            <a:cxnSpLocks noChangeShapeType="1"/>
          </p:cNvCxnSpPr>
          <p:nvPr/>
        </p:nvCxnSpPr>
        <p:spPr bwMode="auto">
          <a:xfrm>
            <a:off x="1806575" y="5437188"/>
            <a:ext cx="0" cy="269875"/>
          </a:xfrm>
          <a:prstGeom prst="line">
            <a:avLst/>
          </a:prstGeom>
          <a:noFill/>
          <a:ln w="12700" algn="ctr">
            <a:solidFill>
              <a:schemeClr val="tx1"/>
            </a:solidFill>
            <a:round/>
            <a:headEnd/>
            <a:tailEnd/>
          </a:ln>
        </p:spPr>
      </p:cxnSp>
      <p:sp>
        <p:nvSpPr>
          <p:cNvPr id="62" name="内容占位符 4"/>
          <p:cNvSpPr txBox="1">
            <a:spLocks/>
          </p:cNvSpPr>
          <p:nvPr/>
        </p:nvSpPr>
        <p:spPr>
          <a:xfrm>
            <a:off x="1489075" y="542766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3" name="内容占位符 4"/>
          <p:cNvSpPr txBox="1">
            <a:spLocks/>
          </p:cNvSpPr>
          <p:nvPr/>
        </p:nvSpPr>
        <p:spPr>
          <a:xfrm>
            <a:off x="1412875" y="618807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L=149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B2CD3491-8D8A-4035-BCCB-4A3170AD1E68}"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22</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8286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242888" y="84138"/>
            <a:ext cx="7472362" cy="730250"/>
          </a:xfrm>
          <a:prstGeom prst="rect">
            <a:avLst/>
          </a:prstGeom>
          <a:solidFill>
            <a:schemeClr val="bg1"/>
          </a:solidFill>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)=(1,11,21,23,33,43,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45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)=(11,21,31,33,43,53,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55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14692" name="组合 1"/>
          <p:cNvGrpSpPr>
            <a:grpSpLocks/>
          </p:cNvGrpSpPr>
          <p:nvPr/>
        </p:nvGrpSpPr>
        <p:grpSpPr bwMode="auto">
          <a:xfrm>
            <a:off x="2924175" y="1089025"/>
            <a:ext cx="490538" cy="650875"/>
            <a:chOff x="2924175" y="1760321"/>
            <a:chExt cx="489852" cy="651776"/>
          </a:xfrm>
        </p:grpSpPr>
        <p:sp>
          <p:nvSpPr>
            <p:cNvPr id="5" name="椭圆 4"/>
            <p:cNvSpPr/>
            <p:nvPr/>
          </p:nvSpPr>
          <p:spPr bwMode="auto">
            <a:xfrm>
              <a:off x="2924175" y="2124362"/>
              <a:ext cx="288521" cy="28773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4741" name="直接连接符 7"/>
            <p:cNvCxnSpPr>
              <a:cxnSpLocks noChangeShapeType="1"/>
              <a:stCxn id="4" idx="3"/>
              <a:endCxn id="5" idx="0"/>
            </p:cNvCxnSpPr>
            <p:nvPr/>
          </p:nvCxnSpPr>
          <p:spPr bwMode="auto">
            <a:xfrm flipH="1">
              <a:off x="3068175" y="1760321"/>
              <a:ext cx="345852" cy="363776"/>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9731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4694" name="组合 11"/>
          <p:cNvGrpSpPr>
            <a:grpSpLocks/>
          </p:cNvGrpSpPr>
          <p:nvPr/>
        </p:nvGrpSpPr>
        <p:grpSpPr bwMode="auto">
          <a:xfrm>
            <a:off x="2451100" y="1693863"/>
            <a:ext cx="488950" cy="665162"/>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4739"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15573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4696" name="组合 6"/>
          <p:cNvGrpSpPr>
            <a:grpSpLocks/>
          </p:cNvGrpSpPr>
          <p:nvPr/>
        </p:nvGrpSpPr>
        <p:grpSpPr bwMode="auto">
          <a:xfrm>
            <a:off x="1336675" y="2205038"/>
            <a:ext cx="1128713" cy="787400"/>
            <a:chOff x="1336205" y="2875963"/>
            <a:chExt cx="1128944" cy="787613"/>
          </a:xfrm>
        </p:grpSpPr>
        <p:grpSp>
          <p:nvGrpSpPr>
            <p:cNvPr id="114734"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4737"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14697" name="组合 20"/>
          <p:cNvGrpSpPr>
            <a:grpSpLocks/>
          </p:cNvGrpSpPr>
          <p:nvPr/>
        </p:nvGrpSpPr>
        <p:grpSpPr bwMode="auto">
          <a:xfrm>
            <a:off x="895350" y="2841625"/>
            <a:ext cx="1128713" cy="788988"/>
            <a:chOff x="1336205" y="2875963"/>
            <a:chExt cx="1128944" cy="787613"/>
          </a:xfrm>
        </p:grpSpPr>
        <p:grpSp>
          <p:nvGrpSpPr>
            <p:cNvPr id="114730"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6"/>
                <a:ext cx="288984" cy="28842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4733"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14698" name="组合 25"/>
          <p:cNvGrpSpPr>
            <a:grpSpLocks/>
          </p:cNvGrpSpPr>
          <p:nvPr/>
        </p:nvGrpSpPr>
        <p:grpSpPr bwMode="auto">
          <a:xfrm>
            <a:off x="415925" y="3500438"/>
            <a:ext cx="1128713" cy="787400"/>
            <a:chOff x="1336205" y="2875963"/>
            <a:chExt cx="1128944" cy="787613"/>
          </a:xfrm>
        </p:grpSpPr>
        <p:grpSp>
          <p:nvGrpSpPr>
            <p:cNvPr id="114726"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4729"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36" name="椭圆 35"/>
          <p:cNvSpPr/>
          <p:nvPr/>
        </p:nvSpPr>
        <p:spPr bwMode="auto">
          <a:xfrm>
            <a:off x="1047750" y="4560888"/>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4700" name="直接连接符 36"/>
          <p:cNvCxnSpPr>
            <a:cxnSpLocks noChangeShapeType="1"/>
          </p:cNvCxnSpPr>
          <p:nvPr/>
        </p:nvCxnSpPr>
        <p:spPr bwMode="auto">
          <a:xfrm>
            <a:off x="1200150" y="4268788"/>
            <a:ext cx="0" cy="269875"/>
          </a:xfrm>
          <a:prstGeom prst="line">
            <a:avLst/>
          </a:prstGeom>
          <a:noFill/>
          <a:ln w="12700" algn="ctr">
            <a:solidFill>
              <a:schemeClr val="tx1"/>
            </a:solidFill>
            <a:round/>
            <a:headEnd/>
            <a:tailEnd/>
          </a:ln>
        </p:spPr>
      </p:cxnSp>
      <p:sp>
        <p:nvSpPr>
          <p:cNvPr id="35" name="内容占位符 4"/>
          <p:cNvSpPr txBox="1">
            <a:spLocks/>
          </p:cNvSpPr>
          <p:nvPr/>
        </p:nvSpPr>
        <p:spPr>
          <a:xfrm>
            <a:off x="350838" y="4287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0" name="椭圆 39"/>
          <p:cNvSpPr/>
          <p:nvPr/>
        </p:nvSpPr>
        <p:spPr bwMode="auto">
          <a:xfrm>
            <a:off x="1030288" y="5146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4703" name="直接连接符 40"/>
          <p:cNvCxnSpPr>
            <a:cxnSpLocks noChangeShapeType="1"/>
          </p:cNvCxnSpPr>
          <p:nvPr/>
        </p:nvCxnSpPr>
        <p:spPr bwMode="auto">
          <a:xfrm>
            <a:off x="1182688" y="4854575"/>
            <a:ext cx="0" cy="269875"/>
          </a:xfrm>
          <a:prstGeom prst="line">
            <a:avLst/>
          </a:prstGeom>
          <a:noFill/>
          <a:ln w="12700" algn="ctr">
            <a:solidFill>
              <a:schemeClr val="tx1"/>
            </a:solidFill>
            <a:round/>
            <a:headEnd/>
            <a:tailEnd/>
          </a:ln>
        </p:spPr>
      </p:cxnSp>
      <p:sp>
        <p:nvSpPr>
          <p:cNvPr id="42" name="内容占位符 4"/>
          <p:cNvSpPr txBox="1">
            <a:spLocks/>
          </p:cNvSpPr>
          <p:nvPr/>
        </p:nvSpPr>
        <p:spPr>
          <a:xfrm>
            <a:off x="357188" y="4845050"/>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4" name="椭圆 43"/>
          <p:cNvSpPr/>
          <p:nvPr/>
        </p:nvSpPr>
        <p:spPr bwMode="auto">
          <a:xfrm>
            <a:off x="1016000" y="57356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4706" name="直接连接符 44"/>
          <p:cNvCxnSpPr>
            <a:cxnSpLocks noChangeShapeType="1"/>
          </p:cNvCxnSpPr>
          <p:nvPr/>
        </p:nvCxnSpPr>
        <p:spPr bwMode="auto">
          <a:xfrm>
            <a:off x="1168400" y="5441950"/>
            <a:ext cx="0" cy="269875"/>
          </a:xfrm>
          <a:prstGeom prst="line">
            <a:avLst/>
          </a:prstGeom>
          <a:noFill/>
          <a:ln w="12700" algn="ctr">
            <a:solidFill>
              <a:schemeClr val="tx1"/>
            </a:solidFill>
            <a:round/>
            <a:headEnd/>
            <a:tailEnd/>
          </a:ln>
        </p:spPr>
      </p:cxnSp>
      <p:sp>
        <p:nvSpPr>
          <p:cNvPr id="46" name="内容占位符 4"/>
          <p:cNvSpPr txBox="1">
            <a:spLocks/>
          </p:cNvSpPr>
          <p:nvPr/>
        </p:nvSpPr>
        <p:spPr>
          <a:xfrm>
            <a:off x="336550" y="543242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y[7]=0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3" name="内容占位符 4"/>
          <p:cNvSpPr txBox="1">
            <a:spLocks/>
          </p:cNvSpPr>
          <p:nvPr/>
        </p:nvSpPr>
        <p:spPr>
          <a:xfrm>
            <a:off x="574675" y="6192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L=139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0" name="椭圆 49"/>
          <p:cNvSpPr/>
          <p:nvPr/>
        </p:nvSpPr>
        <p:spPr bwMode="auto">
          <a:xfrm>
            <a:off x="1960563" y="39941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4710" name="直接连接符 50"/>
          <p:cNvCxnSpPr>
            <a:cxnSpLocks noChangeShapeType="1"/>
            <a:stCxn id="24" idx="5"/>
            <a:endCxn id="50" idx="0"/>
          </p:cNvCxnSpPr>
          <p:nvPr/>
        </p:nvCxnSpPr>
        <p:spPr bwMode="auto">
          <a:xfrm>
            <a:off x="1779588" y="3587750"/>
            <a:ext cx="325437" cy="406400"/>
          </a:xfrm>
          <a:prstGeom prst="line">
            <a:avLst/>
          </a:prstGeom>
          <a:noFill/>
          <a:ln w="12700" algn="ctr">
            <a:solidFill>
              <a:schemeClr val="tx1"/>
            </a:solidFill>
            <a:round/>
            <a:headEnd/>
            <a:tailEnd/>
          </a:ln>
        </p:spPr>
      </p:cxnSp>
      <p:sp>
        <p:nvSpPr>
          <p:cNvPr id="49" name="内容占位符 4"/>
          <p:cNvSpPr txBox="1">
            <a:spLocks/>
          </p:cNvSpPr>
          <p:nvPr/>
        </p:nvSpPr>
        <p:spPr>
          <a:xfrm>
            <a:off x="1958975" y="349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14712" name="直接连接符 46"/>
          <p:cNvCxnSpPr>
            <a:cxnSpLocks noChangeShapeType="1"/>
          </p:cNvCxnSpPr>
          <p:nvPr/>
        </p:nvCxnSpPr>
        <p:spPr bwMode="auto">
          <a:xfrm flipH="1">
            <a:off x="1860550" y="4279900"/>
            <a:ext cx="225425" cy="258763"/>
          </a:xfrm>
          <a:prstGeom prst="line">
            <a:avLst/>
          </a:prstGeom>
          <a:noFill/>
          <a:ln w="12700" algn="ctr">
            <a:solidFill>
              <a:schemeClr val="tx1"/>
            </a:solidFill>
            <a:round/>
            <a:headEnd/>
            <a:tailEnd/>
          </a:ln>
        </p:spPr>
      </p:cxnSp>
      <p:sp>
        <p:nvSpPr>
          <p:cNvPr id="48" name="椭圆 47"/>
          <p:cNvSpPr/>
          <p:nvPr/>
        </p:nvSpPr>
        <p:spPr bwMode="auto">
          <a:xfrm>
            <a:off x="1673225" y="4556125"/>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52" name="内容占位符 4"/>
          <p:cNvSpPr txBox="1">
            <a:spLocks/>
          </p:cNvSpPr>
          <p:nvPr/>
        </p:nvSpPr>
        <p:spPr>
          <a:xfrm>
            <a:off x="1638300" y="4256088"/>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3" name="内容占位符 4"/>
          <p:cNvSpPr txBox="1">
            <a:spLocks/>
          </p:cNvSpPr>
          <p:nvPr/>
        </p:nvSpPr>
        <p:spPr>
          <a:xfrm>
            <a:off x="2292350" y="4221163"/>
            <a:ext cx="3556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7" name="椭圆 56"/>
          <p:cNvSpPr/>
          <p:nvPr/>
        </p:nvSpPr>
        <p:spPr bwMode="auto">
          <a:xfrm>
            <a:off x="1668463" y="5141913"/>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4717" name="直接连接符 57"/>
          <p:cNvCxnSpPr>
            <a:cxnSpLocks noChangeShapeType="1"/>
          </p:cNvCxnSpPr>
          <p:nvPr/>
        </p:nvCxnSpPr>
        <p:spPr bwMode="auto">
          <a:xfrm>
            <a:off x="1820863" y="4849813"/>
            <a:ext cx="0" cy="269875"/>
          </a:xfrm>
          <a:prstGeom prst="line">
            <a:avLst/>
          </a:prstGeom>
          <a:noFill/>
          <a:ln w="12700" algn="ctr">
            <a:solidFill>
              <a:schemeClr val="tx1"/>
            </a:solidFill>
            <a:round/>
            <a:headEnd/>
            <a:tailEnd/>
          </a:ln>
        </p:spPr>
      </p:cxnSp>
      <p:sp>
        <p:nvSpPr>
          <p:cNvPr id="59" name="内容占位符 4"/>
          <p:cNvSpPr txBox="1">
            <a:spLocks/>
          </p:cNvSpPr>
          <p:nvPr/>
        </p:nvSpPr>
        <p:spPr>
          <a:xfrm>
            <a:off x="1497013" y="4840288"/>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0" name="椭圆 59"/>
          <p:cNvSpPr/>
          <p:nvPr/>
        </p:nvSpPr>
        <p:spPr bwMode="auto">
          <a:xfrm>
            <a:off x="1654175" y="573087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B</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4720" name="直接连接符 60"/>
          <p:cNvCxnSpPr>
            <a:cxnSpLocks noChangeShapeType="1"/>
          </p:cNvCxnSpPr>
          <p:nvPr/>
        </p:nvCxnSpPr>
        <p:spPr bwMode="auto">
          <a:xfrm>
            <a:off x="1806575" y="5437188"/>
            <a:ext cx="0" cy="269875"/>
          </a:xfrm>
          <a:prstGeom prst="line">
            <a:avLst/>
          </a:prstGeom>
          <a:noFill/>
          <a:ln w="12700" algn="ctr">
            <a:solidFill>
              <a:schemeClr val="tx1"/>
            </a:solidFill>
            <a:round/>
            <a:headEnd/>
            <a:tailEnd/>
          </a:ln>
        </p:spPr>
      </p:cxnSp>
      <p:sp>
        <p:nvSpPr>
          <p:cNvPr id="62" name="内容占位符 4"/>
          <p:cNvSpPr txBox="1">
            <a:spLocks/>
          </p:cNvSpPr>
          <p:nvPr/>
        </p:nvSpPr>
        <p:spPr>
          <a:xfrm>
            <a:off x="1489075" y="542766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3" name="内容占位符 4"/>
          <p:cNvSpPr txBox="1">
            <a:spLocks/>
          </p:cNvSpPr>
          <p:nvPr/>
        </p:nvSpPr>
        <p:spPr>
          <a:xfrm>
            <a:off x="1412875" y="618807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L=149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14723" name="直接连接符 53"/>
          <p:cNvCxnSpPr>
            <a:cxnSpLocks noChangeShapeType="1"/>
          </p:cNvCxnSpPr>
          <p:nvPr/>
        </p:nvCxnSpPr>
        <p:spPr bwMode="auto">
          <a:xfrm>
            <a:off x="2149475" y="4267200"/>
            <a:ext cx="228600" cy="271463"/>
          </a:xfrm>
          <a:prstGeom prst="line">
            <a:avLst/>
          </a:prstGeom>
          <a:noFill/>
          <a:ln w="12700" algn="ctr">
            <a:solidFill>
              <a:schemeClr val="tx1"/>
            </a:solidFill>
            <a:round/>
            <a:headEnd/>
            <a:tailEnd/>
          </a:ln>
        </p:spPr>
      </p:cxnSp>
      <p:sp>
        <p:nvSpPr>
          <p:cNvPr id="64" name="椭圆 63"/>
          <p:cNvSpPr/>
          <p:nvPr/>
        </p:nvSpPr>
        <p:spPr bwMode="auto">
          <a:xfrm>
            <a:off x="2233613" y="4551363"/>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5" name="圆角矩形标注 64"/>
          <p:cNvSpPr>
            <a:spLocks noChangeArrowheads="1"/>
          </p:cNvSpPr>
          <p:nvPr/>
        </p:nvSpPr>
        <p:spPr bwMode="auto">
          <a:xfrm>
            <a:off x="3871913" y="4030663"/>
            <a:ext cx="4119562" cy="1636712"/>
          </a:xfrm>
          <a:prstGeom prst="wedgeRoundRectCallout">
            <a:avLst>
              <a:gd name="adj1" fmla="val -82037"/>
              <a:gd name="adj2" fmla="val -13171"/>
              <a:gd name="adj3" fmla="val 16667"/>
            </a:avLst>
          </a:prstGeom>
          <a:solidFill>
            <a:schemeClr val="bg2"/>
          </a:solidFill>
          <a:ln w="44450" algn="ctr">
            <a:solidFill>
              <a:schemeClr val="tx1"/>
            </a:solidFill>
            <a:round/>
            <a:headEnd/>
            <a:tailEnd type="triangle" w="med" len="med"/>
          </a:ln>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cw</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=1+11+21+23+0+0=56</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M-</a:t>
            </a: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cw</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=110-56=54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cp=11+21+31+33+0+0=96</a:t>
            </a:r>
          </a:p>
          <a:p>
            <a:pPr lvl="0" fontAlgn="base">
              <a:spcBef>
                <a:spcPct val="0"/>
              </a:spcBef>
              <a:spcAft>
                <a:spcPct val="0"/>
              </a:spcAft>
              <a:defRPr/>
            </a:pP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rp</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=55+(54-45</a:t>
            </a:r>
            <a:r>
              <a:rPr lang="en-US" altLang="zh-CN" dirty="0" smtClean="0">
                <a:solidFill>
                  <a:srgbClr val="000000"/>
                </a:solidFill>
                <a:latin typeface="Verdana" pitchFamily="34" charset="0"/>
                <a:ea typeface="宋体" charset="-122"/>
              </a:rPr>
              <a:t>)</a:t>
            </a:r>
            <a:r>
              <a:rPr lang="en-US" altLang="zh-CN" dirty="0">
                <a:solidFill>
                  <a:srgbClr val="000000"/>
                </a:solidFill>
                <a:latin typeface="Verdana" pitchFamily="34" charset="0"/>
                <a:ea typeface="宋体" charset="-122"/>
              </a:rPr>
              <a:t> *65</a:t>
            </a:r>
            <a:r>
              <a:rPr lang="en-US" altLang="zh-CN" dirty="0" smtClean="0">
                <a:solidFill>
                  <a:srgbClr val="000000"/>
                </a:solidFill>
                <a:latin typeface="Verdana" pitchFamily="34" charset="0"/>
                <a:ea typeface="宋体" charset="-122"/>
              </a:rPr>
              <a:t>/55=65.64</a:t>
            </a:r>
            <a:endPar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bp=</a:t>
            </a:r>
            <a:r>
              <a:rPr kumimoji="0" lang="en-US" altLang="zh-CN" sz="1800" b="0" i="0" u="none" strike="noStrike" kern="1200" cap="none" spc="0" normalizeH="0" baseline="0" noProof="0" dirty="0" err="1">
                <a:ln>
                  <a:noFill/>
                </a:ln>
                <a:solidFill>
                  <a:srgbClr val="FF0000"/>
                </a:solidFill>
                <a:effectLst/>
                <a:uLnTx/>
                <a:uFillTx/>
                <a:latin typeface="Verdana" pitchFamily="34" charset="0"/>
                <a:ea typeface="宋体" charset="-122"/>
                <a:cs typeface="+mn-cs"/>
              </a:rPr>
              <a:t>cp+rp</a:t>
            </a: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=161.64&gt;L</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charset="-122"/>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3613E50F-926E-495F-B23B-248361CD6F13}"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23</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8286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242888" y="84138"/>
            <a:ext cx="7472362" cy="730250"/>
          </a:xfrm>
          <a:prstGeom prst="rect">
            <a:avLst/>
          </a:prstGeom>
          <a:solidFill>
            <a:schemeClr val="bg1"/>
          </a:solidFill>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)=(1,11,21,23,33,43,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45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)=(11,21,31,33,43,53,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55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15716" name="组合 1"/>
          <p:cNvGrpSpPr>
            <a:grpSpLocks/>
          </p:cNvGrpSpPr>
          <p:nvPr/>
        </p:nvGrpSpPr>
        <p:grpSpPr bwMode="auto">
          <a:xfrm>
            <a:off x="2924175" y="1089025"/>
            <a:ext cx="490538" cy="650875"/>
            <a:chOff x="2924175" y="1760321"/>
            <a:chExt cx="489852" cy="651776"/>
          </a:xfrm>
        </p:grpSpPr>
        <p:sp>
          <p:nvSpPr>
            <p:cNvPr id="5" name="椭圆 4"/>
            <p:cNvSpPr/>
            <p:nvPr/>
          </p:nvSpPr>
          <p:spPr bwMode="auto">
            <a:xfrm>
              <a:off x="2924175" y="2124362"/>
              <a:ext cx="288521" cy="28773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5768" name="直接连接符 7"/>
            <p:cNvCxnSpPr>
              <a:cxnSpLocks noChangeShapeType="1"/>
              <a:stCxn id="4" idx="3"/>
              <a:endCxn id="5" idx="0"/>
            </p:cNvCxnSpPr>
            <p:nvPr/>
          </p:nvCxnSpPr>
          <p:spPr bwMode="auto">
            <a:xfrm flipH="1">
              <a:off x="3068175" y="1760321"/>
              <a:ext cx="345852" cy="363776"/>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9731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5718" name="组合 11"/>
          <p:cNvGrpSpPr>
            <a:grpSpLocks/>
          </p:cNvGrpSpPr>
          <p:nvPr/>
        </p:nvGrpSpPr>
        <p:grpSpPr bwMode="auto">
          <a:xfrm>
            <a:off x="2451100" y="1693863"/>
            <a:ext cx="488950" cy="665162"/>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5766"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15573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5720" name="组合 6"/>
          <p:cNvGrpSpPr>
            <a:grpSpLocks/>
          </p:cNvGrpSpPr>
          <p:nvPr/>
        </p:nvGrpSpPr>
        <p:grpSpPr bwMode="auto">
          <a:xfrm>
            <a:off x="1336675" y="2205038"/>
            <a:ext cx="1128713" cy="787400"/>
            <a:chOff x="1336205" y="2875963"/>
            <a:chExt cx="1128944" cy="787613"/>
          </a:xfrm>
        </p:grpSpPr>
        <p:grpSp>
          <p:nvGrpSpPr>
            <p:cNvPr id="115761"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5764"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15721" name="组合 20"/>
          <p:cNvGrpSpPr>
            <a:grpSpLocks/>
          </p:cNvGrpSpPr>
          <p:nvPr/>
        </p:nvGrpSpPr>
        <p:grpSpPr bwMode="auto">
          <a:xfrm>
            <a:off x="895350" y="2841625"/>
            <a:ext cx="1128713" cy="788988"/>
            <a:chOff x="1336205" y="2875963"/>
            <a:chExt cx="1128944" cy="787613"/>
          </a:xfrm>
        </p:grpSpPr>
        <p:grpSp>
          <p:nvGrpSpPr>
            <p:cNvPr id="115757"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6"/>
                <a:ext cx="288984" cy="28842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5760"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15722" name="组合 25"/>
          <p:cNvGrpSpPr>
            <a:grpSpLocks/>
          </p:cNvGrpSpPr>
          <p:nvPr/>
        </p:nvGrpSpPr>
        <p:grpSpPr bwMode="auto">
          <a:xfrm>
            <a:off x="415925" y="3500438"/>
            <a:ext cx="1128713" cy="787400"/>
            <a:chOff x="1336205" y="2875963"/>
            <a:chExt cx="1128944" cy="787613"/>
          </a:xfrm>
        </p:grpSpPr>
        <p:grpSp>
          <p:nvGrpSpPr>
            <p:cNvPr id="115753"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5756"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36" name="椭圆 35"/>
          <p:cNvSpPr/>
          <p:nvPr/>
        </p:nvSpPr>
        <p:spPr bwMode="auto">
          <a:xfrm>
            <a:off x="1047750" y="4560888"/>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5724" name="直接连接符 36"/>
          <p:cNvCxnSpPr>
            <a:cxnSpLocks noChangeShapeType="1"/>
          </p:cNvCxnSpPr>
          <p:nvPr/>
        </p:nvCxnSpPr>
        <p:spPr bwMode="auto">
          <a:xfrm>
            <a:off x="1200150" y="4268788"/>
            <a:ext cx="0" cy="269875"/>
          </a:xfrm>
          <a:prstGeom prst="line">
            <a:avLst/>
          </a:prstGeom>
          <a:noFill/>
          <a:ln w="12700" algn="ctr">
            <a:solidFill>
              <a:schemeClr val="tx1"/>
            </a:solidFill>
            <a:round/>
            <a:headEnd/>
            <a:tailEnd/>
          </a:ln>
        </p:spPr>
      </p:cxnSp>
      <p:sp>
        <p:nvSpPr>
          <p:cNvPr id="35" name="内容占位符 4"/>
          <p:cNvSpPr txBox="1">
            <a:spLocks/>
          </p:cNvSpPr>
          <p:nvPr/>
        </p:nvSpPr>
        <p:spPr>
          <a:xfrm>
            <a:off x="350838" y="4287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0" name="椭圆 39"/>
          <p:cNvSpPr/>
          <p:nvPr/>
        </p:nvSpPr>
        <p:spPr bwMode="auto">
          <a:xfrm>
            <a:off x="1030288" y="5146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5727" name="直接连接符 40"/>
          <p:cNvCxnSpPr>
            <a:cxnSpLocks noChangeShapeType="1"/>
          </p:cNvCxnSpPr>
          <p:nvPr/>
        </p:nvCxnSpPr>
        <p:spPr bwMode="auto">
          <a:xfrm>
            <a:off x="1182688" y="4854575"/>
            <a:ext cx="0" cy="269875"/>
          </a:xfrm>
          <a:prstGeom prst="line">
            <a:avLst/>
          </a:prstGeom>
          <a:noFill/>
          <a:ln w="12700" algn="ctr">
            <a:solidFill>
              <a:schemeClr val="tx1"/>
            </a:solidFill>
            <a:round/>
            <a:headEnd/>
            <a:tailEnd/>
          </a:ln>
        </p:spPr>
      </p:cxnSp>
      <p:sp>
        <p:nvSpPr>
          <p:cNvPr id="42" name="内容占位符 4"/>
          <p:cNvSpPr txBox="1">
            <a:spLocks/>
          </p:cNvSpPr>
          <p:nvPr/>
        </p:nvSpPr>
        <p:spPr>
          <a:xfrm>
            <a:off x="357188" y="4845050"/>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4" name="椭圆 43"/>
          <p:cNvSpPr/>
          <p:nvPr/>
        </p:nvSpPr>
        <p:spPr bwMode="auto">
          <a:xfrm>
            <a:off x="1016000" y="57356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5730" name="直接连接符 44"/>
          <p:cNvCxnSpPr>
            <a:cxnSpLocks noChangeShapeType="1"/>
          </p:cNvCxnSpPr>
          <p:nvPr/>
        </p:nvCxnSpPr>
        <p:spPr bwMode="auto">
          <a:xfrm>
            <a:off x="1168400" y="5441950"/>
            <a:ext cx="0" cy="269875"/>
          </a:xfrm>
          <a:prstGeom prst="line">
            <a:avLst/>
          </a:prstGeom>
          <a:noFill/>
          <a:ln w="12700" algn="ctr">
            <a:solidFill>
              <a:schemeClr val="tx1"/>
            </a:solidFill>
            <a:round/>
            <a:headEnd/>
            <a:tailEnd/>
          </a:ln>
        </p:spPr>
      </p:cxnSp>
      <p:sp>
        <p:nvSpPr>
          <p:cNvPr id="46" name="内容占位符 4"/>
          <p:cNvSpPr txBox="1">
            <a:spLocks/>
          </p:cNvSpPr>
          <p:nvPr/>
        </p:nvSpPr>
        <p:spPr>
          <a:xfrm>
            <a:off x="336550" y="543242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y[7]=0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3" name="内容占位符 4"/>
          <p:cNvSpPr txBox="1">
            <a:spLocks/>
          </p:cNvSpPr>
          <p:nvPr/>
        </p:nvSpPr>
        <p:spPr>
          <a:xfrm>
            <a:off x="574675" y="6192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L=139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0" name="椭圆 49"/>
          <p:cNvSpPr/>
          <p:nvPr/>
        </p:nvSpPr>
        <p:spPr bwMode="auto">
          <a:xfrm>
            <a:off x="1960563" y="39941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5734" name="直接连接符 50"/>
          <p:cNvCxnSpPr>
            <a:cxnSpLocks noChangeShapeType="1"/>
            <a:stCxn id="24" idx="5"/>
            <a:endCxn id="50" idx="0"/>
          </p:cNvCxnSpPr>
          <p:nvPr/>
        </p:nvCxnSpPr>
        <p:spPr bwMode="auto">
          <a:xfrm>
            <a:off x="1779588" y="3587750"/>
            <a:ext cx="325437" cy="406400"/>
          </a:xfrm>
          <a:prstGeom prst="line">
            <a:avLst/>
          </a:prstGeom>
          <a:noFill/>
          <a:ln w="12700" algn="ctr">
            <a:solidFill>
              <a:schemeClr val="tx1"/>
            </a:solidFill>
            <a:round/>
            <a:headEnd/>
            <a:tailEnd/>
          </a:ln>
        </p:spPr>
      </p:cxnSp>
      <p:sp>
        <p:nvSpPr>
          <p:cNvPr id="49" name="内容占位符 4"/>
          <p:cNvSpPr txBox="1">
            <a:spLocks/>
          </p:cNvSpPr>
          <p:nvPr/>
        </p:nvSpPr>
        <p:spPr>
          <a:xfrm>
            <a:off x="1958975" y="349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15736" name="直接连接符 46"/>
          <p:cNvCxnSpPr>
            <a:cxnSpLocks noChangeShapeType="1"/>
          </p:cNvCxnSpPr>
          <p:nvPr/>
        </p:nvCxnSpPr>
        <p:spPr bwMode="auto">
          <a:xfrm flipH="1">
            <a:off x="1860550" y="4279900"/>
            <a:ext cx="225425" cy="258763"/>
          </a:xfrm>
          <a:prstGeom prst="line">
            <a:avLst/>
          </a:prstGeom>
          <a:noFill/>
          <a:ln w="12700" algn="ctr">
            <a:solidFill>
              <a:schemeClr val="tx1"/>
            </a:solidFill>
            <a:round/>
            <a:headEnd/>
            <a:tailEnd/>
          </a:ln>
        </p:spPr>
      </p:cxnSp>
      <p:sp>
        <p:nvSpPr>
          <p:cNvPr id="48" name="椭圆 47"/>
          <p:cNvSpPr/>
          <p:nvPr/>
        </p:nvSpPr>
        <p:spPr bwMode="auto">
          <a:xfrm>
            <a:off x="1673225" y="4556125"/>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52" name="内容占位符 4"/>
          <p:cNvSpPr txBox="1">
            <a:spLocks/>
          </p:cNvSpPr>
          <p:nvPr/>
        </p:nvSpPr>
        <p:spPr>
          <a:xfrm>
            <a:off x="1638300" y="4256088"/>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3" name="内容占位符 4"/>
          <p:cNvSpPr txBox="1">
            <a:spLocks/>
          </p:cNvSpPr>
          <p:nvPr/>
        </p:nvSpPr>
        <p:spPr>
          <a:xfrm>
            <a:off x="2292350" y="4221163"/>
            <a:ext cx="3556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7" name="椭圆 56"/>
          <p:cNvSpPr/>
          <p:nvPr/>
        </p:nvSpPr>
        <p:spPr bwMode="auto">
          <a:xfrm>
            <a:off x="1668463" y="5141913"/>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5741" name="直接连接符 57"/>
          <p:cNvCxnSpPr>
            <a:cxnSpLocks noChangeShapeType="1"/>
          </p:cNvCxnSpPr>
          <p:nvPr/>
        </p:nvCxnSpPr>
        <p:spPr bwMode="auto">
          <a:xfrm>
            <a:off x="1820863" y="4849813"/>
            <a:ext cx="0" cy="269875"/>
          </a:xfrm>
          <a:prstGeom prst="line">
            <a:avLst/>
          </a:prstGeom>
          <a:noFill/>
          <a:ln w="12700" algn="ctr">
            <a:solidFill>
              <a:schemeClr val="tx1"/>
            </a:solidFill>
            <a:round/>
            <a:headEnd/>
            <a:tailEnd/>
          </a:ln>
        </p:spPr>
      </p:cxnSp>
      <p:sp>
        <p:nvSpPr>
          <p:cNvPr id="59" name="内容占位符 4"/>
          <p:cNvSpPr txBox="1">
            <a:spLocks/>
          </p:cNvSpPr>
          <p:nvPr/>
        </p:nvSpPr>
        <p:spPr>
          <a:xfrm>
            <a:off x="1497013" y="4840288"/>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0" name="椭圆 59"/>
          <p:cNvSpPr/>
          <p:nvPr/>
        </p:nvSpPr>
        <p:spPr bwMode="auto">
          <a:xfrm>
            <a:off x="1654175" y="573087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B</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5744" name="直接连接符 60"/>
          <p:cNvCxnSpPr>
            <a:cxnSpLocks noChangeShapeType="1"/>
          </p:cNvCxnSpPr>
          <p:nvPr/>
        </p:nvCxnSpPr>
        <p:spPr bwMode="auto">
          <a:xfrm>
            <a:off x="1806575" y="5437188"/>
            <a:ext cx="0" cy="269875"/>
          </a:xfrm>
          <a:prstGeom prst="line">
            <a:avLst/>
          </a:prstGeom>
          <a:noFill/>
          <a:ln w="12700" algn="ctr">
            <a:solidFill>
              <a:schemeClr val="tx1"/>
            </a:solidFill>
            <a:round/>
            <a:headEnd/>
            <a:tailEnd/>
          </a:ln>
        </p:spPr>
      </p:cxnSp>
      <p:sp>
        <p:nvSpPr>
          <p:cNvPr id="62" name="内容占位符 4"/>
          <p:cNvSpPr txBox="1">
            <a:spLocks/>
          </p:cNvSpPr>
          <p:nvPr/>
        </p:nvSpPr>
        <p:spPr>
          <a:xfrm>
            <a:off x="1489075" y="542766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3" name="内容占位符 4"/>
          <p:cNvSpPr txBox="1">
            <a:spLocks/>
          </p:cNvSpPr>
          <p:nvPr/>
        </p:nvSpPr>
        <p:spPr>
          <a:xfrm>
            <a:off x="1412875" y="618807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L=149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15747" name="直接连接符 53"/>
          <p:cNvCxnSpPr>
            <a:cxnSpLocks noChangeShapeType="1"/>
          </p:cNvCxnSpPr>
          <p:nvPr/>
        </p:nvCxnSpPr>
        <p:spPr bwMode="auto">
          <a:xfrm>
            <a:off x="2149475" y="4267200"/>
            <a:ext cx="228600" cy="271463"/>
          </a:xfrm>
          <a:prstGeom prst="line">
            <a:avLst/>
          </a:prstGeom>
          <a:noFill/>
          <a:ln w="12700" algn="ctr">
            <a:solidFill>
              <a:schemeClr val="tx1"/>
            </a:solidFill>
            <a:round/>
            <a:headEnd/>
            <a:tailEnd/>
          </a:ln>
        </p:spPr>
      </p:cxnSp>
      <p:sp>
        <p:nvSpPr>
          <p:cNvPr id="64" name="椭圆 63"/>
          <p:cNvSpPr/>
          <p:nvPr/>
        </p:nvSpPr>
        <p:spPr bwMode="auto">
          <a:xfrm>
            <a:off x="2233613" y="4551363"/>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5" name="圆角矩形标注 64"/>
          <p:cNvSpPr>
            <a:spLocks noChangeArrowheads="1"/>
          </p:cNvSpPr>
          <p:nvPr/>
        </p:nvSpPr>
        <p:spPr bwMode="auto">
          <a:xfrm>
            <a:off x="3659188" y="4759325"/>
            <a:ext cx="4932362" cy="1023969"/>
          </a:xfrm>
          <a:prstGeom prst="wedgeRoundRectCallout">
            <a:avLst>
              <a:gd name="adj1" fmla="val -75620"/>
              <a:gd name="adj2" fmla="val -13125"/>
              <a:gd name="adj3" fmla="val 16667"/>
            </a:avLst>
          </a:prstGeom>
          <a:solidFill>
            <a:schemeClr val="bg2"/>
          </a:solidFill>
          <a:ln w="44450" algn="ctr">
            <a:solidFill>
              <a:schemeClr val="tx1"/>
            </a:solidFill>
            <a:round/>
            <a:headEnd/>
            <a:tailEnd type="triangle" w="med" len="med"/>
          </a:ln>
        </p:spPr>
        <p:txBody>
          <a:bodyPr lIns="90000" tIns="46800" rIns="90000" bIns="46800">
            <a:spAutoFit/>
          </a:bodyPr>
          <a:lstStyle/>
          <a:p>
            <a:pPr lvl="0" fontAlgn="base">
              <a:spcBef>
                <a:spcPct val="0"/>
              </a:spcBef>
              <a:spcAft>
                <a:spcPct val="0"/>
              </a:spcAft>
              <a:defRPr/>
            </a:pPr>
            <a:r>
              <a:rPr lang="zh-CN" altLang="en-US" dirty="0">
                <a:solidFill>
                  <a:srgbClr val="000000"/>
                </a:solidFill>
                <a:latin typeface="Verdana" pitchFamily="34" charset="0"/>
                <a:ea typeface="宋体" charset="-122"/>
              </a:rPr>
              <a:t>约束函数：</a:t>
            </a:r>
            <a:r>
              <a:rPr lang="en-US" altLang="zh-CN" dirty="0" err="1">
                <a:solidFill>
                  <a:srgbClr val="000000"/>
                </a:solidFill>
                <a:latin typeface="Verdana" pitchFamily="34" charset="0"/>
                <a:ea typeface="宋体" charset="-122"/>
              </a:rPr>
              <a:t>cw</a:t>
            </a:r>
            <a:r>
              <a:rPr lang="en-US" altLang="zh-CN" dirty="0">
                <a:solidFill>
                  <a:srgbClr val="000000"/>
                </a:solidFill>
                <a:latin typeface="Verdana" pitchFamily="34" charset="0"/>
                <a:ea typeface="宋体" charset="-122"/>
              </a:rPr>
              <a:t>&lt;=M</a:t>
            </a:r>
          </a:p>
          <a:p>
            <a:pPr lvl="0" fontAlgn="base">
              <a:spcBef>
                <a:spcPct val="0"/>
              </a:spcBef>
              <a:spcAft>
                <a:spcPct val="0"/>
              </a:spcAft>
              <a:defRPr/>
            </a:pPr>
            <a:r>
              <a:rPr lang="en-US" altLang="zh-CN" dirty="0">
                <a:solidFill>
                  <a:srgbClr val="000000"/>
                </a:solidFill>
                <a:latin typeface="Verdana" pitchFamily="34" charset="0"/>
                <a:ea typeface="宋体" charset="-122"/>
              </a:rPr>
              <a:t>1+11+21+23+0+0+45=101 &lt; 110</a:t>
            </a:r>
            <a:endParaRPr lang="zh-CN" altLang="en-US" dirty="0">
              <a:solidFill>
                <a:srgbClr val="000000"/>
              </a:solidFill>
              <a:latin typeface="Verdana" pitchFamily="34" charset="0"/>
              <a:ea typeface="宋体" charset="-122"/>
            </a:endParaRP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7</a:t>
            </a:r>
            <a:r>
              <a:rPr kumimoji="0" lang="zh-CN" altLang="en-US" sz="1800" b="0" i="0" u="none" strike="noStrike" kern="1200" cap="none" spc="0" normalizeH="0" baseline="0" noProof="0" dirty="0">
                <a:ln>
                  <a:noFill/>
                </a:ln>
                <a:solidFill>
                  <a:srgbClr val="000000"/>
                </a:solidFill>
                <a:effectLst/>
                <a:uLnTx/>
                <a:uFillTx/>
                <a:latin typeface="Verdana" pitchFamily="34" charset="0"/>
                <a:ea typeface="宋体" charset="-122"/>
                <a:cs typeface="+mn-cs"/>
              </a:rPr>
              <a:t>号物品均超重而被剪枝</a:t>
            </a:r>
            <a:endPar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endParaRPr>
          </a:p>
        </p:txBody>
      </p:sp>
      <p:cxnSp>
        <p:nvCxnSpPr>
          <p:cNvPr id="115750" name="直接连接符 54"/>
          <p:cNvCxnSpPr>
            <a:cxnSpLocks noChangeShapeType="1"/>
          </p:cNvCxnSpPr>
          <p:nvPr/>
        </p:nvCxnSpPr>
        <p:spPr bwMode="auto">
          <a:xfrm flipH="1">
            <a:off x="2212975" y="4840288"/>
            <a:ext cx="165100" cy="279400"/>
          </a:xfrm>
          <a:prstGeom prst="line">
            <a:avLst/>
          </a:prstGeom>
          <a:noFill/>
          <a:ln w="12700" algn="ctr">
            <a:solidFill>
              <a:schemeClr val="tx1"/>
            </a:solidFill>
            <a:round/>
            <a:headEnd/>
            <a:tailEnd/>
          </a:ln>
        </p:spPr>
      </p:cxnSp>
      <p:sp>
        <p:nvSpPr>
          <p:cNvPr id="56" name="椭圆 55"/>
          <p:cNvSpPr/>
          <p:nvPr/>
        </p:nvSpPr>
        <p:spPr bwMode="auto">
          <a:xfrm>
            <a:off x="2025650" y="5137150"/>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6" name="内容占位符 4"/>
          <p:cNvSpPr txBox="1">
            <a:spLocks/>
          </p:cNvSpPr>
          <p:nvPr/>
        </p:nvSpPr>
        <p:spPr>
          <a:xfrm>
            <a:off x="1990725" y="4837113"/>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7D8381FF-3318-45A1-B716-6991FA0D8A9D}"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24</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8286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242888" y="84138"/>
            <a:ext cx="7472362" cy="730250"/>
          </a:xfrm>
          <a:prstGeom prst="rect">
            <a:avLst/>
          </a:prstGeom>
          <a:solidFill>
            <a:schemeClr val="bg1"/>
          </a:solidFill>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)=(1,11,21,23,33,43,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45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)=(11,21,31,33,43,53,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55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16740" name="组合 1"/>
          <p:cNvGrpSpPr>
            <a:grpSpLocks/>
          </p:cNvGrpSpPr>
          <p:nvPr/>
        </p:nvGrpSpPr>
        <p:grpSpPr bwMode="auto">
          <a:xfrm>
            <a:off x="2924175" y="1089025"/>
            <a:ext cx="490538" cy="650875"/>
            <a:chOff x="2924175" y="1760321"/>
            <a:chExt cx="489852" cy="651776"/>
          </a:xfrm>
        </p:grpSpPr>
        <p:sp>
          <p:nvSpPr>
            <p:cNvPr id="5" name="椭圆 4"/>
            <p:cNvSpPr/>
            <p:nvPr/>
          </p:nvSpPr>
          <p:spPr bwMode="auto">
            <a:xfrm>
              <a:off x="2924175" y="2124362"/>
              <a:ext cx="288521" cy="28773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6796" name="直接连接符 7"/>
            <p:cNvCxnSpPr>
              <a:cxnSpLocks noChangeShapeType="1"/>
              <a:stCxn id="4" idx="3"/>
              <a:endCxn id="5" idx="0"/>
            </p:cNvCxnSpPr>
            <p:nvPr/>
          </p:nvCxnSpPr>
          <p:spPr bwMode="auto">
            <a:xfrm flipH="1">
              <a:off x="3068175" y="1760321"/>
              <a:ext cx="345852" cy="363776"/>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9731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6742" name="组合 11"/>
          <p:cNvGrpSpPr>
            <a:grpSpLocks/>
          </p:cNvGrpSpPr>
          <p:nvPr/>
        </p:nvGrpSpPr>
        <p:grpSpPr bwMode="auto">
          <a:xfrm>
            <a:off x="2451100" y="1693863"/>
            <a:ext cx="488950" cy="665162"/>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6794"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15573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6744" name="组合 6"/>
          <p:cNvGrpSpPr>
            <a:grpSpLocks/>
          </p:cNvGrpSpPr>
          <p:nvPr/>
        </p:nvGrpSpPr>
        <p:grpSpPr bwMode="auto">
          <a:xfrm>
            <a:off x="1336675" y="2205038"/>
            <a:ext cx="1128713" cy="787400"/>
            <a:chOff x="1336205" y="2875963"/>
            <a:chExt cx="1128944" cy="787613"/>
          </a:xfrm>
        </p:grpSpPr>
        <p:grpSp>
          <p:nvGrpSpPr>
            <p:cNvPr id="116789"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6792"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16745" name="组合 20"/>
          <p:cNvGrpSpPr>
            <a:grpSpLocks/>
          </p:cNvGrpSpPr>
          <p:nvPr/>
        </p:nvGrpSpPr>
        <p:grpSpPr bwMode="auto">
          <a:xfrm>
            <a:off x="895350" y="2841625"/>
            <a:ext cx="1128713" cy="788988"/>
            <a:chOff x="1336205" y="2875963"/>
            <a:chExt cx="1128944" cy="787613"/>
          </a:xfrm>
        </p:grpSpPr>
        <p:grpSp>
          <p:nvGrpSpPr>
            <p:cNvPr id="116785"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6"/>
                <a:ext cx="288984" cy="28842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6788"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16746" name="组合 25"/>
          <p:cNvGrpSpPr>
            <a:grpSpLocks/>
          </p:cNvGrpSpPr>
          <p:nvPr/>
        </p:nvGrpSpPr>
        <p:grpSpPr bwMode="auto">
          <a:xfrm>
            <a:off x="415925" y="3500438"/>
            <a:ext cx="1128713" cy="787400"/>
            <a:chOff x="1336205" y="2875963"/>
            <a:chExt cx="1128944" cy="787613"/>
          </a:xfrm>
        </p:grpSpPr>
        <p:grpSp>
          <p:nvGrpSpPr>
            <p:cNvPr id="116781"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6784"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36" name="椭圆 35"/>
          <p:cNvSpPr/>
          <p:nvPr/>
        </p:nvSpPr>
        <p:spPr bwMode="auto">
          <a:xfrm>
            <a:off x="1047750" y="4560888"/>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6748" name="直接连接符 36"/>
          <p:cNvCxnSpPr>
            <a:cxnSpLocks noChangeShapeType="1"/>
          </p:cNvCxnSpPr>
          <p:nvPr/>
        </p:nvCxnSpPr>
        <p:spPr bwMode="auto">
          <a:xfrm>
            <a:off x="1200150" y="4268788"/>
            <a:ext cx="0" cy="269875"/>
          </a:xfrm>
          <a:prstGeom prst="line">
            <a:avLst/>
          </a:prstGeom>
          <a:noFill/>
          <a:ln w="12700" algn="ctr">
            <a:solidFill>
              <a:schemeClr val="tx1"/>
            </a:solidFill>
            <a:round/>
            <a:headEnd/>
            <a:tailEnd/>
          </a:ln>
        </p:spPr>
      </p:cxnSp>
      <p:sp>
        <p:nvSpPr>
          <p:cNvPr id="35" name="内容占位符 4"/>
          <p:cNvSpPr txBox="1">
            <a:spLocks/>
          </p:cNvSpPr>
          <p:nvPr/>
        </p:nvSpPr>
        <p:spPr>
          <a:xfrm>
            <a:off x="350838" y="4287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0" name="椭圆 39"/>
          <p:cNvSpPr/>
          <p:nvPr/>
        </p:nvSpPr>
        <p:spPr bwMode="auto">
          <a:xfrm>
            <a:off x="1030288" y="5146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6751" name="直接连接符 40"/>
          <p:cNvCxnSpPr>
            <a:cxnSpLocks noChangeShapeType="1"/>
          </p:cNvCxnSpPr>
          <p:nvPr/>
        </p:nvCxnSpPr>
        <p:spPr bwMode="auto">
          <a:xfrm>
            <a:off x="1182688" y="4854575"/>
            <a:ext cx="0" cy="269875"/>
          </a:xfrm>
          <a:prstGeom prst="line">
            <a:avLst/>
          </a:prstGeom>
          <a:noFill/>
          <a:ln w="12700" algn="ctr">
            <a:solidFill>
              <a:schemeClr val="tx1"/>
            </a:solidFill>
            <a:round/>
            <a:headEnd/>
            <a:tailEnd/>
          </a:ln>
        </p:spPr>
      </p:cxnSp>
      <p:sp>
        <p:nvSpPr>
          <p:cNvPr id="42" name="内容占位符 4"/>
          <p:cNvSpPr txBox="1">
            <a:spLocks/>
          </p:cNvSpPr>
          <p:nvPr/>
        </p:nvSpPr>
        <p:spPr>
          <a:xfrm>
            <a:off x="357188" y="4845050"/>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4" name="椭圆 43"/>
          <p:cNvSpPr/>
          <p:nvPr/>
        </p:nvSpPr>
        <p:spPr bwMode="auto">
          <a:xfrm>
            <a:off x="1016000" y="57356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6754" name="直接连接符 44"/>
          <p:cNvCxnSpPr>
            <a:cxnSpLocks noChangeShapeType="1"/>
          </p:cNvCxnSpPr>
          <p:nvPr/>
        </p:nvCxnSpPr>
        <p:spPr bwMode="auto">
          <a:xfrm>
            <a:off x="1168400" y="5441950"/>
            <a:ext cx="0" cy="269875"/>
          </a:xfrm>
          <a:prstGeom prst="line">
            <a:avLst/>
          </a:prstGeom>
          <a:noFill/>
          <a:ln w="12700" algn="ctr">
            <a:solidFill>
              <a:schemeClr val="tx1"/>
            </a:solidFill>
            <a:round/>
            <a:headEnd/>
            <a:tailEnd/>
          </a:ln>
        </p:spPr>
      </p:cxnSp>
      <p:sp>
        <p:nvSpPr>
          <p:cNvPr id="46" name="内容占位符 4"/>
          <p:cNvSpPr txBox="1">
            <a:spLocks/>
          </p:cNvSpPr>
          <p:nvPr/>
        </p:nvSpPr>
        <p:spPr>
          <a:xfrm>
            <a:off x="336550" y="543242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y[7]=0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3" name="内容占位符 4"/>
          <p:cNvSpPr txBox="1">
            <a:spLocks/>
          </p:cNvSpPr>
          <p:nvPr/>
        </p:nvSpPr>
        <p:spPr>
          <a:xfrm>
            <a:off x="574675" y="6192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L=139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0" name="椭圆 49"/>
          <p:cNvSpPr/>
          <p:nvPr/>
        </p:nvSpPr>
        <p:spPr bwMode="auto">
          <a:xfrm>
            <a:off x="1960563" y="39941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6758" name="直接连接符 50"/>
          <p:cNvCxnSpPr>
            <a:cxnSpLocks noChangeShapeType="1"/>
            <a:stCxn id="24" idx="5"/>
            <a:endCxn id="50" idx="0"/>
          </p:cNvCxnSpPr>
          <p:nvPr/>
        </p:nvCxnSpPr>
        <p:spPr bwMode="auto">
          <a:xfrm>
            <a:off x="1779588" y="3587750"/>
            <a:ext cx="325437" cy="406400"/>
          </a:xfrm>
          <a:prstGeom prst="line">
            <a:avLst/>
          </a:prstGeom>
          <a:noFill/>
          <a:ln w="12700" algn="ctr">
            <a:solidFill>
              <a:schemeClr val="tx1"/>
            </a:solidFill>
            <a:round/>
            <a:headEnd/>
            <a:tailEnd/>
          </a:ln>
        </p:spPr>
      </p:cxnSp>
      <p:sp>
        <p:nvSpPr>
          <p:cNvPr id="49" name="内容占位符 4"/>
          <p:cNvSpPr txBox="1">
            <a:spLocks/>
          </p:cNvSpPr>
          <p:nvPr/>
        </p:nvSpPr>
        <p:spPr>
          <a:xfrm>
            <a:off x="1958975" y="349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16760" name="直接连接符 46"/>
          <p:cNvCxnSpPr>
            <a:cxnSpLocks noChangeShapeType="1"/>
          </p:cNvCxnSpPr>
          <p:nvPr/>
        </p:nvCxnSpPr>
        <p:spPr bwMode="auto">
          <a:xfrm flipH="1">
            <a:off x="1860550" y="4279900"/>
            <a:ext cx="225425" cy="258763"/>
          </a:xfrm>
          <a:prstGeom prst="line">
            <a:avLst/>
          </a:prstGeom>
          <a:noFill/>
          <a:ln w="12700" algn="ctr">
            <a:solidFill>
              <a:schemeClr val="tx1"/>
            </a:solidFill>
            <a:round/>
            <a:headEnd/>
            <a:tailEnd/>
          </a:ln>
        </p:spPr>
      </p:cxnSp>
      <p:sp>
        <p:nvSpPr>
          <p:cNvPr id="48" name="椭圆 47"/>
          <p:cNvSpPr/>
          <p:nvPr/>
        </p:nvSpPr>
        <p:spPr bwMode="auto">
          <a:xfrm>
            <a:off x="1673225" y="4556125"/>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52" name="内容占位符 4"/>
          <p:cNvSpPr txBox="1">
            <a:spLocks/>
          </p:cNvSpPr>
          <p:nvPr/>
        </p:nvSpPr>
        <p:spPr>
          <a:xfrm>
            <a:off x="1638300" y="4256088"/>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3" name="内容占位符 4"/>
          <p:cNvSpPr txBox="1">
            <a:spLocks/>
          </p:cNvSpPr>
          <p:nvPr/>
        </p:nvSpPr>
        <p:spPr>
          <a:xfrm>
            <a:off x="2292350" y="4221163"/>
            <a:ext cx="3556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7" name="椭圆 56"/>
          <p:cNvSpPr/>
          <p:nvPr/>
        </p:nvSpPr>
        <p:spPr bwMode="auto">
          <a:xfrm>
            <a:off x="1668463" y="5141913"/>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6765" name="直接连接符 57"/>
          <p:cNvCxnSpPr>
            <a:cxnSpLocks noChangeShapeType="1"/>
          </p:cNvCxnSpPr>
          <p:nvPr/>
        </p:nvCxnSpPr>
        <p:spPr bwMode="auto">
          <a:xfrm>
            <a:off x="1820863" y="4849813"/>
            <a:ext cx="0" cy="269875"/>
          </a:xfrm>
          <a:prstGeom prst="line">
            <a:avLst/>
          </a:prstGeom>
          <a:noFill/>
          <a:ln w="12700" algn="ctr">
            <a:solidFill>
              <a:schemeClr val="tx1"/>
            </a:solidFill>
            <a:round/>
            <a:headEnd/>
            <a:tailEnd/>
          </a:ln>
        </p:spPr>
      </p:cxnSp>
      <p:sp>
        <p:nvSpPr>
          <p:cNvPr id="59" name="内容占位符 4"/>
          <p:cNvSpPr txBox="1">
            <a:spLocks/>
          </p:cNvSpPr>
          <p:nvPr/>
        </p:nvSpPr>
        <p:spPr>
          <a:xfrm>
            <a:off x="1497013" y="4840288"/>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0" name="椭圆 59"/>
          <p:cNvSpPr/>
          <p:nvPr/>
        </p:nvSpPr>
        <p:spPr bwMode="auto">
          <a:xfrm>
            <a:off x="1654175" y="573087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B</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6768" name="直接连接符 60"/>
          <p:cNvCxnSpPr>
            <a:cxnSpLocks noChangeShapeType="1"/>
          </p:cNvCxnSpPr>
          <p:nvPr/>
        </p:nvCxnSpPr>
        <p:spPr bwMode="auto">
          <a:xfrm>
            <a:off x="1806575" y="5437188"/>
            <a:ext cx="0" cy="269875"/>
          </a:xfrm>
          <a:prstGeom prst="line">
            <a:avLst/>
          </a:prstGeom>
          <a:noFill/>
          <a:ln w="12700" algn="ctr">
            <a:solidFill>
              <a:schemeClr val="tx1"/>
            </a:solidFill>
            <a:round/>
            <a:headEnd/>
            <a:tailEnd/>
          </a:ln>
        </p:spPr>
      </p:cxnSp>
      <p:sp>
        <p:nvSpPr>
          <p:cNvPr id="62" name="内容占位符 4"/>
          <p:cNvSpPr txBox="1">
            <a:spLocks/>
          </p:cNvSpPr>
          <p:nvPr/>
        </p:nvSpPr>
        <p:spPr>
          <a:xfrm>
            <a:off x="1489075" y="542766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3" name="内容占位符 4"/>
          <p:cNvSpPr txBox="1">
            <a:spLocks/>
          </p:cNvSpPr>
          <p:nvPr/>
        </p:nvSpPr>
        <p:spPr>
          <a:xfrm>
            <a:off x="1412875" y="618807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L=149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16771" name="直接连接符 53"/>
          <p:cNvCxnSpPr>
            <a:cxnSpLocks noChangeShapeType="1"/>
          </p:cNvCxnSpPr>
          <p:nvPr/>
        </p:nvCxnSpPr>
        <p:spPr bwMode="auto">
          <a:xfrm>
            <a:off x="2149475" y="4267200"/>
            <a:ext cx="228600" cy="271463"/>
          </a:xfrm>
          <a:prstGeom prst="line">
            <a:avLst/>
          </a:prstGeom>
          <a:noFill/>
          <a:ln w="12700" algn="ctr">
            <a:solidFill>
              <a:schemeClr val="tx1"/>
            </a:solidFill>
            <a:round/>
            <a:headEnd/>
            <a:tailEnd/>
          </a:ln>
        </p:spPr>
      </p:cxnSp>
      <p:sp>
        <p:nvSpPr>
          <p:cNvPr id="64" name="椭圆 63"/>
          <p:cNvSpPr/>
          <p:nvPr/>
        </p:nvSpPr>
        <p:spPr bwMode="auto">
          <a:xfrm>
            <a:off x="2233613" y="4551363"/>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116773" name="圆角矩形标注 64"/>
          <p:cNvSpPr>
            <a:spLocks noChangeArrowheads="1"/>
          </p:cNvSpPr>
          <p:nvPr/>
        </p:nvSpPr>
        <p:spPr bwMode="auto">
          <a:xfrm>
            <a:off x="4357688" y="4916488"/>
            <a:ext cx="4119562" cy="1023937"/>
          </a:xfrm>
          <a:prstGeom prst="wedgeRoundRectCallout">
            <a:avLst>
              <a:gd name="adj1" fmla="val -90014"/>
              <a:gd name="adj2" fmla="val 21713"/>
              <a:gd name="adj3" fmla="val 16667"/>
            </a:avLst>
          </a:prstGeom>
          <a:solidFill>
            <a:schemeClr val="bg2"/>
          </a:solidFill>
          <a:ln w="44450" algn="ctr">
            <a:solidFill>
              <a:schemeClr val="tx1"/>
            </a:solidFill>
            <a:round/>
            <a:headEnd/>
            <a:tailEnd type="triangle" w="med" len="med"/>
          </a:ln>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rPr>
              <a:t>第三个答案结点</a:t>
            </a:r>
            <a:r>
              <a:rPr kumimoji="0" lang="en-US" altLang="zh-CN" sz="1800" b="0" i="0" u="none" strike="noStrike" kern="1200" cap="none" spc="0" normalizeH="0" baseline="0" noProof="0">
                <a:ln>
                  <a:noFill/>
                </a:ln>
                <a:solidFill>
                  <a:srgbClr val="000000"/>
                </a:solidFill>
                <a:effectLst/>
                <a:uLnTx/>
                <a:uFillTx/>
                <a:latin typeface="Verdana" pitchFamily="34" charset="0"/>
                <a:ea typeface="宋体" charset="-122"/>
                <a:cs typeface="+mn-cs"/>
              </a:rPr>
              <a:t>C</a:t>
            </a:r>
            <a:r>
              <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rPr>
              <a:t>的收益值为</a:t>
            </a:r>
            <a:r>
              <a:rPr kumimoji="0" lang="en-US" altLang="zh-CN" sz="1800" b="0" i="0" u="none" strike="noStrike" kern="1200" cap="none" spc="0" normalizeH="0" baseline="0" noProof="0">
                <a:ln>
                  <a:noFill/>
                </a:ln>
                <a:solidFill>
                  <a:srgbClr val="000000"/>
                </a:solidFill>
                <a:effectLst/>
                <a:uLnTx/>
                <a:uFillTx/>
                <a:latin typeface="Verdana" pitchFamily="34" charset="0"/>
                <a:ea typeface="宋体" charset="-122"/>
                <a:cs typeface="+mn-cs"/>
              </a:rPr>
              <a:t>11+21+31+33+0+0+55+0=151.</a:t>
            </a:r>
            <a:r>
              <a:rPr kumimoji="0" lang="zh-CN" altLang="en-US" sz="1800" b="0" i="0" u="none" strike="noStrike" kern="1200" cap="none" spc="0" normalizeH="0" baseline="0" noProof="0">
                <a:ln>
                  <a:noFill/>
                </a:ln>
                <a:solidFill>
                  <a:srgbClr val="FF0000"/>
                </a:solidFill>
                <a:effectLst/>
                <a:uLnTx/>
                <a:uFillTx/>
                <a:latin typeface="Verdana" pitchFamily="34" charset="0"/>
                <a:ea typeface="宋体" charset="-122"/>
                <a:cs typeface="+mn-cs"/>
              </a:rPr>
              <a:t>更新</a:t>
            </a:r>
            <a:r>
              <a:rPr kumimoji="0" lang="en-US" altLang="zh-CN" sz="1800" b="0" i="0" u="none" strike="noStrike" kern="1200" cap="none" spc="0" normalizeH="0" baseline="0" noProof="0">
                <a:ln>
                  <a:noFill/>
                </a:ln>
                <a:solidFill>
                  <a:srgbClr val="FF0000"/>
                </a:solidFill>
                <a:effectLst/>
                <a:uLnTx/>
                <a:uFillTx/>
                <a:latin typeface="Verdana" pitchFamily="34" charset="0"/>
                <a:ea typeface="宋体" charset="-122"/>
                <a:cs typeface="+mn-cs"/>
              </a:rPr>
              <a:t>L</a:t>
            </a:r>
            <a:r>
              <a:rPr kumimoji="0" lang="zh-CN" altLang="en-US" sz="1800" b="0" i="0" u="none" strike="noStrike" kern="1200" cap="none" spc="0" normalizeH="0" baseline="0" noProof="0">
                <a:ln>
                  <a:noFill/>
                </a:ln>
                <a:solidFill>
                  <a:srgbClr val="FF0000"/>
                </a:solidFill>
                <a:effectLst/>
                <a:uLnTx/>
                <a:uFillTx/>
                <a:latin typeface="Verdana" pitchFamily="34" charset="0"/>
                <a:ea typeface="宋体" charset="-122"/>
                <a:cs typeface="+mn-cs"/>
              </a:rPr>
              <a:t>值</a:t>
            </a:r>
            <a:r>
              <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rPr>
              <a:t>。</a:t>
            </a:r>
          </a:p>
        </p:txBody>
      </p:sp>
      <p:cxnSp>
        <p:nvCxnSpPr>
          <p:cNvPr id="116774" name="直接连接符 54"/>
          <p:cNvCxnSpPr>
            <a:cxnSpLocks noChangeShapeType="1"/>
            <a:stCxn id="64" idx="4"/>
          </p:cNvCxnSpPr>
          <p:nvPr/>
        </p:nvCxnSpPr>
        <p:spPr bwMode="auto">
          <a:xfrm flipH="1">
            <a:off x="2212975" y="4840288"/>
            <a:ext cx="165100" cy="279400"/>
          </a:xfrm>
          <a:prstGeom prst="line">
            <a:avLst/>
          </a:prstGeom>
          <a:noFill/>
          <a:ln w="12700" algn="ctr">
            <a:solidFill>
              <a:schemeClr val="tx1"/>
            </a:solidFill>
            <a:round/>
            <a:headEnd/>
            <a:tailEnd/>
          </a:ln>
        </p:spPr>
      </p:cxnSp>
      <p:sp>
        <p:nvSpPr>
          <p:cNvPr id="56" name="椭圆 55"/>
          <p:cNvSpPr/>
          <p:nvPr/>
        </p:nvSpPr>
        <p:spPr bwMode="auto">
          <a:xfrm>
            <a:off x="2025650" y="5137150"/>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6" name="内容占位符 4"/>
          <p:cNvSpPr txBox="1">
            <a:spLocks/>
          </p:cNvSpPr>
          <p:nvPr/>
        </p:nvSpPr>
        <p:spPr>
          <a:xfrm>
            <a:off x="1990725" y="4837113"/>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7" name="椭圆 66"/>
          <p:cNvSpPr/>
          <p:nvPr/>
        </p:nvSpPr>
        <p:spPr bwMode="auto">
          <a:xfrm>
            <a:off x="2049463" y="571182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C</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6778" name="直接连接符 67"/>
          <p:cNvCxnSpPr>
            <a:cxnSpLocks noChangeShapeType="1"/>
          </p:cNvCxnSpPr>
          <p:nvPr/>
        </p:nvCxnSpPr>
        <p:spPr bwMode="auto">
          <a:xfrm>
            <a:off x="2201863" y="5418138"/>
            <a:ext cx="0" cy="269875"/>
          </a:xfrm>
          <a:prstGeom prst="line">
            <a:avLst/>
          </a:prstGeom>
          <a:noFill/>
          <a:ln w="12700" algn="ctr">
            <a:solidFill>
              <a:schemeClr val="tx1"/>
            </a:solidFill>
            <a:round/>
            <a:headEnd/>
            <a:tailEnd/>
          </a:ln>
        </p:spPr>
      </p:cxnSp>
      <p:sp>
        <p:nvSpPr>
          <p:cNvPr id="69" name="内容占位符 4"/>
          <p:cNvSpPr txBox="1">
            <a:spLocks/>
          </p:cNvSpPr>
          <p:nvPr/>
        </p:nvSpPr>
        <p:spPr>
          <a:xfrm>
            <a:off x="1884363" y="540861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0" name="内容占位符 4"/>
          <p:cNvSpPr txBox="1">
            <a:spLocks/>
          </p:cNvSpPr>
          <p:nvPr/>
        </p:nvSpPr>
        <p:spPr>
          <a:xfrm>
            <a:off x="2509838" y="5837238"/>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19A9AECE-6AAA-4F77-AC3E-CFD3CA5C7A85}"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25</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8286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242888" y="84138"/>
            <a:ext cx="7472362" cy="730250"/>
          </a:xfrm>
          <a:prstGeom prst="rect">
            <a:avLst/>
          </a:prstGeom>
          <a:solidFill>
            <a:schemeClr val="bg1"/>
          </a:solidFill>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)=(1,11,21,23,33,43,45,</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55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)=(11,21,31,33,43,53,55,</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65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17764" name="组合 1"/>
          <p:cNvGrpSpPr>
            <a:grpSpLocks/>
          </p:cNvGrpSpPr>
          <p:nvPr/>
        </p:nvGrpSpPr>
        <p:grpSpPr bwMode="auto">
          <a:xfrm>
            <a:off x="2924175" y="1089025"/>
            <a:ext cx="490538" cy="650875"/>
            <a:chOff x="2924175" y="1760321"/>
            <a:chExt cx="489852" cy="651776"/>
          </a:xfrm>
        </p:grpSpPr>
        <p:sp>
          <p:nvSpPr>
            <p:cNvPr id="5" name="椭圆 4"/>
            <p:cNvSpPr/>
            <p:nvPr/>
          </p:nvSpPr>
          <p:spPr bwMode="auto">
            <a:xfrm>
              <a:off x="2924175" y="2124362"/>
              <a:ext cx="288521" cy="28773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7828" name="直接连接符 7"/>
            <p:cNvCxnSpPr>
              <a:cxnSpLocks noChangeShapeType="1"/>
              <a:stCxn id="4" idx="3"/>
              <a:endCxn id="5" idx="0"/>
            </p:cNvCxnSpPr>
            <p:nvPr/>
          </p:nvCxnSpPr>
          <p:spPr bwMode="auto">
            <a:xfrm flipH="1">
              <a:off x="3068175" y="1760321"/>
              <a:ext cx="345852" cy="363776"/>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9731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7766" name="组合 11"/>
          <p:cNvGrpSpPr>
            <a:grpSpLocks/>
          </p:cNvGrpSpPr>
          <p:nvPr/>
        </p:nvGrpSpPr>
        <p:grpSpPr bwMode="auto">
          <a:xfrm>
            <a:off x="2451100" y="1693863"/>
            <a:ext cx="488950" cy="665162"/>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7826"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15573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7768" name="组合 6"/>
          <p:cNvGrpSpPr>
            <a:grpSpLocks/>
          </p:cNvGrpSpPr>
          <p:nvPr/>
        </p:nvGrpSpPr>
        <p:grpSpPr bwMode="auto">
          <a:xfrm>
            <a:off x="1336675" y="2205038"/>
            <a:ext cx="1128713" cy="787400"/>
            <a:chOff x="1336205" y="2875963"/>
            <a:chExt cx="1128944" cy="787613"/>
          </a:xfrm>
        </p:grpSpPr>
        <p:grpSp>
          <p:nvGrpSpPr>
            <p:cNvPr id="117821"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7824"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17769" name="组合 20"/>
          <p:cNvGrpSpPr>
            <a:grpSpLocks/>
          </p:cNvGrpSpPr>
          <p:nvPr/>
        </p:nvGrpSpPr>
        <p:grpSpPr bwMode="auto">
          <a:xfrm>
            <a:off x="895350" y="2841625"/>
            <a:ext cx="1128713" cy="788988"/>
            <a:chOff x="1336205" y="2875963"/>
            <a:chExt cx="1128944" cy="787613"/>
          </a:xfrm>
        </p:grpSpPr>
        <p:grpSp>
          <p:nvGrpSpPr>
            <p:cNvPr id="117817"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6"/>
                <a:ext cx="288984" cy="28842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7820"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17770" name="组合 25"/>
          <p:cNvGrpSpPr>
            <a:grpSpLocks/>
          </p:cNvGrpSpPr>
          <p:nvPr/>
        </p:nvGrpSpPr>
        <p:grpSpPr bwMode="auto">
          <a:xfrm>
            <a:off x="415925" y="3500438"/>
            <a:ext cx="1128713" cy="787400"/>
            <a:chOff x="1336205" y="2875963"/>
            <a:chExt cx="1128944" cy="787613"/>
          </a:xfrm>
        </p:grpSpPr>
        <p:grpSp>
          <p:nvGrpSpPr>
            <p:cNvPr id="117813"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7816"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36" name="椭圆 35"/>
          <p:cNvSpPr/>
          <p:nvPr/>
        </p:nvSpPr>
        <p:spPr bwMode="auto">
          <a:xfrm>
            <a:off x="1047750" y="4560888"/>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7772" name="直接连接符 36"/>
          <p:cNvCxnSpPr>
            <a:cxnSpLocks noChangeShapeType="1"/>
          </p:cNvCxnSpPr>
          <p:nvPr/>
        </p:nvCxnSpPr>
        <p:spPr bwMode="auto">
          <a:xfrm>
            <a:off x="1200150" y="4268788"/>
            <a:ext cx="0" cy="269875"/>
          </a:xfrm>
          <a:prstGeom prst="line">
            <a:avLst/>
          </a:prstGeom>
          <a:noFill/>
          <a:ln w="12700" algn="ctr">
            <a:solidFill>
              <a:schemeClr val="tx1"/>
            </a:solidFill>
            <a:round/>
            <a:headEnd/>
            <a:tailEnd/>
          </a:ln>
        </p:spPr>
      </p:cxnSp>
      <p:sp>
        <p:nvSpPr>
          <p:cNvPr id="35" name="内容占位符 4"/>
          <p:cNvSpPr txBox="1">
            <a:spLocks/>
          </p:cNvSpPr>
          <p:nvPr/>
        </p:nvSpPr>
        <p:spPr>
          <a:xfrm>
            <a:off x="350838" y="4287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0" name="椭圆 39"/>
          <p:cNvSpPr/>
          <p:nvPr/>
        </p:nvSpPr>
        <p:spPr bwMode="auto">
          <a:xfrm>
            <a:off x="1030288" y="5146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7775" name="直接连接符 40"/>
          <p:cNvCxnSpPr>
            <a:cxnSpLocks noChangeShapeType="1"/>
          </p:cNvCxnSpPr>
          <p:nvPr/>
        </p:nvCxnSpPr>
        <p:spPr bwMode="auto">
          <a:xfrm>
            <a:off x="1182688" y="4854575"/>
            <a:ext cx="0" cy="269875"/>
          </a:xfrm>
          <a:prstGeom prst="line">
            <a:avLst/>
          </a:prstGeom>
          <a:noFill/>
          <a:ln w="12700" algn="ctr">
            <a:solidFill>
              <a:schemeClr val="tx1"/>
            </a:solidFill>
            <a:round/>
            <a:headEnd/>
            <a:tailEnd/>
          </a:ln>
        </p:spPr>
      </p:cxnSp>
      <p:sp>
        <p:nvSpPr>
          <p:cNvPr id="42" name="内容占位符 4"/>
          <p:cNvSpPr txBox="1">
            <a:spLocks/>
          </p:cNvSpPr>
          <p:nvPr/>
        </p:nvSpPr>
        <p:spPr>
          <a:xfrm>
            <a:off x="357188" y="4845050"/>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4" name="椭圆 43"/>
          <p:cNvSpPr/>
          <p:nvPr/>
        </p:nvSpPr>
        <p:spPr bwMode="auto">
          <a:xfrm>
            <a:off x="1016000" y="57356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7778" name="直接连接符 44"/>
          <p:cNvCxnSpPr>
            <a:cxnSpLocks noChangeShapeType="1"/>
          </p:cNvCxnSpPr>
          <p:nvPr/>
        </p:nvCxnSpPr>
        <p:spPr bwMode="auto">
          <a:xfrm>
            <a:off x="1168400" y="5441950"/>
            <a:ext cx="0" cy="269875"/>
          </a:xfrm>
          <a:prstGeom prst="line">
            <a:avLst/>
          </a:prstGeom>
          <a:noFill/>
          <a:ln w="12700" algn="ctr">
            <a:solidFill>
              <a:schemeClr val="tx1"/>
            </a:solidFill>
            <a:round/>
            <a:headEnd/>
            <a:tailEnd/>
          </a:ln>
        </p:spPr>
      </p:cxnSp>
      <p:sp>
        <p:nvSpPr>
          <p:cNvPr id="46" name="内容占位符 4"/>
          <p:cNvSpPr txBox="1">
            <a:spLocks/>
          </p:cNvSpPr>
          <p:nvPr/>
        </p:nvSpPr>
        <p:spPr>
          <a:xfrm>
            <a:off x="336550" y="543242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y[7]=0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3" name="内容占位符 4"/>
          <p:cNvSpPr txBox="1">
            <a:spLocks/>
          </p:cNvSpPr>
          <p:nvPr/>
        </p:nvSpPr>
        <p:spPr>
          <a:xfrm>
            <a:off x="574675" y="6192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L=139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0" name="椭圆 49"/>
          <p:cNvSpPr/>
          <p:nvPr/>
        </p:nvSpPr>
        <p:spPr bwMode="auto">
          <a:xfrm>
            <a:off x="1960563" y="39941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7782" name="直接连接符 50"/>
          <p:cNvCxnSpPr>
            <a:cxnSpLocks noChangeShapeType="1"/>
            <a:stCxn id="24" idx="5"/>
            <a:endCxn id="50" idx="0"/>
          </p:cNvCxnSpPr>
          <p:nvPr/>
        </p:nvCxnSpPr>
        <p:spPr bwMode="auto">
          <a:xfrm>
            <a:off x="1779588" y="3587750"/>
            <a:ext cx="325437" cy="406400"/>
          </a:xfrm>
          <a:prstGeom prst="line">
            <a:avLst/>
          </a:prstGeom>
          <a:noFill/>
          <a:ln w="12700" algn="ctr">
            <a:solidFill>
              <a:schemeClr val="tx1"/>
            </a:solidFill>
            <a:round/>
            <a:headEnd/>
            <a:tailEnd/>
          </a:ln>
        </p:spPr>
      </p:cxnSp>
      <p:sp>
        <p:nvSpPr>
          <p:cNvPr id="49" name="内容占位符 4"/>
          <p:cNvSpPr txBox="1">
            <a:spLocks/>
          </p:cNvSpPr>
          <p:nvPr/>
        </p:nvSpPr>
        <p:spPr>
          <a:xfrm>
            <a:off x="1958975" y="349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17784" name="直接连接符 46"/>
          <p:cNvCxnSpPr>
            <a:cxnSpLocks noChangeShapeType="1"/>
          </p:cNvCxnSpPr>
          <p:nvPr/>
        </p:nvCxnSpPr>
        <p:spPr bwMode="auto">
          <a:xfrm flipH="1">
            <a:off x="1860550" y="4279900"/>
            <a:ext cx="225425" cy="258763"/>
          </a:xfrm>
          <a:prstGeom prst="line">
            <a:avLst/>
          </a:prstGeom>
          <a:noFill/>
          <a:ln w="12700" algn="ctr">
            <a:solidFill>
              <a:schemeClr val="tx1"/>
            </a:solidFill>
            <a:round/>
            <a:headEnd/>
            <a:tailEnd/>
          </a:ln>
        </p:spPr>
      </p:cxnSp>
      <p:sp>
        <p:nvSpPr>
          <p:cNvPr id="48" name="椭圆 47"/>
          <p:cNvSpPr/>
          <p:nvPr/>
        </p:nvSpPr>
        <p:spPr bwMode="auto">
          <a:xfrm>
            <a:off x="1673225" y="4556125"/>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52" name="内容占位符 4"/>
          <p:cNvSpPr txBox="1">
            <a:spLocks/>
          </p:cNvSpPr>
          <p:nvPr/>
        </p:nvSpPr>
        <p:spPr>
          <a:xfrm>
            <a:off x="1638300" y="4256088"/>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7" name="椭圆 56"/>
          <p:cNvSpPr/>
          <p:nvPr/>
        </p:nvSpPr>
        <p:spPr bwMode="auto">
          <a:xfrm>
            <a:off x="1668463" y="5141913"/>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7788" name="直接连接符 57"/>
          <p:cNvCxnSpPr>
            <a:cxnSpLocks noChangeShapeType="1"/>
          </p:cNvCxnSpPr>
          <p:nvPr/>
        </p:nvCxnSpPr>
        <p:spPr bwMode="auto">
          <a:xfrm>
            <a:off x="1820863" y="4849813"/>
            <a:ext cx="0" cy="269875"/>
          </a:xfrm>
          <a:prstGeom prst="line">
            <a:avLst/>
          </a:prstGeom>
          <a:noFill/>
          <a:ln w="12700" algn="ctr">
            <a:solidFill>
              <a:schemeClr val="tx1"/>
            </a:solidFill>
            <a:round/>
            <a:headEnd/>
            <a:tailEnd/>
          </a:ln>
        </p:spPr>
      </p:cxnSp>
      <p:sp>
        <p:nvSpPr>
          <p:cNvPr id="59" name="内容占位符 4"/>
          <p:cNvSpPr txBox="1">
            <a:spLocks/>
          </p:cNvSpPr>
          <p:nvPr/>
        </p:nvSpPr>
        <p:spPr>
          <a:xfrm>
            <a:off x="1497013" y="4840288"/>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0" name="椭圆 59"/>
          <p:cNvSpPr/>
          <p:nvPr/>
        </p:nvSpPr>
        <p:spPr bwMode="auto">
          <a:xfrm>
            <a:off x="1654175" y="573087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B</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7791" name="直接连接符 60"/>
          <p:cNvCxnSpPr>
            <a:cxnSpLocks noChangeShapeType="1"/>
          </p:cNvCxnSpPr>
          <p:nvPr/>
        </p:nvCxnSpPr>
        <p:spPr bwMode="auto">
          <a:xfrm>
            <a:off x="1806575" y="5437188"/>
            <a:ext cx="0" cy="269875"/>
          </a:xfrm>
          <a:prstGeom prst="line">
            <a:avLst/>
          </a:prstGeom>
          <a:noFill/>
          <a:ln w="12700" algn="ctr">
            <a:solidFill>
              <a:schemeClr val="tx1"/>
            </a:solidFill>
            <a:round/>
            <a:headEnd/>
            <a:tailEnd/>
          </a:ln>
        </p:spPr>
      </p:cxnSp>
      <p:sp>
        <p:nvSpPr>
          <p:cNvPr id="62" name="内容占位符 4"/>
          <p:cNvSpPr txBox="1">
            <a:spLocks/>
          </p:cNvSpPr>
          <p:nvPr/>
        </p:nvSpPr>
        <p:spPr>
          <a:xfrm>
            <a:off x="1489075" y="542766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7793" name="组合 8"/>
          <p:cNvGrpSpPr>
            <a:grpSpLocks/>
          </p:cNvGrpSpPr>
          <p:nvPr/>
        </p:nvGrpSpPr>
        <p:grpSpPr bwMode="auto">
          <a:xfrm>
            <a:off x="2149475" y="4221163"/>
            <a:ext cx="498475" cy="619125"/>
            <a:chOff x="2149680" y="4220370"/>
            <a:chExt cx="498589" cy="619250"/>
          </a:xfrm>
        </p:grpSpPr>
        <p:sp>
          <p:nvSpPr>
            <p:cNvPr id="53"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17811" name="直接连接符 53"/>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64" name="椭圆 63"/>
            <p:cNvSpPr/>
            <p:nvPr/>
          </p:nvSpPr>
          <p:spPr bwMode="auto">
            <a:xfrm>
              <a:off x="2233837" y="4552224"/>
              <a:ext cx="287403" cy="28739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sp>
        <p:nvSpPr>
          <p:cNvPr id="65" name="圆角矩形标注 64"/>
          <p:cNvSpPr>
            <a:spLocks noChangeArrowheads="1"/>
          </p:cNvSpPr>
          <p:nvPr/>
        </p:nvSpPr>
        <p:spPr bwMode="auto">
          <a:xfrm>
            <a:off x="4557713" y="5286375"/>
            <a:ext cx="4119562" cy="1023938"/>
          </a:xfrm>
          <a:prstGeom prst="wedgeRoundRectCallout">
            <a:avLst>
              <a:gd name="adj1" fmla="val -90014"/>
              <a:gd name="adj2" fmla="val 21713"/>
              <a:gd name="adj3" fmla="val 16667"/>
            </a:avLst>
          </a:prstGeom>
          <a:solidFill>
            <a:schemeClr val="bg2"/>
          </a:solidFill>
          <a:ln w="44450" algn="ctr">
            <a:solidFill>
              <a:schemeClr val="tx1"/>
            </a:solidFill>
            <a:round/>
            <a:headEnd/>
            <a:tailEnd type="triangle" w="med" len="med"/>
          </a:ln>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zh-CN" altLang="en-US" sz="1800" b="0" i="0" u="none" strike="noStrike" kern="1200" cap="none" spc="0" normalizeH="0" baseline="0" noProof="0" dirty="0">
                <a:ln>
                  <a:noFill/>
                </a:ln>
                <a:solidFill>
                  <a:srgbClr val="000000"/>
                </a:solidFill>
                <a:effectLst/>
                <a:uLnTx/>
                <a:uFillTx/>
                <a:latin typeface="Verdana" pitchFamily="34" charset="0"/>
                <a:ea typeface="宋体" charset="-122"/>
                <a:cs typeface="+mn-cs"/>
              </a:rPr>
              <a:t>第四个答案结点的收益值为</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11+21+31+33+0+0+0+0=96.</a:t>
            </a:r>
            <a:r>
              <a:rPr kumimoji="0" lang="zh-CN" altLang="en-US" sz="1800" b="0" i="0" u="none" strike="noStrike" kern="1200" cap="none" spc="0" normalizeH="0" baseline="0" noProof="0" dirty="0">
                <a:ln>
                  <a:noFill/>
                </a:ln>
                <a:solidFill>
                  <a:srgbClr val="FF0000"/>
                </a:solidFill>
                <a:effectLst/>
                <a:uLnTx/>
                <a:uFillTx/>
                <a:latin typeface="Verdana" pitchFamily="34" charset="0"/>
                <a:ea typeface="宋体" charset="-122"/>
                <a:cs typeface="+mn-cs"/>
              </a:rPr>
              <a:t>不更新</a:t>
            </a: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L</a:t>
            </a:r>
            <a:r>
              <a:rPr kumimoji="0" lang="zh-CN" altLang="en-US" sz="1800" b="0" i="0" u="none" strike="noStrike" kern="1200" cap="none" spc="0" normalizeH="0" baseline="0" noProof="0" dirty="0">
                <a:ln>
                  <a:noFill/>
                </a:ln>
                <a:solidFill>
                  <a:srgbClr val="FF0000"/>
                </a:solidFill>
                <a:effectLst/>
                <a:uLnTx/>
                <a:uFillTx/>
                <a:latin typeface="Verdana" pitchFamily="34" charset="0"/>
                <a:ea typeface="宋体" charset="-122"/>
                <a:cs typeface="+mn-cs"/>
              </a:rPr>
              <a:t>值</a:t>
            </a:r>
            <a:r>
              <a:rPr kumimoji="0" lang="zh-CN" altLang="en-US" sz="1800" b="0" i="0" u="none" strike="noStrike" kern="1200" cap="none" spc="0" normalizeH="0" baseline="0" noProof="0" dirty="0">
                <a:ln>
                  <a:noFill/>
                </a:ln>
                <a:solidFill>
                  <a:srgbClr val="000000"/>
                </a:solidFill>
                <a:effectLst/>
                <a:uLnTx/>
                <a:uFillTx/>
                <a:latin typeface="Verdana" pitchFamily="34" charset="0"/>
                <a:ea typeface="宋体" charset="-122"/>
                <a:cs typeface="+mn-cs"/>
              </a:rPr>
              <a:t>。</a:t>
            </a:r>
          </a:p>
        </p:txBody>
      </p:sp>
      <p:cxnSp>
        <p:nvCxnSpPr>
          <p:cNvPr id="117795" name="直接连接符 54"/>
          <p:cNvCxnSpPr>
            <a:cxnSpLocks noChangeShapeType="1"/>
            <a:stCxn id="64" idx="4"/>
          </p:cNvCxnSpPr>
          <p:nvPr/>
        </p:nvCxnSpPr>
        <p:spPr bwMode="auto">
          <a:xfrm flipH="1">
            <a:off x="2212975" y="4840288"/>
            <a:ext cx="165100" cy="279400"/>
          </a:xfrm>
          <a:prstGeom prst="line">
            <a:avLst/>
          </a:prstGeom>
          <a:noFill/>
          <a:ln w="12700" algn="ctr">
            <a:solidFill>
              <a:schemeClr val="tx1"/>
            </a:solidFill>
            <a:round/>
            <a:headEnd/>
            <a:tailEnd/>
          </a:ln>
        </p:spPr>
      </p:cxnSp>
      <p:sp>
        <p:nvSpPr>
          <p:cNvPr id="56" name="椭圆 55"/>
          <p:cNvSpPr/>
          <p:nvPr/>
        </p:nvSpPr>
        <p:spPr bwMode="auto">
          <a:xfrm>
            <a:off x="2025650" y="5137150"/>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6" name="内容占位符 4"/>
          <p:cNvSpPr txBox="1">
            <a:spLocks/>
          </p:cNvSpPr>
          <p:nvPr/>
        </p:nvSpPr>
        <p:spPr>
          <a:xfrm>
            <a:off x="1990725" y="4837113"/>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7" name="椭圆 66"/>
          <p:cNvSpPr/>
          <p:nvPr/>
        </p:nvSpPr>
        <p:spPr bwMode="auto">
          <a:xfrm>
            <a:off x="2049463" y="571182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C</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7799" name="直接连接符 67"/>
          <p:cNvCxnSpPr>
            <a:cxnSpLocks noChangeShapeType="1"/>
          </p:cNvCxnSpPr>
          <p:nvPr/>
        </p:nvCxnSpPr>
        <p:spPr bwMode="auto">
          <a:xfrm>
            <a:off x="2201863" y="5418138"/>
            <a:ext cx="0" cy="269875"/>
          </a:xfrm>
          <a:prstGeom prst="line">
            <a:avLst/>
          </a:prstGeom>
          <a:noFill/>
          <a:ln w="12700" algn="ctr">
            <a:solidFill>
              <a:schemeClr val="tx1"/>
            </a:solidFill>
            <a:round/>
            <a:headEnd/>
            <a:tailEnd/>
          </a:ln>
        </p:spPr>
      </p:cxnSp>
      <p:sp>
        <p:nvSpPr>
          <p:cNvPr id="69" name="内容占位符 4"/>
          <p:cNvSpPr txBox="1">
            <a:spLocks/>
          </p:cNvSpPr>
          <p:nvPr/>
        </p:nvSpPr>
        <p:spPr>
          <a:xfrm>
            <a:off x="1884363" y="540861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0" name="内容占位符 4"/>
          <p:cNvSpPr txBox="1">
            <a:spLocks/>
          </p:cNvSpPr>
          <p:nvPr/>
        </p:nvSpPr>
        <p:spPr>
          <a:xfrm>
            <a:off x="2049463" y="6202363"/>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7802" name="组合 70"/>
          <p:cNvGrpSpPr>
            <a:grpSpLocks/>
          </p:cNvGrpSpPr>
          <p:nvPr/>
        </p:nvGrpSpPr>
        <p:grpSpPr bwMode="auto">
          <a:xfrm>
            <a:off x="2465388" y="4787900"/>
            <a:ext cx="498475" cy="619125"/>
            <a:chOff x="2149680" y="4220370"/>
            <a:chExt cx="498589" cy="619250"/>
          </a:xfrm>
        </p:grpSpPr>
        <p:sp>
          <p:nvSpPr>
            <p:cNvPr id="72"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17808" name="直接连接符 72"/>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74" name="椭圆 73"/>
            <p:cNvSpPr/>
            <p:nvPr/>
          </p:nvSpPr>
          <p:spPr bwMode="auto">
            <a:xfrm>
              <a:off x="2233836" y="4552225"/>
              <a:ext cx="287404" cy="28739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sp>
        <p:nvSpPr>
          <p:cNvPr id="75" name="椭圆 74"/>
          <p:cNvSpPr/>
          <p:nvPr/>
        </p:nvSpPr>
        <p:spPr bwMode="auto">
          <a:xfrm>
            <a:off x="2544763" y="5707063"/>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7804" name="直接连接符 75"/>
          <p:cNvCxnSpPr>
            <a:cxnSpLocks noChangeShapeType="1"/>
          </p:cNvCxnSpPr>
          <p:nvPr/>
        </p:nvCxnSpPr>
        <p:spPr bwMode="auto">
          <a:xfrm>
            <a:off x="2697163" y="5413375"/>
            <a:ext cx="0" cy="269875"/>
          </a:xfrm>
          <a:prstGeom prst="line">
            <a:avLst/>
          </a:prstGeom>
          <a:noFill/>
          <a:ln w="12700" algn="ctr">
            <a:solidFill>
              <a:schemeClr val="tx1"/>
            </a:solidFill>
            <a:round/>
            <a:headEnd/>
            <a:tailEnd/>
          </a:ln>
        </p:spPr>
      </p:cxnSp>
      <p:sp>
        <p:nvSpPr>
          <p:cNvPr id="77" name="内容占位符 4"/>
          <p:cNvSpPr txBox="1">
            <a:spLocks/>
          </p:cNvSpPr>
          <p:nvPr/>
        </p:nvSpPr>
        <p:spPr>
          <a:xfrm>
            <a:off x="2379663" y="5403850"/>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8" name="圆角矩形标注 77"/>
          <p:cNvSpPr>
            <a:spLocks noChangeArrowheads="1"/>
          </p:cNvSpPr>
          <p:nvPr/>
        </p:nvSpPr>
        <p:spPr bwMode="auto">
          <a:xfrm>
            <a:off x="3414713" y="2289946"/>
            <a:ext cx="4932363" cy="1636903"/>
          </a:xfrm>
          <a:prstGeom prst="wedgeRoundRectCallout">
            <a:avLst>
              <a:gd name="adj1" fmla="val -60371"/>
              <a:gd name="adj2" fmla="val 131685"/>
              <a:gd name="adj3" fmla="val 16667"/>
            </a:avLst>
          </a:prstGeom>
          <a:solidFill>
            <a:schemeClr val="bg2"/>
          </a:solidFill>
          <a:ln w="44450" algn="ctr">
            <a:solidFill>
              <a:schemeClr val="tx1"/>
            </a:solidFill>
            <a:round/>
            <a:headEnd/>
            <a:tailEnd type="triangle" w="med" len="med"/>
          </a:ln>
        </p:spPr>
        <p:txBody>
          <a:bodyPr lIns="90000" tIns="46800" rIns="90000" bIns="46800">
            <a:spAutoFit/>
          </a:bodyPr>
          <a:lstStyle/>
          <a:p>
            <a:pPr lvl="0" fontAlgn="base">
              <a:spcBef>
                <a:spcPct val="0"/>
              </a:spcBef>
              <a:spcAft>
                <a:spcPct val="0"/>
              </a:spcAft>
              <a:defRPr/>
            </a:pPr>
            <a:r>
              <a:rPr lang="en-US" altLang="zh-CN" dirty="0" err="1">
                <a:solidFill>
                  <a:srgbClr val="000000"/>
                </a:solidFill>
                <a:latin typeface="Verdana" pitchFamily="34" charset="0"/>
                <a:ea typeface="宋体" charset="-122"/>
              </a:rPr>
              <a:t>cw</a:t>
            </a:r>
            <a:r>
              <a:rPr lang="en-US" altLang="zh-CN" dirty="0">
                <a:solidFill>
                  <a:srgbClr val="000000"/>
                </a:solidFill>
                <a:latin typeface="Verdana" pitchFamily="34" charset="0"/>
                <a:ea typeface="宋体" charset="-122"/>
              </a:rPr>
              <a:t>=1+11+21+23+0+0=56</a:t>
            </a:r>
          </a:p>
          <a:p>
            <a:pPr lvl="0" fontAlgn="base">
              <a:spcBef>
                <a:spcPct val="0"/>
              </a:spcBef>
              <a:spcAft>
                <a:spcPct val="0"/>
              </a:spcAft>
              <a:defRPr/>
            </a:pPr>
            <a:r>
              <a:rPr lang="en-US" altLang="zh-CN" dirty="0">
                <a:solidFill>
                  <a:srgbClr val="000000"/>
                </a:solidFill>
                <a:latin typeface="Verdana" pitchFamily="34" charset="0"/>
                <a:ea typeface="宋体" charset="-122"/>
              </a:rPr>
              <a:t>M-</a:t>
            </a:r>
            <a:r>
              <a:rPr lang="en-US" altLang="zh-CN" dirty="0" err="1">
                <a:solidFill>
                  <a:srgbClr val="000000"/>
                </a:solidFill>
                <a:latin typeface="Verdana" pitchFamily="34" charset="0"/>
                <a:ea typeface="宋体" charset="-122"/>
              </a:rPr>
              <a:t>cw</a:t>
            </a:r>
            <a:r>
              <a:rPr lang="en-US" altLang="zh-CN" dirty="0">
                <a:solidFill>
                  <a:srgbClr val="000000"/>
                </a:solidFill>
                <a:latin typeface="Verdana" pitchFamily="34" charset="0"/>
                <a:ea typeface="宋体" charset="-122"/>
              </a:rPr>
              <a:t>=110-56=54</a:t>
            </a:r>
          </a:p>
          <a:p>
            <a:pPr lvl="0" fontAlgn="base">
              <a:spcBef>
                <a:spcPct val="0"/>
              </a:spcBef>
              <a:spcAft>
                <a:spcPct val="0"/>
              </a:spcAft>
              <a:defRPr/>
            </a:pPr>
            <a:r>
              <a:rPr lang="en-US" altLang="zh-CN" dirty="0">
                <a:solidFill>
                  <a:srgbClr val="000000"/>
                </a:solidFill>
                <a:latin typeface="Verdana" pitchFamily="34" charset="0"/>
                <a:ea typeface="宋体" charset="-122"/>
              </a:rPr>
              <a:t>cp=11+21+31+33+0+0=96</a:t>
            </a:r>
          </a:p>
          <a:p>
            <a:pPr lvl="0" fontAlgn="base">
              <a:spcBef>
                <a:spcPct val="0"/>
              </a:spcBef>
              <a:spcAft>
                <a:spcPct val="0"/>
              </a:spcAft>
              <a:defRPr/>
            </a:pPr>
            <a:r>
              <a:rPr lang="en-US" altLang="zh-CN" dirty="0" err="1">
                <a:solidFill>
                  <a:srgbClr val="000000"/>
                </a:solidFill>
                <a:latin typeface="Verdana" pitchFamily="34" charset="0"/>
                <a:ea typeface="宋体" charset="-122"/>
              </a:rPr>
              <a:t>rp</a:t>
            </a:r>
            <a:r>
              <a:rPr lang="en-US" altLang="zh-CN" dirty="0">
                <a:solidFill>
                  <a:srgbClr val="000000"/>
                </a:solidFill>
                <a:latin typeface="Verdana" pitchFamily="34" charset="0"/>
                <a:ea typeface="宋体" charset="-122"/>
              </a:rPr>
              <a:t>=54*65/55=63.81</a:t>
            </a:r>
          </a:p>
          <a:p>
            <a:pPr lvl="0" fontAlgn="base">
              <a:spcBef>
                <a:spcPct val="0"/>
              </a:spcBef>
              <a:spcAft>
                <a:spcPct val="0"/>
              </a:spcAft>
              <a:defRPr/>
            </a:pPr>
            <a:r>
              <a:rPr lang="en-US" altLang="zh-CN" dirty="0">
                <a:solidFill>
                  <a:srgbClr val="FF0000"/>
                </a:solidFill>
                <a:latin typeface="Verdana" pitchFamily="34" charset="0"/>
                <a:ea typeface="宋体" charset="-122"/>
              </a:rPr>
              <a:t>bp=</a:t>
            </a:r>
            <a:r>
              <a:rPr lang="en-US" altLang="zh-CN" dirty="0" err="1">
                <a:solidFill>
                  <a:srgbClr val="FF0000"/>
                </a:solidFill>
                <a:latin typeface="Verdana" pitchFamily="34" charset="0"/>
                <a:ea typeface="宋体" charset="-122"/>
              </a:rPr>
              <a:t>cp+rp</a:t>
            </a:r>
            <a:r>
              <a:rPr lang="en-US" altLang="zh-CN" dirty="0">
                <a:solidFill>
                  <a:srgbClr val="FF0000"/>
                </a:solidFill>
                <a:latin typeface="Verdana" pitchFamily="34" charset="0"/>
                <a:ea typeface="宋体" charset="-122"/>
              </a:rPr>
              <a:t>=159.81&gt;L</a:t>
            </a:r>
            <a:endParaRPr lang="zh-CN" altLang="en-US" dirty="0">
              <a:solidFill>
                <a:srgbClr val="FF0000"/>
              </a:solidFill>
              <a:latin typeface="Verdana" pitchFamily="34"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1000"/>
                                        <p:tgtEl>
                                          <p:spTgt spid="78"/>
                                        </p:tgtEl>
                                      </p:cBhvr>
                                    </p:animEffect>
                                    <p:anim calcmode="lin" valueType="num">
                                      <p:cBhvr>
                                        <p:cTn id="8" dur="1000" fill="hold"/>
                                        <p:tgtEl>
                                          <p:spTgt spid="78"/>
                                        </p:tgtEl>
                                        <p:attrNameLst>
                                          <p:attrName>ppt_x</p:attrName>
                                        </p:attrNameLst>
                                      </p:cBhvr>
                                      <p:tavLst>
                                        <p:tav tm="0">
                                          <p:val>
                                            <p:strVal val="#ppt_x"/>
                                          </p:val>
                                        </p:tav>
                                        <p:tav tm="100000">
                                          <p:val>
                                            <p:strVal val="#ppt_x"/>
                                          </p:val>
                                        </p:tav>
                                      </p:tavLst>
                                    </p:anim>
                                    <p:anim calcmode="lin" valueType="num">
                                      <p:cBhvr>
                                        <p:cTn id="9"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fade">
                                      <p:cBhvr>
                                        <p:cTn id="14" dur="1000"/>
                                        <p:tgtEl>
                                          <p:spTgt spid="65"/>
                                        </p:tgtEl>
                                      </p:cBhvr>
                                    </p:animEffect>
                                    <p:anim calcmode="lin" valueType="num">
                                      <p:cBhvr>
                                        <p:cTn id="15" dur="1000" fill="hold"/>
                                        <p:tgtEl>
                                          <p:spTgt spid="65"/>
                                        </p:tgtEl>
                                        <p:attrNameLst>
                                          <p:attrName>ppt_x</p:attrName>
                                        </p:attrNameLst>
                                      </p:cBhvr>
                                      <p:tavLst>
                                        <p:tav tm="0">
                                          <p:val>
                                            <p:strVal val="#ppt_x"/>
                                          </p:val>
                                        </p:tav>
                                        <p:tav tm="100000">
                                          <p:val>
                                            <p:strVal val="#ppt_x"/>
                                          </p:val>
                                        </p:tav>
                                      </p:tavLst>
                                    </p:anim>
                                    <p:anim calcmode="lin" valueType="num">
                                      <p:cBhvr>
                                        <p:cTn id="16"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7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1BB47752-8164-4D66-B7FB-9D44E6E9079C}"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26</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8286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242888" y="84138"/>
            <a:ext cx="7472362" cy="730250"/>
          </a:xfrm>
          <a:prstGeom prst="rect">
            <a:avLst/>
          </a:prstGeom>
          <a:solidFill>
            <a:schemeClr val="bg1"/>
          </a:solidFill>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)=(1,11,21,23,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33,43,45,55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43,53,55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65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18788" name="组合 1"/>
          <p:cNvGrpSpPr>
            <a:grpSpLocks/>
          </p:cNvGrpSpPr>
          <p:nvPr/>
        </p:nvGrpSpPr>
        <p:grpSpPr bwMode="auto">
          <a:xfrm>
            <a:off x="2924175" y="1089025"/>
            <a:ext cx="490538" cy="650875"/>
            <a:chOff x="2924175" y="1760321"/>
            <a:chExt cx="489852" cy="651776"/>
          </a:xfrm>
        </p:grpSpPr>
        <p:sp>
          <p:nvSpPr>
            <p:cNvPr id="5" name="椭圆 4"/>
            <p:cNvSpPr/>
            <p:nvPr/>
          </p:nvSpPr>
          <p:spPr bwMode="auto">
            <a:xfrm>
              <a:off x="2924175" y="2124362"/>
              <a:ext cx="288521" cy="28773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8854" name="直接连接符 7"/>
            <p:cNvCxnSpPr>
              <a:cxnSpLocks noChangeShapeType="1"/>
              <a:stCxn id="4" idx="3"/>
              <a:endCxn id="5" idx="0"/>
            </p:cNvCxnSpPr>
            <p:nvPr/>
          </p:nvCxnSpPr>
          <p:spPr bwMode="auto">
            <a:xfrm flipH="1">
              <a:off x="3068175" y="1760321"/>
              <a:ext cx="345852" cy="363776"/>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9731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8790" name="组合 11"/>
          <p:cNvGrpSpPr>
            <a:grpSpLocks/>
          </p:cNvGrpSpPr>
          <p:nvPr/>
        </p:nvGrpSpPr>
        <p:grpSpPr bwMode="auto">
          <a:xfrm>
            <a:off x="2451100" y="1693863"/>
            <a:ext cx="488950" cy="665162"/>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8852"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15573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8792" name="组合 6"/>
          <p:cNvGrpSpPr>
            <a:grpSpLocks/>
          </p:cNvGrpSpPr>
          <p:nvPr/>
        </p:nvGrpSpPr>
        <p:grpSpPr bwMode="auto">
          <a:xfrm>
            <a:off x="1336675" y="2205038"/>
            <a:ext cx="1128713" cy="787400"/>
            <a:chOff x="1336205" y="2875963"/>
            <a:chExt cx="1128944" cy="787613"/>
          </a:xfrm>
        </p:grpSpPr>
        <p:grpSp>
          <p:nvGrpSpPr>
            <p:cNvPr id="118847"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8850"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18793" name="组合 20"/>
          <p:cNvGrpSpPr>
            <a:grpSpLocks/>
          </p:cNvGrpSpPr>
          <p:nvPr/>
        </p:nvGrpSpPr>
        <p:grpSpPr bwMode="auto">
          <a:xfrm>
            <a:off x="895350" y="2841625"/>
            <a:ext cx="1128713" cy="788988"/>
            <a:chOff x="1336205" y="2875963"/>
            <a:chExt cx="1128944" cy="787613"/>
          </a:xfrm>
        </p:grpSpPr>
        <p:grpSp>
          <p:nvGrpSpPr>
            <p:cNvPr id="118843"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6"/>
                <a:ext cx="288984" cy="28842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8846"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18794" name="组合 25"/>
          <p:cNvGrpSpPr>
            <a:grpSpLocks/>
          </p:cNvGrpSpPr>
          <p:nvPr/>
        </p:nvGrpSpPr>
        <p:grpSpPr bwMode="auto">
          <a:xfrm>
            <a:off x="415925" y="3500438"/>
            <a:ext cx="1128713" cy="787400"/>
            <a:chOff x="1336205" y="2875963"/>
            <a:chExt cx="1128944" cy="787613"/>
          </a:xfrm>
        </p:grpSpPr>
        <p:grpSp>
          <p:nvGrpSpPr>
            <p:cNvPr id="118839"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8842"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36" name="椭圆 35"/>
          <p:cNvSpPr/>
          <p:nvPr/>
        </p:nvSpPr>
        <p:spPr bwMode="auto">
          <a:xfrm>
            <a:off x="1047750" y="4560888"/>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8796" name="直接连接符 36"/>
          <p:cNvCxnSpPr>
            <a:cxnSpLocks noChangeShapeType="1"/>
          </p:cNvCxnSpPr>
          <p:nvPr/>
        </p:nvCxnSpPr>
        <p:spPr bwMode="auto">
          <a:xfrm>
            <a:off x="1200150" y="4268788"/>
            <a:ext cx="0" cy="269875"/>
          </a:xfrm>
          <a:prstGeom prst="line">
            <a:avLst/>
          </a:prstGeom>
          <a:noFill/>
          <a:ln w="12700" algn="ctr">
            <a:solidFill>
              <a:schemeClr val="tx1"/>
            </a:solidFill>
            <a:round/>
            <a:headEnd/>
            <a:tailEnd/>
          </a:ln>
        </p:spPr>
      </p:cxnSp>
      <p:sp>
        <p:nvSpPr>
          <p:cNvPr id="35" name="内容占位符 4"/>
          <p:cNvSpPr txBox="1">
            <a:spLocks/>
          </p:cNvSpPr>
          <p:nvPr/>
        </p:nvSpPr>
        <p:spPr>
          <a:xfrm>
            <a:off x="350838" y="4287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0" name="椭圆 39"/>
          <p:cNvSpPr/>
          <p:nvPr/>
        </p:nvSpPr>
        <p:spPr bwMode="auto">
          <a:xfrm>
            <a:off x="1030288" y="5146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8799" name="直接连接符 40"/>
          <p:cNvCxnSpPr>
            <a:cxnSpLocks noChangeShapeType="1"/>
          </p:cNvCxnSpPr>
          <p:nvPr/>
        </p:nvCxnSpPr>
        <p:spPr bwMode="auto">
          <a:xfrm>
            <a:off x="1182688" y="4854575"/>
            <a:ext cx="0" cy="269875"/>
          </a:xfrm>
          <a:prstGeom prst="line">
            <a:avLst/>
          </a:prstGeom>
          <a:noFill/>
          <a:ln w="12700" algn="ctr">
            <a:solidFill>
              <a:schemeClr val="tx1"/>
            </a:solidFill>
            <a:round/>
            <a:headEnd/>
            <a:tailEnd/>
          </a:ln>
        </p:spPr>
      </p:cxnSp>
      <p:sp>
        <p:nvSpPr>
          <p:cNvPr id="42" name="内容占位符 4"/>
          <p:cNvSpPr txBox="1">
            <a:spLocks/>
          </p:cNvSpPr>
          <p:nvPr/>
        </p:nvSpPr>
        <p:spPr>
          <a:xfrm>
            <a:off x="357188" y="4845050"/>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4" name="椭圆 43"/>
          <p:cNvSpPr/>
          <p:nvPr/>
        </p:nvSpPr>
        <p:spPr bwMode="auto">
          <a:xfrm>
            <a:off x="1016000" y="57356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8802" name="直接连接符 44"/>
          <p:cNvCxnSpPr>
            <a:cxnSpLocks noChangeShapeType="1"/>
          </p:cNvCxnSpPr>
          <p:nvPr/>
        </p:nvCxnSpPr>
        <p:spPr bwMode="auto">
          <a:xfrm>
            <a:off x="1168400" y="5441950"/>
            <a:ext cx="0" cy="269875"/>
          </a:xfrm>
          <a:prstGeom prst="line">
            <a:avLst/>
          </a:prstGeom>
          <a:noFill/>
          <a:ln w="12700" algn="ctr">
            <a:solidFill>
              <a:schemeClr val="tx1"/>
            </a:solidFill>
            <a:round/>
            <a:headEnd/>
            <a:tailEnd/>
          </a:ln>
        </p:spPr>
      </p:cxnSp>
      <p:sp>
        <p:nvSpPr>
          <p:cNvPr id="46" name="内容占位符 4"/>
          <p:cNvSpPr txBox="1">
            <a:spLocks/>
          </p:cNvSpPr>
          <p:nvPr/>
        </p:nvSpPr>
        <p:spPr>
          <a:xfrm>
            <a:off x="336550" y="543242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y[7]=0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3" name="内容占位符 4"/>
          <p:cNvSpPr txBox="1">
            <a:spLocks/>
          </p:cNvSpPr>
          <p:nvPr/>
        </p:nvSpPr>
        <p:spPr>
          <a:xfrm>
            <a:off x="574675" y="6192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L=139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0" name="椭圆 49"/>
          <p:cNvSpPr/>
          <p:nvPr/>
        </p:nvSpPr>
        <p:spPr bwMode="auto">
          <a:xfrm>
            <a:off x="1960563" y="39941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8806" name="直接连接符 50"/>
          <p:cNvCxnSpPr>
            <a:cxnSpLocks noChangeShapeType="1"/>
            <a:stCxn id="24" idx="5"/>
            <a:endCxn id="50" idx="0"/>
          </p:cNvCxnSpPr>
          <p:nvPr/>
        </p:nvCxnSpPr>
        <p:spPr bwMode="auto">
          <a:xfrm>
            <a:off x="1779588" y="3587750"/>
            <a:ext cx="325437" cy="406400"/>
          </a:xfrm>
          <a:prstGeom prst="line">
            <a:avLst/>
          </a:prstGeom>
          <a:noFill/>
          <a:ln w="12700" algn="ctr">
            <a:solidFill>
              <a:schemeClr val="tx1"/>
            </a:solidFill>
            <a:round/>
            <a:headEnd/>
            <a:tailEnd/>
          </a:ln>
        </p:spPr>
      </p:cxnSp>
      <p:sp>
        <p:nvSpPr>
          <p:cNvPr id="49" name="内容占位符 4"/>
          <p:cNvSpPr txBox="1">
            <a:spLocks/>
          </p:cNvSpPr>
          <p:nvPr/>
        </p:nvSpPr>
        <p:spPr>
          <a:xfrm>
            <a:off x="1958975" y="349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18808" name="直接连接符 46"/>
          <p:cNvCxnSpPr>
            <a:cxnSpLocks noChangeShapeType="1"/>
          </p:cNvCxnSpPr>
          <p:nvPr/>
        </p:nvCxnSpPr>
        <p:spPr bwMode="auto">
          <a:xfrm flipH="1">
            <a:off x="1860550" y="4279900"/>
            <a:ext cx="225425" cy="258763"/>
          </a:xfrm>
          <a:prstGeom prst="line">
            <a:avLst/>
          </a:prstGeom>
          <a:noFill/>
          <a:ln w="12700" algn="ctr">
            <a:solidFill>
              <a:schemeClr val="tx1"/>
            </a:solidFill>
            <a:round/>
            <a:headEnd/>
            <a:tailEnd/>
          </a:ln>
        </p:spPr>
      </p:cxnSp>
      <p:sp>
        <p:nvSpPr>
          <p:cNvPr id="48" name="椭圆 47"/>
          <p:cNvSpPr/>
          <p:nvPr/>
        </p:nvSpPr>
        <p:spPr bwMode="auto">
          <a:xfrm>
            <a:off x="1673225" y="4556125"/>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52" name="内容占位符 4"/>
          <p:cNvSpPr txBox="1">
            <a:spLocks/>
          </p:cNvSpPr>
          <p:nvPr/>
        </p:nvSpPr>
        <p:spPr>
          <a:xfrm>
            <a:off x="1638300" y="4256088"/>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7" name="椭圆 56"/>
          <p:cNvSpPr/>
          <p:nvPr/>
        </p:nvSpPr>
        <p:spPr bwMode="auto">
          <a:xfrm>
            <a:off x="1668463" y="5141913"/>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8812" name="直接连接符 57"/>
          <p:cNvCxnSpPr>
            <a:cxnSpLocks noChangeShapeType="1"/>
          </p:cNvCxnSpPr>
          <p:nvPr/>
        </p:nvCxnSpPr>
        <p:spPr bwMode="auto">
          <a:xfrm>
            <a:off x="1820863" y="4849813"/>
            <a:ext cx="0" cy="269875"/>
          </a:xfrm>
          <a:prstGeom prst="line">
            <a:avLst/>
          </a:prstGeom>
          <a:noFill/>
          <a:ln w="12700" algn="ctr">
            <a:solidFill>
              <a:schemeClr val="tx1"/>
            </a:solidFill>
            <a:round/>
            <a:headEnd/>
            <a:tailEnd/>
          </a:ln>
        </p:spPr>
      </p:cxnSp>
      <p:sp>
        <p:nvSpPr>
          <p:cNvPr id="59" name="内容占位符 4"/>
          <p:cNvSpPr txBox="1">
            <a:spLocks/>
          </p:cNvSpPr>
          <p:nvPr/>
        </p:nvSpPr>
        <p:spPr>
          <a:xfrm>
            <a:off x="1497013" y="4840288"/>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0" name="椭圆 59"/>
          <p:cNvSpPr/>
          <p:nvPr/>
        </p:nvSpPr>
        <p:spPr bwMode="auto">
          <a:xfrm>
            <a:off x="1654175" y="573087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B</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8815" name="直接连接符 60"/>
          <p:cNvCxnSpPr>
            <a:cxnSpLocks noChangeShapeType="1"/>
          </p:cNvCxnSpPr>
          <p:nvPr/>
        </p:nvCxnSpPr>
        <p:spPr bwMode="auto">
          <a:xfrm>
            <a:off x="1806575" y="5437188"/>
            <a:ext cx="0" cy="269875"/>
          </a:xfrm>
          <a:prstGeom prst="line">
            <a:avLst/>
          </a:prstGeom>
          <a:noFill/>
          <a:ln w="12700" algn="ctr">
            <a:solidFill>
              <a:schemeClr val="tx1"/>
            </a:solidFill>
            <a:round/>
            <a:headEnd/>
            <a:tailEnd/>
          </a:ln>
        </p:spPr>
      </p:cxnSp>
      <p:sp>
        <p:nvSpPr>
          <p:cNvPr id="62" name="内容占位符 4"/>
          <p:cNvSpPr txBox="1">
            <a:spLocks/>
          </p:cNvSpPr>
          <p:nvPr/>
        </p:nvSpPr>
        <p:spPr>
          <a:xfrm>
            <a:off x="1489075" y="542766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8817" name="组合 8"/>
          <p:cNvGrpSpPr>
            <a:grpSpLocks/>
          </p:cNvGrpSpPr>
          <p:nvPr/>
        </p:nvGrpSpPr>
        <p:grpSpPr bwMode="auto">
          <a:xfrm>
            <a:off x="2149475" y="4221163"/>
            <a:ext cx="498475" cy="619125"/>
            <a:chOff x="2149680" y="4220370"/>
            <a:chExt cx="498589" cy="619250"/>
          </a:xfrm>
        </p:grpSpPr>
        <p:sp>
          <p:nvSpPr>
            <p:cNvPr id="53"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18837" name="直接连接符 53"/>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64" name="椭圆 63"/>
            <p:cNvSpPr/>
            <p:nvPr/>
          </p:nvSpPr>
          <p:spPr bwMode="auto">
            <a:xfrm>
              <a:off x="2233837" y="4552224"/>
              <a:ext cx="287403" cy="28739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cxnSp>
        <p:nvCxnSpPr>
          <p:cNvPr id="118818" name="直接连接符 54"/>
          <p:cNvCxnSpPr>
            <a:cxnSpLocks noChangeShapeType="1"/>
            <a:stCxn id="64" idx="4"/>
          </p:cNvCxnSpPr>
          <p:nvPr/>
        </p:nvCxnSpPr>
        <p:spPr bwMode="auto">
          <a:xfrm flipH="1">
            <a:off x="2212975" y="4840288"/>
            <a:ext cx="165100" cy="279400"/>
          </a:xfrm>
          <a:prstGeom prst="line">
            <a:avLst/>
          </a:prstGeom>
          <a:noFill/>
          <a:ln w="12700" algn="ctr">
            <a:solidFill>
              <a:schemeClr val="tx1"/>
            </a:solidFill>
            <a:round/>
            <a:headEnd/>
            <a:tailEnd/>
          </a:ln>
        </p:spPr>
      </p:cxnSp>
      <p:sp>
        <p:nvSpPr>
          <p:cNvPr id="56" name="椭圆 55"/>
          <p:cNvSpPr/>
          <p:nvPr/>
        </p:nvSpPr>
        <p:spPr bwMode="auto">
          <a:xfrm>
            <a:off x="2025650" y="5137150"/>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6" name="内容占位符 4"/>
          <p:cNvSpPr txBox="1">
            <a:spLocks/>
          </p:cNvSpPr>
          <p:nvPr/>
        </p:nvSpPr>
        <p:spPr>
          <a:xfrm>
            <a:off x="1990725" y="4837113"/>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7" name="椭圆 66"/>
          <p:cNvSpPr/>
          <p:nvPr/>
        </p:nvSpPr>
        <p:spPr bwMode="auto">
          <a:xfrm>
            <a:off x="2049463" y="571182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C</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8822" name="直接连接符 67"/>
          <p:cNvCxnSpPr>
            <a:cxnSpLocks noChangeShapeType="1"/>
          </p:cNvCxnSpPr>
          <p:nvPr/>
        </p:nvCxnSpPr>
        <p:spPr bwMode="auto">
          <a:xfrm>
            <a:off x="2201863" y="5418138"/>
            <a:ext cx="0" cy="269875"/>
          </a:xfrm>
          <a:prstGeom prst="line">
            <a:avLst/>
          </a:prstGeom>
          <a:noFill/>
          <a:ln w="12700" algn="ctr">
            <a:solidFill>
              <a:schemeClr val="tx1"/>
            </a:solidFill>
            <a:round/>
            <a:headEnd/>
            <a:tailEnd/>
          </a:ln>
        </p:spPr>
      </p:cxnSp>
      <p:sp>
        <p:nvSpPr>
          <p:cNvPr id="69" name="内容占位符 4"/>
          <p:cNvSpPr txBox="1">
            <a:spLocks/>
          </p:cNvSpPr>
          <p:nvPr/>
        </p:nvSpPr>
        <p:spPr>
          <a:xfrm>
            <a:off x="1884363" y="540861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0" name="内容占位符 4"/>
          <p:cNvSpPr txBox="1">
            <a:spLocks/>
          </p:cNvSpPr>
          <p:nvPr/>
        </p:nvSpPr>
        <p:spPr>
          <a:xfrm>
            <a:off x="2049463" y="6202363"/>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8825" name="组合 70"/>
          <p:cNvGrpSpPr>
            <a:grpSpLocks/>
          </p:cNvGrpSpPr>
          <p:nvPr/>
        </p:nvGrpSpPr>
        <p:grpSpPr bwMode="auto">
          <a:xfrm>
            <a:off x="2465388" y="4787900"/>
            <a:ext cx="498475" cy="619125"/>
            <a:chOff x="2149680" y="4220370"/>
            <a:chExt cx="498589" cy="619250"/>
          </a:xfrm>
        </p:grpSpPr>
        <p:sp>
          <p:nvSpPr>
            <p:cNvPr id="72"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18834" name="直接连接符 72"/>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74" name="椭圆 73"/>
            <p:cNvSpPr/>
            <p:nvPr/>
          </p:nvSpPr>
          <p:spPr bwMode="auto">
            <a:xfrm>
              <a:off x="2233836" y="4552225"/>
              <a:ext cx="287404" cy="28739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sp>
        <p:nvSpPr>
          <p:cNvPr id="75" name="椭圆 74"/>
          <p:cNvSpPr/>
          <p:nvPr/>
        </p:nvSpPr>
        <p:spPr bwMode="auto">
          <a:xfrm>
            <a:off x="2544763" y="5707063"/>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8827" name="直接连接符 75"/>
          <p:cNvCxnSpPr>
            <a:cxnSpLocks noChangeShapeType="1"/>
          </p:cNvCxnSpPr>
          <p:nvPr/>
        </p:nvCxnSpPr>
        <p:spPr bwMode="auto">
          <a:xfrm>
            <a:off x="2697163" y="5413375"/>
            <a:ext cx="0" cy="269875"/>
          </a:xfrm>
          <a:prstGeom prst="line">
            <a:avLst/>
          </a:prstGeom>
          <a:noFill/>
          <a:ln w="12700" algn="ctr">
            <a:solidFill>
              <a:schemeClr val="tx1"/>
            </a:solidFill>
            <a:round/>
            <a:headEnd/>
            <a:tailEnd/>
          </a:ln>
        </p:spPr>
      </p:cxnSp>
      <p:sp>
        <p:nvSpPr>
          <p:cNvPr id="77" name="内容占位符 4"/>
          <p:cNvSpPr txBox="1">
            <a:spLocks/>
          </p:cNvSpPr>
          <p:nvPr/>
        </p:nvSpPr>
        <p:spPr>
          <a:xfrm>
            <a:off x="2379663" y="5403850"/>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8" name="椭圆 77"/>
          <p:cNvSpPr/>
          <p:nvPr/>
        </p:nvSpPr>
        <p:spPr bwMode="auto">
          <a:xfrm>
            <a:off x="4041775" y="33464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8830" name="直接连接符 78"/>
          <p:cNvCxnSpPr>
            <a:cxnSpLocks noChangeShapeType="1"/>
            <a:stCxn id="16" idx="6"/>
            <a:endCxn id="78" idx="0"/>
          </p:cNvCxnSpPr>
          <p:nvPr/>
        </p:nvCxnSpPr>
        <p:spPr bwMode="auto">
          <a:xfrm>
            <a:off x="2263775" y="2847975"/>
            <a:ext cx="1922463" cy="498475"/>
          </a:xfrm>
          <a:prstGeom prst="line">
            <a:avLst/>
          </a:prstGeom>
          <a:noFill/>
          <a:ln w="12700" algn="ctr">
            <a:solidFill>
              <a:schemeClr val="tx1"/>
            </a:solidFill>
            <a:round/>
            <a:headEnd/>
            <a:tailEnd/>
          </a:ln>
        </p:spPr>
      </p:cxnSp>
      <p:sp>
        <p:nvSpPr>
          <p:cNvPr id="80" name="内容占位符 4"/>
          <p:cNvSpPr txBox="1">
            <a:spLocks/>
          </p:cNvSpPr>
          <p:nvPr/>
        </p:nvSpPr>
        <p:spPr>
          <a:xfrm>
            <a:off x="2522538" y="2703513"/>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81" name="圆角矩形标注 80"/>
          <p:cNvSpPr>
            <a:spLocks noChangeArrowheads="1"/>
          </p:cNvSpPr>
          <p:nvPr/>
        </p:nvSpPr>
        <p:spPr bwMode="auto">
          <a:xfrm>
            <a:off x="3979069" y="1322103"/>
            <a:ext cx="4818831" cy="1636903"/>
          </a:xfrm>
          <a:prstGeom prst="wedgeRoundRectCallout">
            <a:avLst>
              <a:gd name="adj1" fmla="val -42995"/>
              <a:gd name="adj2" fmla="val 75556"/>
              <a:gd name="adj3" fmla="val 16667"/>
            </a:avLst>
          </a:prstGeom>
          <a:solidFill>
            <a:schemeClr val="bg2"/>
          </a:solidFill>
          <a:ln w="44450" algn="ctr">
            <a:solidFill>
              <a:schemeClr val="tx1"/>
            </a:solidFill>
            <a:round/>
            <a:headEnd/>
            <a:tailEnd type="triangle" w="med" len="med"/>
          </a:ln>
        </p:spPr>
        <p:txBody>
          <a:bodyPr wrap="squar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cw</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=1+11+21+0=33</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M-</a:t>
            </a: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cw</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=110-33=77</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cp=11+21+31+0=63</a:t>
            </a:r>
          </a:p>
          <a:p>
            <a:pPr lvl="0" fontAlgn="base">
              <a:spcBef>
                <a:spcPct val="0"/>
              </a:spcBef>
              <a:spcAft>
                <a:spcPct val="0"/>
              </a:spcAft>
              <a:defRPr/>
            </a:pP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rp</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=43+53+(77-33-43</a:t>
            </a:r>
            <a:r>
              <a:rPr lang="en-US" altLang="zh-CN" dirty="0">
                <a:solidFill>
                  <a:srgbClr val="000000"/>
                </a:solidFill>
                <a:latin typeface="Verdana" pitchFamily="34" charset="0"/>
                <a:ea typeface="宋体" charset="-122"/>
              </a:rPr>
              <a:t>) *55/45=97.22</a:t>
            </a:r>
            <a:endPar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bp=</a:t>
            </a:r>
            <a:r>
              <a:rPr kumimoji="0" lang="en-US" altLang="zh-CN" sz="1800" b="0" i="0" u="none" strike="noStrike" kern="1200" cap="none" spc="0" normalizeH="0" baseline="0" noProof="0" dirty="0" err="1">
                <a:ln>
                  <a:noFill/>
                </a:ln>
                <a:solidFill>
                  <a:srgbClr val="FF0000"/>
                </a:solidFill>
                <a:effectLst/>
                <a:uLnTx/>
                <a:uFillTx/>
                <a:latin typeface="Verdana" pitchFamily="34" charset="0"/>
                <a:ea typeface="宋体" charset="-122"/>
                <a:cs typeface="+mn-cs"/>
              </a:rPr>
              <a:t>cp+rp</a:t>
            </a: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=160.22&gt;L</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 calcmode="lin" valueType="num">
                                      <p:cBhvr additive="base">
                                        <p:cTn id="7" dur="500" fill="hold"/>
                                        <p:tgtEl>
                                          <p:spTgt spid="8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
                                            <p:txEl>
                                              <p:pRg st="1" end="1"/>
                                            </p:txEl>
                                          </p:spTgt>
                                        </p:tgtEl>
                                        <p:attrNameLst>
                                          <p:attrName>style.visibility</p:attrName>
                                        </p:attrNameLst>
                                      </p:cBhvr>
                                      <p:to>
                                        <p:strVal val="visible"/>
                                      </p:to>
                                    </p:set>
                                    <p:anim calcmode="lin" valueType="num">
                                      <p:cBhvr additive="base">
                                        <p:cTn id="13" dur="500" fill="hold"/>
                                        <p:tgtEl>
                                          <p:spTgt spid="8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
                                            <p:txEl>
                                              <p:pRg st="2" end="2"/>
                                            </p:txEl>
                                          </p:spTgt>
                                        </p:tgtEl>
                                        <p:attrNameLst>
                                          <p:attrName>style.visibility</p:attrName>
                                        </p:attrNameLst>
                                      </p:cBhvr>
                                      <p:to>
                                        <p:strVal val="visible"/>
                                      </p:to>
                                    </p:set>
                                    <p:anim calcmode="lin" valueType="num">
                                      <p:cBhvr additive="base">
                                        <p:cTn id="19" dur="500" fill="hold"/>
                                        <p:tgtEl>
                                          <p:spTgt spid="8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1">
                                            <p:txEl>
                                              <p:pRg st="3" end="3"/>
                                            </p:txEl>
                                          </p:spTgt>
                                        </p:tgtEl>
                                        <p:attrNameLst>
                                          <p:attrName>style.visibility</p:attrName>
                                        </p:attrNameLst>
                                      </p:cBhvr>
                                      <p:to>
                                        <p:strVal val="visible"/>
                                      </p:to>
                                    </p:set>
                                    <p:anim calcmode="lin" valueType="num">
                                      <p:cBhvr additive="base">
                                        <p:cTn id="25" dur="500" fill="hold"/>
                                        <p:tgtEl>
                                          <p:spTgt spid="8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1">
                                            <p:txEl>
                                              <p:pRg st="4" end="4"/>
                                            </p:txEl>
                                          </p:spTgt>
                                        </p:tgtEl>
                                        <p:attrNameLst>
                                          <p:attrName>style.visibility</p:attrName>
                                        </p:attrNameLst>
                                      </p:cBhvr>
                                      <p:to>
                                        <p:strVal val="visible"/>
                                      </p:to>
                                    </p:set>
                                    <p:anim calcmode="lin" valueType="num">
                                      <p:cBhvr additive="base">
                                        <p:cTn id="31" dur="500" fill="hold"/>
                                        <p:tgtEl>
                                          <p:spTgt spid="8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4357C507-7222-41BA-93FB-FDFB121F3F7F}"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27</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8286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242888" y="84138"/>
            <a:ext cx="7472362" cy="730250"/>
          </a:xfrm>
          <a:prstGeom prst="rect">
            <a:avLst/>
          </a:prstGeom>
          <a:solidFill>
            <a:schemeClr val="bg1"/>
          </a:solidFill>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)=(1,11,21,23,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33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,43,45,55)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43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,53,55,65)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19812" name="组合 1"/>
          <p:cNvGrpSpPr>
            <a:grpSpLocks/>
          </p:cNvGrpSpPr>
          <p:nvPr/>
        </p:nvGrpSpPr>
        <p:grpSpPr bwMode="auto">
          <a:xfrm>
            <a:off x="2924175" y="1089025"/>
            <a:ext cx="490538" cy="650875"/>
            <a:chOff x="2924175" y="1760321"/>
            <a:chExt cx="489852" cy="651776"/>
          </a:xfrm>
        </p:grpSpPr>
        <p:sp>
          <p:nvSpPr>
            <p:cNvPr id="5" name="椭圆 4"/>
            <p:cNvSpPr/>
            <p:nvPr/>
          </p:nvSpPr>
          <p:spPr bwMode="auto">
            <a:xfrm>
              <a:off x="2924175" y="2124362"/>
              <a:ext cx="288521" cy="28773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9883" name="直接连接符 7"/>
            <p:cNvCxnSpPr>
              <a:cxnSpLocks noChangeShapeType="1"/>
              <a:stCxn id="4" idx="3"/>
              <a:endCxn id="5" idx="0"/>
            </p:cNvCxnSpPr>
            <p:nvPr/>
          </p:nvCxnSpPr>
          <p:spPr bwMode="auto">
            <a:xfrm flipH="1">
              <a:off x="3068175" y="1760321"/>
              <a:ext cx="345852" cy="363776"/>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9731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9814" name="组合 11"/>
          <p:cNvGrpSpPr>
            <a:grpSpLocks/>
          </p:cNvGrpSpPr>
          <p:nvPr/>
        </p:nvGrpSpPr>
        <p:grpSpPr bwMode="auto">
          <a:xfrm>
            <a:off x="2451100" y="1693863"/>
            <a:ext cx="488950" cy="665162"/>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9881"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15573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9816" name="组合 6"/>
          <p:cNvGrpSpPr>
            <a:grpSpLocks/>
          </p:cNvGrpSpPr>
          <p:nvPr/>
        </p:nvGrpSpPr>
        <p:grpSpPr bwMode="auto">
          <a:xfrm>
            <a:off x="1336675" y="2205038"/>
            <a:ext cx="1128713" cy="787400"/>
            <a:chOff x="1336205" y="2875963"/>
            <a:chExt cx="1128944" cy="787613"/>
          </a:xfrm>
        </p:grpSpPr>
        <p:grpSp>
          <p:nvGrpSpPr>
            <p:cNvPr id="119876"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9879"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19817" name="组合 20"/>
          <p:cNvGrpSpPr>
            <a:grpSpLocks/>
          </p:cNvGrpSpPr>
          <p:nvPr/>
        </p:nvGrpSpPr>
        <p:grpSpPr bwMode="auto">
          <a:xfrm>
            <a:off x="895350" y="2841625"/>
            <a:ext cx="1128713" cy="788988"/>
            <a:chOff x="1336205" y="2875963"/>
            <a:chExt cx="1128944" cy="787613"/>
          </a:xfrm>
        </p:grpSpPr>
        <p:grpSp>
          <p:nvGrpSpPr>
            <p:cNvPr id="119872"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6"/>
                <a:ext cx="288984" cy="28842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9875"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19818" name="组合 25"/>
          <p:cNvGrpSpPr>
            <a:grpSpLocks/>
          </p:cNvGrpSpPr>
          <p:nvPr/>
        </p:nvGrpSpPr>
        <p:grpSpPr bwMode="auto">
          <a:xfrm>
            <a:off x="415925" y="3500438"/>
            <a:ext cx="1128713" cy="787400"/>
            <a:chOff x="1336205" y="2875963"/>
            <a:chExt cx="1128944" cy="787613"/>
          </a:xfrm>
        </p:grpSpPr>
        <p:grpSp>
          <p:nvGrpSpPr>
            <p:cNvPr id="119868"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9871"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36" name="椭圆 35"/>
          <p:cNvSpPr/>
          <p:nvPr/>
        </p:nvSpPr>
        <p:spPr bwMode="auto">
          <a:xfrm>
            <a:off x="1047750" y="4560888"/>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9820" name="直接连接符 36"/>
          <p:cNvCxnSpPr>
            <a:cxnSpLocks noChangeShapeType="1"/>
          </p:cNvCxnSpPr>
          <p:nvPr/>
        </p:nvCxnSpPr>
        <p:spPr bwMode="auto">
          <a:xfrm>
            <a:off x="1200150" y="4268788"/>
            <a:ext cx="0" cy="269875"/>
          </a:xfrm>
          <a:prstGeom prst="line">
            <a:avLst/>
          </a:prstGeom>
          <a:noFill/>
          <a:ln w="12700" algn="ctr">
            <a:solidFill>
              <a:schemeClr val="tx1"/>
            </a:solidFill>
            <a:round/>
            <a:headEnd/>
            <a:tailEnd/>
          </a:ln>
        </p:spPr>
      </p:cxnSp>
      <p:sp>
        <p:nvSpPr>
          <p:cNvPr id="35" name="内容占位符 4"/>
          <p:cNvSpPr txBox="1">
            <a:spLocks/>
          </p:cNvSpPr>
          <p:nvPr/>
        </p:nvSpPr>
        <p:spPr>
          <a:xfrm>
            <a:off x="350838" y="4287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0" name="椭圆 39"/>
          <p:cNvSpPr/>
          <p:nvPr/>
        </p:nvSpPr>
        <p:spPr bwMode="auto">
          <a:xfrm>
            <a:off x="1030288" y="5146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9823" name="直接连接符 40"/>
          <p:cNvCxnSpPr>
            <a:cxnSpLocks noChangeShapeType="1"/>
          </p:cNvCxnSpPr>
          <p:nvPr/>
        </p:nvCxnSpPr>
        <p:spPr bwMode="auto">
          <a:xfrm>
            <a:off x="1182688" y="4854575"/>
            <a:ext cx="0" cy="269875"/>
          </a:xfrm>
          <a:prstGeom prst="line">
            <a:avLst/>
          </a:prstGeom>
          <a:noFill/>
          <a:ln w="12700" algn="ctr">
            <a:solidFill>
              <a:schemeClr val="tx1"/>
            </a:solidFill>
            <a:round/>
            <a:headEnd/>
            <a:tailEnd/>
          </a:ln>
        </p:spPr>
      </p:cxnSp>
      <p:sp>
        <p:nvSpPr>
          <p:cNvPr id="42" name="内容占位符 4"/>
          <p:cNvSpPr txBox="1">
            <a:spLocks/>
          </p:cNvSpPr>
          <p:nvPr/>
        </p:nvSpPr>
        <p:spPr>
          <a:xfrm>
            <a:off x="357188" y="4845050"/>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4" name="椭圆 43"/>
          <p:cNvSpPr/>
          <p:nvPr/>
        </p:nvSpPr>
        <p:spPr bwMode="auto">
          <a:xfrm>
            <a:off x="1016000" y="57356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9826" name="直接连接符 44"/>
          <p:cNvCxnSpPr>
            <a:cxnSpLocks noChangeShapeType="1"/>
          </p:cNvCxnSpPr>
          <p:nvPr/>
        </p:nvCxnSpPr>
        <p:spPr bwMode="auto">
          <a:xfrm>
            <a:off x="1168400" y="5441950"/>
            <a:ext cx="0" cy="269875"/>
          </a:xfrm>
          <a:prstGeom prst="line">
            <a:avLst/>
          </a:prstGeom>
          <a:noFill/>
          <a:ln w="12700" algn="ctr">
            <a:solidFill>
              <a:schemeClr val="tx1"/>
            </a:solidFill>
            <a:round/>
            <a:headEnd/>
            <a:tailEnd/>
          </a:ln>
        </p:spPr>
      </p:cxnSp>
      <p:sp>
        <p:nvSpPr>
          <p:cNvPr id="46" name="内容占位符 4"/>
          <p:cNvSpPr txBox="1">
            <a:spLocks/>
          </p:cNvSpPr>
          <p:nvPr/>
        </p:nvSpPr>
        <p:spPr>
          <a:xfrm>
            <a:off x="336550" y="543242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y[7]=0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3" name="内容占位符 4"/>
          <p:cNvSpPr txBox="1">
            <a:spLocks/>
          </p:cNvSpPr>
          <p:nvPr/>
        </p:nvSpPr>
        <p:spPr>
          <a:xfrm>
            <a:off x="574675" y="6192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L=139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0" name="椭圆 49"/>
          <p:cNvSpPr/>
          <p:nvPr/>
        </p:nvSpPr>
        <p:spPr bwMode="auto">
          <a:xfrm>
            <a:off x="1960563" y="39941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9830" name="直接连接符 50"/>
          <p:cNvCxnSpPr>
            <a:cxnSpLocks noChangeShapeType="1"/>
            <a:stCxn id="24" idx="5"/>
            <a:endCxn id="50" idx="0"/>
          </p:cNvCxnSpPr>
          <p:nvPr/>
        </p:nvCxnSpPr>
        <p:spPr bwMode="auto">
          <a:xfrm>
            <a:off x="1779588" y="3587750"/>
            <a:ext cx="325437" cy="406400"/>
          </a:xfrm>
          <a:prstGeom prst="line">
            <a:avLst/>
          </a:prstGeom>
          <a:noFill/>
          <a:ln w="12700" algn="ctr">
            <a:solidFill>
              <a:schemeClr val="tx1"/>
            </a:solidFill>
            <a:round/>
            <a:headEnd/>
            <a:tailEnd/>
          </a:ln>
        </p:spPr>
      </p:cxnSp>
      <p:sp>
        <p:nvSpPr>
          <p:cNvPr id="49" name="内容占位符 4"/>
          <p:cNvSpPr txBox="1">
            <a:spLocks/>
          </p:cNvSpPr>
          <p:nvPr/>
        </p:nvSpPr>
        <p:spPr>
          <a:xfrm>
            <a:off x="1958975" y="349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19832" name="直接连接符 46"/>
          <p:cNvCxnSpPr>
            <a:cxnSpLocks noChangeShapeType="1"/>
          </p:cNvCxnSpPr>
          <p:nvPr/>
        </p:nvCxnSpPr>
        <p:spPr bwMode="auto">
          <a:xfrm flipH="1">
            <a:off x="1860550" y="4279900"/>
            <a:ext cx="225425" cy="258763"/>
          </a:xfrm>
          <a:prstGeom prst="line">
            <a:avLst/>
          </a:prstGeom>
          <a:noFill/>
          <a:ln w="12700" algn="ctr">
            <a:solidFill>
              <a:schemeClr val="tx1"/>
            </a:solidFill>
            <a:round/>
            <a:headEnd/>
            <a:tailEnd/>
          </a:ln>
        </p:spPr>
      </p:cxnSp>
      <p:sp>
        <p:nvSpPr>
          <p:cNvPr id="48" name="椭圆 47"/>
          <p:cNvSpPr/>
          <p:nvPr/>
        </p:nvSpPr>
        <p:spPr bwMode="auto">
          <a:xfrm>
            <a:off x="1673225" y="4556125"/>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52" name="内容占位符 4"/>
          <p:cNvSpPr txBox="1">
            <a:spLocks/>
          </p:cNvSpPr>
          <p:nvPr/>
        </p:nvSpPr>
        <p:spPr>
          <a:xfrm>
            <a:off x="1638300" y="4256088"/>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7" name="椭圆 56"/>
          <p:cNvSpPr/>
          <p:nvPr/>
        </p:nvSpPr>
        <p:spPr bwMode="auto">
          <a:xfrm>
            <a:off x="1668463" y="5141913"/>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9836" name="直接连接符 57"/>
          <p:cNvCxnSpPr>
            <a:cxnSpLocks noChangeShapeType="1"/>
          </p:cNvCxnSpPr>
          <p:nvPr/>
        </p:nvCxnSpPr>
        <p:spPr bwMode="auto">
          <a:xfrm>
            <a:off x="1820863" y="4849813"/>
            <a:ext cx="0" cy="269875"/>
          </a:xfrm>
          <a:prstGeom prst="line">
            <a:avLst/>
          </a:prstGeom>
          <a:noFill/>
          <a:ln w="12700" algn="ctr">
            <a:solidFill>
              <a:schemeClr val="tx1"/>
            </a:solidFill>
            <a:round/>
            <a:headEnd/>
            <a:tailEnd/>
          </a:ln>
        </p:spPr>
      </p:cxnSp>
      <p:sp>
        <p:nvSpPr>
          <p:cNvPr id="59" name="内容占位符 4"/>
          <p:cNvSpPr txBox="1">
            <a:spLocks/>
          </p:cNvSpPr>
          <p:nvPr/>
        </p:nvSpPr>
        <p:spPr>
          <a:xfrm>
            <a:off x="1497013" y="4840288"/>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0" name="椭圆 59"/>
          <p:cNvSpPr/>
          <p:nvPr/>
        </p:nvSpPr>
        <p:spPr bwMode="auto">
          <a:xfrm>
            <a:off x="1654175" y="573087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B</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9839" name="直接连接符 60"/>
          <p:cNvCxnSpPr>
            <a:cxnSpLocks noChangeShapeType="1"/>
          </p:cNvCxnSpPr>
          <p:nvPr/>
        </p:nvCxnSpPr>
        <p:spPr bwMode="auto">
          <a:xfrm>
            <a:off x="1806575" y="5437188"/>
            <a:ext cx="0" cy="269875"/>
          </a:xfrm>
          <a:prstGeom prst="line">
            <a:avLst/>
          </a:prstGeom>
          <a:noFill/>
          <a:ln w="12700" algn="ctr">
            <a:solidFill>
              <a:schemeClr val="tx1"/>
            </a:solidFill>
            <a:round/>
            <a:headEnd/>
            <a:tailEnd/>
          </a:ln>
        </p:spPr>
      </p:cxnSp>
      <p:sp>
        <p:nvSpPr>
          <p:cNvPr id="62" name="内容占位符 4"/>
          <p:cNvSpPr txBox="1">
            <a:spLocks/>
          </p:cNvSpPr>
          <p:nvPr/>
        </p:nvSpPr>
        <p:spPr>
          <a:xfrm>
            <a:off x="1489075" y="542766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9841" name="组合 8"/>
          <p:cNvGrpSpPr>
            <a:grpSpLocks/>
          </p:cNvGrpSpPr>
          <p:nvPr/>
        </p:nvGrpSpPr>
        <p:grpSpPr bwMode="auto">
          <a:xfrm>
            <a:off x="2149475" y="4221163"/>
            <a:ext cx="498475" cy="619125"/>
            <a:chOff x="2149680" y="4220370"/>
            <a:chExt cx="498589" cy="619250"/>
          </a:xfrm>
        </p:grpSpPr>
        <p:sp>
          <p:nvSpPr>
            <p:cNvPr id="53"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19866" name="直接连接符 53"/>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64" name="椭圆 63"/>
            <p:cNvSpPr/>
            <p:nvPr/>
          </p:nvSpPr>
          <p:spPr bwMode="auto">
            <a:xfrm>
              <a:off x="2233837" y="4552224"/>
              <a:ext cx="287403" cy="28739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cxnSp>
        <p:nvCxnSpPr>
          <p:cNvPr id="119842" name="直接连接符 54"/>
          <p:cNvCxnSpPr>
            <a:cxnSpLocks noChangeShapeType="1"/>
            <a:stCxn id="64" idx="4"/>
          </p:cNvCxnSpPr>
          <p:nvPr/>
        </p:nvCxnSpPr>
        <p:spPr bwMode="auto">
          <a:xfrm flipH="1">
            <a:off x="2212975" y="4840288"/>
            <a:ext cx="165100" cy="279400"/>
          </a:xfrm>
          <a:prstGeom prst="line">
            <a:avLst/>
          </a:prstGeom>
          <a:noFill/>
          <a:ln w="12700" algn="ctr">
            <a:solidFill>
              <a:schemeClr val="tx1"/>
            </a:solidFill>
            <a:round/>
            <a:headEnd/>
            <a:tailEnd/>
          </a:ln>
        </p:spPr>
      </p:cxnSp>
      <p:sp>
        <p:nvSpPr>
          <p:cNvPr id="56" name="椭圆 55"/>
          <p:cNvSpPr/>
          <p:nvPr/>
        </p:nvSpPr>
        <p:spPr bwMode="auto">
          <a:xfrm>
            <a:off x="2025650" y="5137150"/>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6" name="内容占位符 4"/>
          <p:cNvSpPr txBox="1">
            <a:spLocks/>
          </p:cNvSpPr>
          <p:nvPr/>
        </p:nvSpPr>
        <p:spPr>
          <a:xfrm>
            <a:off x="1990725" y="4837113"/>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7" name="椭圆 66"/>
          <p:cNvSpPr/>
          <p:nvPr/>
        </p:nvSpPr>
        <p:spPr bwMode="auto">
          <a:xfrm>
            <a:off x="2049463" y="571182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C</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9846" name="直接连接符 67"/>
          <p:cNvCxnSpPr>
            <a:cxnSpLocks noChangeShapeType="1"/>
          </p:cNvCxnSpPr>
          <p:nvPr/>
        </p:nvCxnSpPr>
        <p:spPr bwMode="auto">
          <a:xfrm>
            <a:off x="2201863" y="5418138"/>
            <a:ext cx="0" cy="269875"/>
          </a:xfrm>
          <a:prstGeom prst="line">
            <a:avLst/>
          </a:prstGeom>
          <a:noFill/>
          <a:ln w="12700" algn="ctr">
            <a:solidFill>
              <a:schemeClr val="tx1"/>
            </a:solidFill>
            <a:round/>
            <a:headEnd/>
            <a:tailEnd/>
          </a:ln>
        </p:spPr>
      </p:cxnSp>
      <p:sp>
        <p:nvSpPr>
          <p:cNvPr id="69" name="内容占位符 4"/>
          <p:cNvSpPr txBox="1">
            <a:spLocks/>
          </p:cNvSpPr>
          <p:nvPr/>
        </p:nvSpPr>
        <p:spPr>
          <a:xfrm>
            <a:off x="1884363" y="540861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0" name="内容占位符 4"/>
          <p:cNvSpPr txBox="1">
            <a:spLocks/>
          </p:cNvSpPr>
          <p:nvPr/>
        </p:nvSpPr>
        <p:spPr>
          <a:xfrm>
            <a:off x="2049463" y="6202363"/>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19849" name="组合 70"/>
          <p:cNvGrpSpPr>
            <a:grpSpLocks/>
          </p:cNvGrpSpPr>
          <p:nvPr/>
        </p:nvGrpSpPr>
        <p:grpSpPr bwMode="auto">
          <a:xfrm>
            <a:off x="2465388" y="4787900"/>
            <a:ext cx="498475" cy="619125"/>
            <a:chOff x="2149680" y="4220370"/>
            <a:chExt cx="498589" cy="619250"/>
          </a:xfrm>
        </p:grpSpPr>
        <p:sp>
          <p:nvSpPr>
            <p:cNvPr id="72"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19863" name="直接连接符 72"/>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74" name="椭圆 73"/>
            <p:cNvSpPr/>
            <p:nvPr/>
          </p:nvSpPr>
          <p:spPr bwMode="auto">
            <a:xfrm>
              <a:off x="2233836" y="4552225"/>
              <a:ext cx="287404" cy="28739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sp>
        <p:nvSpPr>
          <p:cNvPr id="75" name="椭圆 74"/>
          <p:cNvSpPr/>
          <p:nvPr/>
        </p:nvSpPr>
        <p:spPr bwMode="auto">
          <a:xfrm>
            <a:off x="2544763" y="5707063"/>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19851" name="直接连接符 75"/>
          <p:cNvCxnSpPr>
            <a:cxnSpLocks noChangeShapeType="1"/>
          </p:cNvCxnSpPr>
          <p:nvPr/>
        </p:nvCxnSpPr>
        <p:spPr bwMode="auto">
          <a:xfrm>
            <a:off x="2697163" y="5413375"/>
            <a:ext cx="0" cy="269875"/>
          </a:xfrm>
          <a:prstGeom prst="line">
            <a:avLst/>
          </a:prstGeom>
          <a:noFill/>
          <a:ln w="12700" algn="ctr">
            <a:solidFill>
              <a:schemeClr val="tx1"/>
            </a:solidFill>
            <a:round/>
            <a:headEnd/>
            <a:tailEnd/>
          </a:ln>
        </p:spPr>
      </p:cxnSp>
      <p:sp>
        <p:nvSpPr>
          <p:cNvPr id="77" name="内容占位符 4"/>
          <p:cNvSpPr txBox="1">
            <a:spLocks/>
          </p:cNvSpPr>
          <p:nvPr/>
        </p:nvSpPr>
        <p:spPr>
          <a:xfrm>
            <a:off x="2379663" y="5403850"/>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8" name="椭圆 77"/>
          <p:cNvSpPr/>
          <p:nvPr/>
        </p:nvSpPr>
        <p:spPr bwMode="auto">
          <a:xfrm>
            <a:off x="4041775" y="33464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9854" name="直接连接符 78"/>
          <p:cNvCxnSpPr>
            <a:cxnSpLocks noChangeShapeType="1"/>
            <a:stCxn id="16" idx="6"/>
            <a:endCxn id="78" idx="0"/>
          </p:cNvCxnSpPr>
          <p:nvPr/>
        </p:nvCxnSpPr>
        <p:spPr bwMode="auto">
          <a:xfrm>
            <a:off x="2263775" y="2847975"/>
            <a:ext cx="1922463" cy="498475"/>
          </a:xfrm>
          <a:prstGeom prst="line">
            <a:avLst/>
          </a:prstGeom>
          <a:noFill/>
          <a:ln w="12700" algn="ctr">
            <a:solidFill>
              <a:schemeClr val="tx1"/>
            </a:solidFill>
            <a:round/>
            <a:headEnd/>
            <a:tailEnd/>
          </a:ln>
        </p:spPr>
      </p:cxnSp>
      <p:sp>
        <p:nvSpPr>
          <p:cNvPr id="80" name="内容占位符 4"/>
          <p:cNvSpPr txBox="1">
            <a:spLocks/>
          </p:cNvSpPr>
          <p:nvPr/>
        </p:nvSpPr>
        <p:spPr>
          <a:xfrm>
            <a:off x="2522538" y="2703513"/>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19856" name="圆角矩形标注 80"/>
          <p:cNvSpPr>
            <a:spLocks noChangeArrowheads="1"/>
          </p:cNvSpPr>
          <p:nvPr/>
        </p:nvSpPr>
        <p:spPr bwMode="auto">
          <a:xfrm>
            <a:off x="4486275" y="3419475"/>
            <a:ext cx="3902149" cy="717503"/>
          </a:xfrm>
          <a:prstGeom prst="wedgeRoundRectCallout">
            <a:avLst>
              <a:gd name="adj1" fmla="val -69368"/>
              <a:gd name="adj2" fmla="val 43107"/>
              <a:gd name="adj3" fmla="val 16667"/>
            </a:avLst>
          </a:prstGeom>
          <a:solidFill>
            <a:schemeClr val="bg2"/>
          </a:solidFill>
          <a:ln w="44450" algn="ctr">
            <a:solidFill>
              <a:schemeClr val="tx1"/>
            </a:solidFill>
            <a:round/>
            <a:headEnd/>
            <a:tailEnd type="triangle" w="med" len="med"/>
          </a:ln>
        </p:spPr>
        <p:txBody>
          <a:bodyPr wrap="square" lIns="90000" tIns="46800" rIns="90000" bIns="46800">
            <a:spAutoFit/>
          </a:bodyPr>
          <a:lstStyle/>
          <a:p>
            <a:pPr lvl="0" fontAlgn="base">
              <a:spcBef>
                <a:spcPct val="0"/>
              </a:spcBef>
              <a:spcAft>
                <a:spcPct val="0"/>
              </a:spcAft>
              <a:defRPr/>
            </a:pPr>
            <a:r>
              <a:rPr lang="zh-CN" altLang="en-US" dirty="0">
                <a:solidFill>
                  <a:srgbClr val="000000"/>
                </a:solidFill>
                <a:latin typeface="Verdana" pitchFamily="34" charset="0"/>
                <a:ea typeface="宋体" charset="-122"/>
              </a:rPr>
              <a:t>约束函数：</a:t>
            </a:r>
            <a:r>
              <a:rPr lang="en-US" altLang="zh-CN" dirty="0" err="1">
                <a:solidFill>
                  <a:srgbClr val="000000"/>
                </a:solidFill>
                <a:latin typeface="Verdana" pitchFamily="34" charset="0"/>
                <a:ea typeface="宋体" charset="-122"/>
              </a:rPr>
              <a:t>cw</a:t>
            </a:r>
            <a:r>
              <a:rPr lang="en-US" altLang="zh-CN" dirty="0">
                <a:solidFill>
                  <a:srgbClr val="000000"/>
                </a:solidFill>
                <a:latin typeface="Verdana" pitchFamily="34" charset="0"/>
                <a:ea typeface="宋体" charset="-122"/>
              </a:rPr>
              <a:t>&lt;=M</a:t>
            </a:r>
          </a:p>
          <a:p>
            <a:pPr lvl="0" fontAlgn="base">
              <a:spcBef>
                <a:spcPct val="0"/>
              </a:spcBef>
              <a:spcAft>
                <a:spcPct val="0"/>
              </a:spcAft>
              <a:defRPr/>
            </a:pPr>
            <a:r>
              <a:rPr lang="en-US" altLang="zh-CN" dirty="0">
                <a:solidFill>
                  <a:srgbClr val="000000"/>
                </a:solidFill>
                <a:latin typeface="Verdana" pitchFamily="34" charset="0"/>
                <a:ea typeface="宋体" charset="-122"/>
              </a:rPr>
              <a:t>1+11+21+0+33=</a:t>
            </a:r>
            <a:r>
              <a:rPr lang="en-US" altLang="zh-CN" dirty="0">
                <a:solidFill>
                  <a:srgbClr val="FF0000"/>
                </a:solidFill>
                <a:latin typeface="Verdana" pitchFamily="34" charset="0"/>
                <a:ea typeface="宋体" charset="-122"/>
              </a:rPr>
              <a:t>66</a:t>
            </a:r>
            <a:r>
              <a:rPr lang="en-US" altLang="zh-CN" dirty="0">
                <a:solidFill>
                  <a:srgbClr val="000000"/>
                </a:solidFill>
                <a:latin typeface="Verdana" pitchFamily="34" charset="0"/>
                <a:ea typeface="宋体" charset="-122"/>
              </a:rPr>
              <a:t>&lt; 110</a:t>
            </a:r>
            <a:endParaRPr lang="zh-CN" altLang="en-US" dirty="0">
              <a:solidFill>
                <a:srgbClr val="000000"/>
              </a:solidFill>
              <a:latin typeface="Verdana" pitchFamily="34" charset="0"/>
              <a:ea typeface="宋体" charset="-122"/>
            </a:endParaRPr>
          </a:p>
        </p:txBody>
      </p:sp>
      <p:grpSp>
        <p:nvGrpSpPr>
          <p:cNvPr id="119857" name="组合 81"/>
          <p:cNvGrpSpPr>
            <a:grpSpLocks/>
          </p:cNvGrpSpPr>
          <p:nvPr/>
        </p:nvGrpSpPr>
        <p:grpSpPr bwMode="auto">
          <a:xfrm>
            <a:off x="2968625" y="3495675"/>
            <a:ext cx="1116013" cy="787400"/>
            <a:chOff x="1336205" y="2875963"/>
            <a:chExt cx="1115199" cy="787613"/>
          </a:xfrm>
        </p:grpSpPr>
        <p:grpSp>
          <p:nvGrpSpPr>
            <p:cNvPr id="119858" name="组合 82"/>
            <p:cNvGrpSpPr>
              <a:grpSpLocks/>
            </p:cNvGrpSpPr>
            <p:nvPr/>
          </p:nvGrpSpPr>
          <p:grpSpPr bwMode="auto">
            <a:xfrm>
              <a:off x="1818129" y="2971870"/>
              <a:ext cx="633275" cy="691706"/>
              <a:chOff x="2767007" y="1720391"/>
              <a:chExt cx="633275" cy="691706"/>
            </a:xfrm>
          </p:grpSpPr>
          <p:sp>
            <p:nvSpPr>
              <p:cNvPr id="85" name="椭圆 84"/>
              <p:cNvSpPr/>
              <p:nvPr/>
            </p:nvSpPr>
            <p:spPr bwMode="auto">
              <a:xfrm>
                <a:off x="2767331" y="2123094"/>
                <a:ext cx="287129" cy="289003"/>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19861" name="直接连接符 85"/>
              <p:cNvCxnSpPr>
                <a:cxnSpLocks noChangeShapeType="1"/>
                <a:stCxn id="78" idx="3"/>
                <a:endCxn id="85" idx="0"/>
              </p:cNvCxnSpPr>
              <p:nvPr/>
            </p:nvCxnSpPr>
            <p:spPr bwMode="auto">
              <a:xfrm flipH="1">
                <a:off x="2911007" y="1720391"/>
                <a:ext cx="489275" cy="403706"/>
              </a:xfrm>
              <a:prstGeom prst="line">
                <a:avLst/>
              </a:prstGeom>
              <a:noFill/>
              <a:ln w="12700" algn="ctr">
                <a:solidFill>
                  <a:schemeClr val="tx1"/>
                </a:solidFill>
                <a:round/>
                <a:headEnd/>
                <a:tailEnd/>
              </a:ln>
            </p:spPr>
          </p:cxnSp>
        </p:grpSp>
        <p:sp>
          <p:nvSpPr>
            <p:cNvPr id="84" name="内容占位符 4"/>
            <p:cNvSpPr txBox="1">
              <a:spLocks/>
            </p:cNvSpPr>
            <p:nvPr/>
          </p:nvSpPr>
          <p:spPr>
            <a:xfrm>
              <a:off x="1336205" y="2875963"/>
              <a:ext cx="966083"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DE32DB7E-A16F-4AF4-8DCD-9A0A9EC9BBAC}"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28</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8286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242888" y="84138"/>
            <a:ext cx="7472362" cy="730250"/>
          </a:xfrm>
          <a:prstGeom prst="rect">
            <a:avLst/>
          </a:prstGeom>
          <a:solidFill>
            <a:schemeClr val="bg1"/>
          </a:solidFill>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)=(1,11,21,23,33,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43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,45,55)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53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,55,65)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20836" name="组合 1"/>
          <p:cNvGrpSpPr>
            <a:grpSpLocks/>
          </p:cNvGrpSpPr>
          <p:nvPr/>
        </p:nvGrpSpPr>
        <p:grpSpPr bwMode="auto">
          <a:xfrm>
            <a:off x="2924175" y="1089025"/>
            <a:ext cx="490538" cy="650875"/>
            <a:chOff x="2924175" y="1760321"/>
            <a:chExt cx="489852" cy="651776"/>
          </a:xfrm>
        </p:grpSpPr>
        <p:sp>
          <p:nvSpPr>
            <p:cNvPr id="5" name="椭圆 4"/>
            <p:cNvSpPr/>
            <p:nvPr/>
          </p:nvSpPr>
          <p:spPr bwMode="auto">
            <a:xfrm>
              <a:off x="2924175" y="2124362"/>
              <a:ext cx="288521" cy="28773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0912" name="直接连接符 7"/>
            <p:cNvCxnSpPr>
              <a:cxnSpLocks noChangeShapeType="1"/>
              <a:stCxn id="4" idx="3"/>
              <a:endCxn id="5" idx="0"/>
            </p:cNvCxnSpPr>
            <p:nvPr/>
          </p:nvCxnSpPr>
          <p:spPr bwMode="auto">
            <a:xfrm flipH="1">
              <a:off x="3068175" y="1760321"/>
              <a:ext cx="345852" cy="363776"/>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9731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0838" name="组合 11"/>
          <p:cNvGrpSpPr>
            <a:grpSpLocks/>
          </p:cNvGrpSpPr>
          <p:nvPr/>
        </p:nvGrpSpPr>
        <p:grpSpPr bwMode="auto">
          <a:xfrm>
            <a:off x="2451100" y="1693863"/>
            <a:ext cx="488950" cy="665162"/>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0910"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15573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0840" name="组合 6"/>
          <p:cNvGrpSpPr>
            <a:grpSpLocks/>
          </p:cNvGrpSpPr>
          <p:nvPr/>
        </p:nvGrpSpPr>
        <p:grpSpPr bwMode="auto">
          <a:xfrm>
            <a:off x="1336675" y="2205038"/>
            <a:ext cx="1128713" cy="787400"/>
            <a:chOff x="1336205" y="2875963"/>
            <a:chExt cx="1128944" cy="787613"/>
          </a:xfrm>
        </p:grpSpPr>
        <p:grpSp>
          <p:nvGrpSpPr>
            <p:cNvPr id="120905"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0908"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0841" name="组合 20"/>
          <p:cNvGrpSpPr>
            <a:grpSpLocks/>
          </p:cNvGrpSpPr>
          <p:nvPr/>
        </p:nvGrpSpPr>
        <p:grpSpPr bwMode="auto">
          <a:xfrm>
            <a:off x="895350" y="2841625"/>
            <a:ext cx="1128713" cy="788988"/>
            <a:chOff x="1336205" y="2875963"/>
            <a:chExt cx="1128944" cy="787613"/>
          </a:xfrm>
        </p:grpSpPr>
        <p:grpSp>
          <p:nvGrpSpPr>
            <p:cNvPr id="120901"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6"/>
                <a:ext cx="288984" cy="28842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0904"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0842" name="组合 25"/>
          <p:cNvGrpSpPr>
            <a:grpSpLocks/>
          </p:cNvGrpSpPr>
          <p:nvPr/>
        </p:nvGrpSpPr>
        <p:grpSpPr bwMode="auto">
          <a:xfrm>
            <a:off x="415925" y="3500438"/>
            <a:ext cx="1128713" cy="787400"/>
            <a:chOff x="1336205" y="2875963"/>
            <a:chExt cx="1128944" cy="787613"/>
          </a:xfrm>
        </p:grpSpPr>
        <p:grpSp>
          <p:nvGrpSpPr>
            <p:cNvPr id="120897"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0900"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36" name="椭圆 35"/>
          <p:cNvSpPr/>
          <p:nvPr/>
        </p:nvSpPr>
        <p:spPr bwMode="auto">
          <a:xfrm>
            <a:off x="1047750" y="4560888"/>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0844" name="直接连接符 36"/>
          <p:cNvCxnSpPr>
            <a:cxnSpLocks noChangeShapeType="1"/>
          </p:cNvCxnSpPr>
          <p:nvPr/>
        </p:nvCxnSpPr>
        <p:spPr bwMode="auto">
          <a:xfrm>
            <a:off x="1200150" y="4268788"/>
            <a:ext cx="0" cy="269875"/>
          </a:xfrm>
          <a:prstGeom prst="line">
            <a:avLst/>
          </a:prstGeom>
          <a:noFill/>
          <a:ln w="12700" algn="ctr">
            <a:solidFill>
              <a:schemeClr val="tx1"/>
            </a:solidFill>
            <a:round/>
            <a:headEnd/>
            <a:tailEnd/>
          </a:ln>
        </p:spPr>
      </p:cxnSp>
      <p:sp>
        <p:nvSpPr>
          <p:cNvPr id="35" name="内容占位符 4"/>
          <p:cNvSpPr txBox="1">
            <a:spLocks/>
          </p:cNvSpPr>
          <p:nvPr/>
        </p:nvSpPr>
        <p:spPr>
          <a:xfrm>
            <a:off x="350838" y="4287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0" name="椭圆 39"/>
          <p:cNvSpPr/>
          <p:nvPr/>
        </p:nvSpPr>
        <p:spPr bwMode="auto">
          <a:xfrm>
            <a:off x="1030288" y="5146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0847" name="直接连接符 40"/>
          <p:cNvCxnSpPr>
            <a:cxnSpLocks noChangeShapeType="1"/>
          </p:cNvCxnSpPr>
          <p:nvPr/>
        </p:nvCxnSpPr>
        <p:spPr bwMode="auto">
          <a:xfrm>
            <a:off x="1182688" y="4854575"/>
            <a:ext cx="0" cy="269875"/>
          </a:xfrm>
          <a:prstGeom prst="line">
            <a:avLst/>
          </a:prstGeom>
          <a:noFill/>
          <a:ln w="12700" algn="ctr">
            <a:solidFill>
              <a:schemeClr val="tx1"/>
            </a:solidFill>
            <a:round/>
            <a:headEnd/>
            <a:tailEnd/>
          </a:ln>
        </p:spPr>
      </p:cxnSp>
      <p:sp>
        <p:nvSpPr>
          <p:cNvPr id="42" name="内容占位符 4"/>
          <p:cNvSpPr txBox="1">
            <a:spLocks/>
          </p:cNvSpPr>
          <p:nvPr/>
        </p:nvSpPr>
        <p:spPr>
          <a:xfrm>
            <a:off x="357188" y="4845050"/>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4" name="椭圆 43"/>
          <p:cNvSpPr/>
          <p:nvPr/>
        </p:nvSpPr>
        <p:spPr bwMode="auto">
          <a:xfrm>
            <a:off x="1016000" y="57356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0850" name="直接连接符 44"/>
          <p:cNvCxnSpPr>
            <a:cxnSpLocks noChangeShapeType="1"/>
          </p:cNvCxnSpPr>
          <p:nvPr/>
        </p:nvCxnSpPr>
        <p:spPr bwMode="auto">
          <a:xfrm>
            <a:off x="1168400" y="5441950"/>
            <a:ext cx="0" cy="269875"/>
          </a:xfrm>
          <a:prstGeom prst="line">
            <a:avLst/>
          </a:prstGeom>
          <a:noFill/>
          <a:ln w="12700" algn="ctr">
            <a:solidFill>
              <a:schemeClr val="tx1"/>
            </a:solidFill>
            <a:round/>
            <a:headEnd/>
            <a:tailEnd/>
          </a:ln>
        </p:spPr>
      </p:cxnSp>
      <p:sp>
        <p:nvSpPr>
          <p:cNvPr id="46" name="内容占位符 4"/>
          <p:cNvSpPr txBox="1">
            <a:spLocks/>
          </p:cNvSpPr>
          <p:nvPr/>
        </p:nvSpPr>
        <p:spPr>
          <a:xfrm>
            <a:off x="336550" y="543242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y[7]=0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3" name="内容占位符 4"/>
          <p:cNvSpPr txBox="1">
            <a:spLocks/>
          </p:cNvSpPr>
          <p:nvPr/>
        </p:nvSpPr>
        <p:spPr>
          <a:xfrm>
            <a:off x="574675" y="6192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L=139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0" name="椭圆 49"/>
          <p:cNvSpPr/>
          <p:nvPr/>
        </p:nvSpPr>
        <p:spPr bwMode="auto">
          <a:xfrm>
            <a:off x="1960563" y="39941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0854" name="直接连接符 50"/>
          <p:cNvCxnSpPr>
            <a:cxnSpLocks noChangeShapeType="1"/>
            <a:stCxn id="24" idx="5"/>
            <a:endCxn id="50" idx="0"/>
          </p:cNvCxnSpPr>
          <p:nvPr/>
        </p:nvCxnSpPr>
        <p:spPr bwMode="auto">
          <a:xfrm>
            <a:off x="1779588" y="3587750"/>
            <a:ext cx="325437" cy="406400"/>
          </a:xfrm>
          <a:prstGeom prst="line">
            <a:avLst/>
          </a:prstGeom>
          <a:noFill/>
          <a:ln w="12700" algn="ctr">
            <a:solidFill>
              <a:schemeClr val="tx1"/>
            </a:solidFill>
            <a:round/>
            <a:headEnd/>
            <a:tailEnd/>
          </a:ln>
        </p:spPr>
      </p:cxnSp>
      <p:sp>
        <p:nvSpPr>
          <p:cNvPr id="49" name="内容占位符 4"/>
          <p:cNvSpPr txBox="1">
            <a:spLocks/>
          </p:cNvSpPr>
          <p:nvPr/>
        </p:nvSpPr>
        <p:spPr>
          <a:xfrm>
            <a:off x="1958975" y="349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0856" name="直接连接符 46"/>
          <p:cNvCxnSpPr>
            <a:cxnSpLocks noChangeShapeType="1"/>
          </p:cNvCxnSpPr>
          <p:nvPr/>
        </p:nvCxnSpPr>
        <p:spPr bwMode="auto">
          <a:xfrm flipH="1">
            <a:off x="1860550" y="4279900"/>
            <a:ext cx="225425" cy="258763"/>
          </a:xfrm>
          <a:prstGeom prst="line">
            <a:avLst/>
          </a:prstGeom>
          <a:noFill/>
          <a:ln w="12700" algn="ctr">
            <a:solidFill>
              <a:schemeClr val="tx1"/>
            </a:solidFill>
            <a:round/>
            <a:headEnd/>
            <a:tailEnd/>
          </a:ln>
        </p:spPr>
      </p:cxnSp>
      <p:sp>
        <p:nvSpPr>
          <p:cNvPr id="48" name="椭圆 47"/>
          <p:cNvSpPr/>
          <p:nvPr/>
        </p:nvSpPr>
        <p:spPr bwMode="auto">
          <a:xfrm>
            <a:off x="1673225" y="4556125"/>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52" name="内容占位符 4"/>
          <p:cNvSpPr txBox="1">
            <a:spLocks/>
          </p:cNvSpPr>
          <p:nvPr/>
        </p:nvSpPr>
        <p:spPr>
          <a:xfrm>
            <a:off x="1638300" y="4256088"/>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7" name="椭圆 56"/>
          <p:cNvSpPr/>
          <p:nvPr/>
        </p:nvSpPr>
        <p:spPr bwMode="auto">
          <a:xfrm>
            <a:off x="1668463" y="5141913"/>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0860" name="直接连接符 57"/>
          <p:cNvCxnSpPr>
            <a:cxnSpLocks noChangeShapeType="1"/>
          </p:cNvCxnSpPr>
          <p:nvPr/>
        </p:nvCxnSpPr>
        <p:spPr bwMode="auto">
          <a:xfrm>
            <a:off x="1820863" y="4849813"/>
            <a:ext cx="0" cy="269875"/>
          </a:xfrm>
          <a:prstGeom prst="line">
            <a:avLst/>
          </a:prstGeom>
          <a:noFill/>
          <a:ln w="12700" algn="ctr">
            <a:solidFill>
              <a:schemeClr val="tx1"/>
            </a:solidFill>
            <a:round/>
            <a:headEnd/>
            <a:tailEnd/>
          </a:ln>
        </p:spPr>
      </p:cxnSp>
      <p:sp>
        <p:nvSpPr>
          <p:cNvPr id="59" name="内容占位符 4"/>
          <p:cNvSpPr txBox="1">
            <a:spLocks/>
          </p:cNvSpPr>
          <p:nvPr/>
        </p:nvSpPr>
        <p:spPr>
          <a:xfrm>
            <a:off x="1497013" y="4840288"/>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0" name="椭圆 59"/>
          <p:cNvSpPr/>
          <p:nvPr/>
        </p:nvSpPr>
        <p:spPr bwMode="auto">
          <a:xfrm>
            <a:off x="1654175" y="573087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B</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0863" name="直接连接符 60"/>
          <p:cNvCxnSpPr>
            <a:cxnSpLocks noChangeShapeType="1"/>
          </p:cNvCxnSpPr>
          <p:nvPr/>
        </p:nvCxnSpPr>
        <p:spPr bwMode="auto">
          <a:xfrm>
            <a:off x="1806575" y="5437188"/>
            <a:ext cx="0" cy="269875"/>
          </a:xfrm>
          <a:prstGeom prst="line">
            <a:avLst/>
          </a:prstGeom>
          <a:noFill/>
          <a:ln w="12700" algn="ctr">
            <a:solidFill>
              <a:schemeClr val="tx1"/>
            </a:solidFill>
            <a:round/>
            <a:headEnd/>
            <a:tailEnd/>
          </a:ln>
        </p:spPr>
      </p:cxnSp>
      <p:sp>
        <p:nvSpPr>
          <p:cNvPr id="62" name="内容占位符 4"/>
          <p:cNvSpPr txBox="1">
            <a:spLocks/>
          </p:cNvSpPr>
          <p:nvPr/>
        </p:nvSpPr>
        <p:spPr>
          <a:xfrm>
            <a:off x="1489075" y="542766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0865" name="组合 8"/>
          <p:cNvGrpSpPr>
            <a:grpSpLocks/>
          </p:cNvGrpSpPr>
          <p:nvPr/>
        </p:nvGrpSpPr>
        <p:grpSpPr bwMode="auto">
          <a:xfrm>
            <a:off x="2149475" y="4221163"/>
            <a:ext cx="498475" cy="619125"/>
            <a:chOff x="2149680" y="4220370"/>
            <a:chExt cx="498589" cy="619250"/>
          </a:xfrm>
        </p:grpSpPr>
        <p:sp>
          <p:nvSpPr>
            <p:cNvPr id="53"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0895" name="直接连接符 53"/>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64" name="椭圆 63"/>
            <p:cNvSpPr/>
            <p:nvPr/>
          </p:nvSpPr>
          <p:spPr bwMode="auto">
            <a:xfrm>
              <a:off x="2233837" y="4552224"/>
              <a:ext cx="287403" cy="28739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cxnSp>
        <p:nvCxnSpPr>
          <p:cNvPr id="120866" name="直接连接符 54"/>
          <p:cNvCxnSpPr>
            <a:cxnSpLocks noChangeShapeType="1"/>
            <a:stCxn id="64" idx="4"/>
          </p:cNvCxnSpPr>
          <p:nvPr/>
        </p:nvCxnSpPr>
        <p:spPr bwMode="auto">
          <a:xfrm flipH="1">
            <a:off x="2212975" y="4840288"/>
            <a:ext cx="165100" cy="279400"/>
          </a:xfrm>
          <a:prstGeom prst="line">
            <a:avLst/>
          </a:prstGeom>
          <a:noFill/>
          <a:ln w="12700" algn="ctr">
            <a:solidFill>
              <a:schemeClr val="tx1"/>
            </a:solidFill>
            <a:round/>
            <a:headEnd/>
            <a:tailEnd/>
          </a:ln>
        </p:spPr>
      </p:cxnSp>
      <p:sp>
        <p:nvSpPr>
          <p:cNvPr id="56" name="椭圆 55"/>
          <p:cNvSpPr/>
          <p:nvPr/>
        </p:nvSpPr>
        <p:spPr bwMode="auto">
          <a:xfrm>
            <a:off x="2025650" y="5137150"/>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6" name="内容占位符 4"/>
          <p:cNvSpPr txBox="1">
            <a:spLocks/>
          </p:cNvSpPr>
          <p:nvPr/>
        </p:nvSpPr>
        <p:spPr>
          <a:xfrm>
            <a:off x="1990725" y="4837113"/>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7" name="椭圆 66"/>
          <p:cNvSpPr/>
          <p:nvPr/>
        </p:nvSpPr>
        <p:spPr bwMode="auto">
          <a:xfrm>
            <a:off x="2049463" y="571182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C</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0870" name="直接连接符 67"/>
          <p:cNvCxnSpPr>
            <a:cxnSpLocks noChangeShapeType="1"/>
          </p:cNvCxnSpPr>
          <p:nvPr/>
        </p:nvCxnSpPr>
        <p:spPr bwMode="auto">
          <a:xfrm>
            <a:off x="2201863" y="5418138"/>
            <a:ext cx="0" cy="269875"/>
          </a:xfrm>
          <a:prstGeom prst="line">
            <a:avLst/>
          </a:prstGeom>
          <a:noFill/>
          <a:ln w="12700" algn="ctr">
            <a:solidFill>
              <a:schemeClr val="tx1"/>
            </a:solidFill>
            <a:round/>
            <a:headEnd/>
            <a:tailEnd/>
          </a:ln>
        </p:spPr>
      </p:cxnSp>
      <p:sp>
        <p:nvSpPr>
          <p:cNvPr id="69" name="内容占位符 4"/>
          <p:cNvSpPr txBox="1">
            <a:spLocks/>
          </p:cNvSpPr>
          <p:nvPr/>
        </p:nvSpPr>
        <p:spPr>
          <a:xfrm>
            <a:off x="1884363" y="540861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0" name="内容占位符 4"/>
          <p:cNvSpPr txBox="1">
            <a:spLocks/>
          </p:cNvSpPr>
          <p:nvPr/>
        </p:nvSpPr>
        <p:spPr>
          <a:xfrm>
            <a:off x="2049463" y="6202363"/>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0873" name="组合 70"/>
          <p:cNvGrpSpPr>
            <a:grpSpLocks/>
          </p:cNvGrpSpPr>
          <p:nvPr/>
        </p:nvGrpSpPr>
        <p:grpSpPr bwMode="auto">
          <a:xfrm>
            <a:off x="2465388" y="4787900"/>
            <a:ext cx="498475" cy="619125"/>
            <a:chOff x="2149680" y="4220370"/>
            <a:chExt cx="498589" cy="619250"/>
          </a:xfrm>
        </p:grpSpPr>
        <p:sp>
          <p:nvSpPr>
            <p:cNvPr id="72"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0892" name="直接连接符 72"/>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74" name="椭圆 73"/>
            <p:cNvSpPr/>
            <p:nvPr/>
          </p:nvSpPr>
          <p:spPr bwMode="auto">
            <a:xfrm>
              <a:off x="2233836" y="4552225"/>
              <a:ext cx="287404" cy="28739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sp>
        <p:nvSpPr>
          <p:cNvPr id="75" name="椭圆 74"/>
          <p:cNvSpPr/>
          <p:nvPr/>
        </p:nvSpPr>
        <p:spPr bwMode="auto">
          <a:xfrm>
            <a:off x="2544763" y="5707063"/>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0875" name="直接连接符 75"/>
          <p:cNvCxnSpPr>
            <a:cxnSpLocks noChangeShapeType="1"/>
          </p:cNvCxnSpPr>
          <p:nvPr/>
        </p:nvCxnSpPr>
        <p:spPr bwMode="auto">
          <a:xfrm>
            <a:off x="2697163" y="5413375"/>
            <a:ext cx="0" cy="269875"/>
          </a:xfrm>
          <a:prstGeom prst="line">
            <a:avLst/>
          </a:prstGeom>
          <a:noFill/>
          <a:ln w="12700" algn="ctr">
            <a:solidFill>
              <a:schemeClr val="tx1"/>
            </a:solidFill>
            <a:round/>
            <a:headEnd/>
            <a:tailEnd/>
          </a:ln>
        </p:spPr>
      </p:cxnSp>
      <p:sp>
        <p:nvSpPr>
          <p:cNvPr id="77" name="内容占位符 4"/>
          <p:cNvSpPr txBox="1">
            <a:spLocks/>
          </p:cNvSpPr>
          <p:nvPr/>
        </p:nvSpPr>
        <p:spPr>
          <a:xfrm>
            <a:off x="2379663" y="5403850"/>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8" name="椭圆 77"/>
          <p:cNvSpPr/>
          <p:nvPr/>
        </p:nvSpPr>
        <p:spPr bwMode="auto">
          <a:xfrm>
            <a:off x="4041775" y="33464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0878" name="直接连接符 78"/>
          <p:cNvCxnSpPr>
            <a:cxnSpLocks noChangeShapeType="1"/>
            <a:stCxn id="16" idx="6"/>
            <a:endCxn id="78" idx="0"/>
          </p:cNvCxnSpPr>
          <p:nvPr/>
        </p:nvCxnSpPr>
        <p:spPr bwMode="auto">
          <a:xfrm>
            <a:off x="2263775" y="2847975"/>
            <a:ext cx="1922463" cy="498475"/>
          </a:xfrm>
          <a:prstGeom prst="line">
            <a:avLst/>
          </a:prstGeom>
          <a:noFill/>
          <a:ln w="12700" algn="ctr">
            <a:solidFill>
              <a:schemeClr val="tx1"/>
            </a:solidFill>
            <a:round/>
            <a:headEnd/>
            <a:tailEnd/>
          </a:ln>
        </p:spPr>
      </p:cxnSp>
      <p:sp>
        <p:nvSpPr>
          <p:cNvPr id="80" name="内容占位符 4"/>
          <p:cNvSpPr txBox="1">
            <a:spLocks/>
          </p:cNvSpPr>
          <p:nvPr/>
        </p:nvSpPr>
        <p:spPr>
          <a:xfrm>
            <a:off x="2522538" y="2703513"/>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20880" name="圆角矩形标注 80"/>
          <p:cNvSpPr>
            <a:spLocks noChangeArrowheads="1"/>
          </p:cNvSpPr>
          <p:nvPr/>
        </p:nvSpPr>
        <p:spPr bwMode="auto">
          <a:xfrm>
            <a:off x="4084638" y="4044950"/>
            <a:ext cx="4044950" cy="715963"/>
          </a:xfrm>
          <a:prstGeom prst="wedgeRoundRectCallout">
            <a:avLst>
              <a:gd name="adj1" fmla="val -72208"/>
              <a:gd name="adj2" fmla="val 43264"/>
              <a:gd name="adj3" fmla="val 16667"/>
            </a:avLst>
          </a:prstGeom>
          <a:solidFill>
            <a:schemeClr val="bg2"/>
          </a:solidFill>
          <a:ln w="44450" algn="ctr">
            <a:solidFill>
              <a:schemeClr val="tx1"/>
            </a:solidFill>
            <a:round/>
            <a:headEnd/>
            <a:tailEnd type="triangle" w="med" len="med"/>
          </a:ln>
        </p:spPr>
        <p:txBody>
          <a:bodyPr lIns="90000" tIns="46800" rIns="90000" bIns="46800">
            <a:spAutoFit/>
          </a:bodyPr>
          <a:lstStyle/>
          <a:p>
            <a:pPr lvl="0" fontAlgn="base">
              <a:spcBef>
                <a:spcPct val="0"/>
              </a:spcBef>
              <a:spcAft>
                <a:spcPct val="0"/>
              </a:spcAft>
              <a:defRPr/>
            </a:pPr>
            <a:r>
              <a:rPr lang="zh-CN" altLang="en-US" dirty="0">
                <a:solidFill>
                  <a:srgbClr val="000000"/>
                </a:solidFill>
                <a:latin typeface="Verdana" pitchFamily="34" charset="0"/>
                <a:ea typeface="宋体" charset="-122"/>
              </a:rPr>
              <a:t>约束函数：</a:t>
            </a:r>
            <a:r>
              <a:rPr lang="en-US" altLang="zh-CN" dirty="0" err="1">
                <a:solidFill>
                  <a:srgbClr val="000000"/>
                </a:solidFill>
                <a:latin typeface="Verdana" pitchFamily="34" charset="0"/>
                <a:ea typeface="宋体" charset="-122"/>
              </a:rPr>
              <a:t>cw</a:t>
            </a:r>
            <a:r>
              <a:rPr lang="en-US" altLang="zh-CN" dirty="0">
                <a:solidFill>
                  <a:srgbClr val="000000"/>
                </a:solidFill>
                <a:latin typeface="Verdana" pitchFamily="34" charset="0"/>
                <a:ea typeface="宋体" charset="-122"/>
              </a:rPr>
              <a:t>&lt;=M</a:t>
            </a:r>
          </a:p>
          <a:p>
            <a:pPr lvl="0" fontAlgn="base">
              <a:spcBef>
                <a:spcPct val="0"/>
              </a:spcBef>
              <a:spcAft>
                <a:spcPct val="0"/>
              </a:spcAft>
              <a:defRPr/>
            </a:pPr>
            <a:r>
              <a:rPr lang="en-US" altLang="zh-CN" dirty="0">
                <a:solidFill>
                  <a:srgbClr val="000000"/>
                </a:solidFill>
                <a:latin typeface="Verdana" pitchFamily="34" charset="0"/>
                <a:ea typeface="宋体" charset="-122"/>
              </a:rPr>
              <a:t>1+11+21+0+33+43=</a:t>
            </a:r>
            <a:r>
              <a:rPr lang="en-US" altLang="zh-CN" dirty="0">
                <a:solidFill>
                  <a:srgbClr val="FF0000"/>
                </a:solidFill>
                <a:latin typeface="Verdana" pitchFamily="34" charset="0"/>
                <a:ea typeface="宋体" charset="-122"/>
              </a:rPr>
              <a:t>109</a:t>
            </a:r>
            <a:r>
              <a:rPr lang="en-US" altLang="zh-CN" dirty="0">
                <a:solidFill>
                  <a:srgbClr val="000000"/>
                </a:solidFill>
                <a:latin typeface="Verdana" pitchFamily="34" charset="0"/>
                <a:ea typeface="宋体" charset="-122"/>
              </a:rPr>
              <a:t>&lt; 110</a:t>
            </a:r>
            <a:endParaRPr lang="zh-CN" altLang="en-US" dirty="0">
              <a:solidFill>
                <a:srgbClr val="000000"/>
              </a:solidFill>
              <a:latin typeface="Verdana" pitchFamily="34" charset="0"/>
              <a:ea typeface="宋体" charset="-122"/>
            </a:endParaRPr>
          </a:p>
        </p:txBody>
      </p:sp>
      <p:grpSp>
        <p:nvGrpSpPr>
          <p:cNvPr id="120881" name="组合 81"/>
          <p:cNvGrpSpPr>
            <a:grpSpLocks/>
          </p:cNvGrpSpPr>
          <p:nvPr/>
        </p:nvGrpSpPr>
        <p:grpSpPr bwMode="auto">
          <a:xfrm>
            <a:off x="2968625" y="3495675"/>
            <a:ext cx="1116013" cy="787400"/>
            <a:chOff x="1336205" y="2875963"/>
            <a:chExt cx="1115199" cy="787613"/>
          </a:xfrm>
        </p:grpSpPr>
        <p:grpSp>
          <p:nvGrpSpPr>
            <p:cNvPr id="120887" name="组合 82"/>
            <p:cNvGrpSpPr>
              <a:grpSpLocks/>
            </p:cNvGrpSpPr>
            <p:nvPr/>
          </p:nvGrpSpPr>
          <p:grpSpPr bwMode="auto">
            <a:xfrm>
              <a:off x="1818129" y="2971870"/>
              <a:ext cx="633275" cy="691706"/>
              <a:chOff x="2767007" y="1720391"/>
              <a:chExt cx="633275" cy="691706"/>
            </a:xfrm>
          </p:grpSpPr>
          <p:sp>
            <p:nvSpPr>
              <p:cNvPr id="85" name="椭圆 84"/>
              <p:cNvSpPr/>
              <p:nvPr/>
            </p:nvSpPr>
            <p:spPr bwMode="auto">
              <a:xfrm>
                <a:off x="2767331" y="2123094"/>
                <a:ext cx="287129" cy="289003"/>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0890" name="直接连接符 85"/>
              <p:cNvCxnSpPr>
                <a:cxnSpLocks noChangeShapeType="1"/>
                <a:stCxn id="78" idx="3"/>
                <a:endCxn id="85" idx="0"/>
              </p:cNvCxnSpPr>
              <p:nvPr/>
            </p:nvCxnSpPr>
            <p:spPr bwMode="auto">
              <a:xfrm flipH="1">
                <a:off x="2911007" y="1720391"/>
                <a:ext cx="489275" cy="403706"/>
              </a:xfrm>
              <a:prstGeom prst="line">
                <a:avLst/>
              </a:prstGeom>
              <a:noFill/>
              <a:ln w="12700" algn="ctr">
                <a:solidFill>
                  <a:schemeClr val="tx1"/>
                </a:solidFill>
                <a:round/>
                <a:headEnd/>
                <a:tailEnd/>
              </a:ln>
            </p:spPr>
          </p:cxnSp>
        </p:grpSp>
        <p:sp>
          <p:nvSpPr>
            <p:cNvPr id="84" name="内容占位符 4"/>
            <p:cNvSpPr txBox="1">
              <a:spLocks/>
            </p:cNvSpPr>
            <p:nvPr/>
          </p:nvSpPr>
          <p:spPr>
            <a:xfrm>
              <a:off x="1336205" y="2875963"/>
              <a:ext cx="966083"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0882" name="组合 86"/>
          <p:cNvGrpSpPr>
            <a:grpSpLocks/>
          </p:cNvGrpSpPr>
          <p:nvPr/>
        </p:nvGrpSpPr>
        <p:grpSpPr bwMode="auto">
          <a:xfrm>
            <a:off x="2649538" y="4191000"/>
            <a:ext cx="966787" cy="644525"/>
            <a:chOff x="1521949" y="2875963"/>
            <a:chExt cx="965663" cy="644733"/>
          </a:xfrm>
        </p:grpSpPr>
        <p:grpSp>
          <p:nvGrpSpPr>
            <p:cNvPr id="120883" name="组合 87"/>
            <p:cNvGrpSpPr>
              <a:grpSpLocks/>
            </p:cNvGrpSpPr>
            <p:nvPr/>
          </p:nvGrpSpPr>
          <p:grpSpPr bwMode="auto">
            <a:xfrm>
              <a:off x="1903857" y="2968232"/>
              <a:ext cx="563120" cy="552464"/>
              <a:chOff x="2852735" y="1716753"/>
              <a:chExt cx="563120" cy="552464"/>
            </a:xfrm>
          </p:grpSpPr>
          <p:sp>
            <p:nvSpPr>
              <p:cNvPr id="90" name="椭圆 89"/>
              <p:cNvSpPr/>
              <p:nvPr/>
            </p:nvSpPr>
            <p:spPr bwMode="auto">
              <a:xfrm>
                <a:off x="2852969" y="1981787"/>
                <a:ext cx="288589" cy="287430"/>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0886" name="直接连接符 90"/>
              <p:cNvCxnSpPr>
                <a:cxnSpLocks noChangeShapeType="1"/>
                <a:stCxn id="85" idx="4"/>
                <a:endCxn id="90" idx="7"/>
              </p:cNvCxnSpPr>
              <p:nvPr/>
            </p:nvCxnSpPr>
            <p:spPr bwMode="auto">
              <a:xfrm flipH="1">
                <a:off x="3098558" y="1716753"/>
                <a:ext cx="317297" cy="306641"/>
              </a:xfrm>
              <a:prstGeom prst="line">
                <a:avLst/>
              </a:prstGeom>
              <a:noFill/>
              <a:ln w="12700" algn="ctr">
                <a:solidFill>
                  <a:schemeClr val="tx1"/>
                </a:solidFill>
                <a:round/>
                <a:headEnd/>
                <a:tailEnd/>
              </a:ln>
            </p:spPr>
          </p:cxnSp>
        </p:grpSp>
        <p:sp>
          <p:nvSpPr>
            <p:cNvPr id="89" name="内容占位符 4"/>
            <p:cNvSpPr txBox="1">
              <a:spLocks/>
            </p:cNvSpPr>
            <p:nvPr/>
          </p:nvSpPr>
          <p:spPr>
            <a:xfrm>
              <a:off x="1521949" y="2875963"/>
              <a:ext cx="965663" cy="365243"/>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A6FA8E50-5093-4B5D-97F9-B17ABCCC219D}"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29</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8286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242888" y="84138"/>
            <a:ext cx="7472362" cy="730250"/>
          </a:xfrm>
          <a:prstGeom prst="rect">
            <a:avLst/>
          </a:prstGeom>
          <a:solidFill>
            <a:schemeClr val="bg1"/>
          </a:solidFill>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)=(1,11,21,23,33,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43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,45,55)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53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,55,65)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21860" name="组合 1"/>
          <p:cNvGrpSpPr>
            <a:grpSpLocks/>
          </p:cNvGrpSpPr>
          <p:nvPr/>
        </p:nvGrpSpPr>
        <p:grpSpPr bwMode="auto">
          <a:xfrm>
            <a:off x="2924175" y="1089025"/>
            <a:ext cx="490538" cy="650875"/>
            <a:chOff x="2924175" y="1760321"/>
            <a:chExt cx="489852" cy="651776"/>
          </a:xfrm>
        </p:grpSpPr>
        <p:sp>
          <p:nvSpPr>
            <p:cNvPr id="5" name="椭圆 4"/>
            <p:cNvSpPr/>
            <p:nvPr/>
          </p:nvSpPr>
          <p:spPr bwMode="auto">
            <a:xfrm>
              <a:off x="2924175" y="2124362"/>
              <a:ext cx="288521" cy="28773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1942" name="直接连接符 7"/>
            <p:cNvCxnSpPr>
              <a:cxnSpLocks noChangeShapeType="1"/>
              <a:stCxn id="4" idx="3"/>
              <a:endCxn id="5" idx="0"/>
            </p:cNvCxnSpPr>
            <p:nvPr/>
          </p:nvCxnSpPr>
          <p:spPr bwMode="auto">
            <a:xfrm flipH="1">
              <a:off x="3068175" y="1760321"/>
              <a:ext cx="345852" cy="363776"/>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9731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1862" name="组合 11"/>
          <p:cNvGrpSpPr>
            <a:grpSpLocks/>
          </p:cNvGrpSpPr>
          <p:nvPr/>
        </p:nvGrpSpPr>
        <p:grpSpPr bwMode="auto">
          <a:xfrm>
            <a:off x="2451100" y="1693863"/>
            <a:ext cx="488950" cy="665162"/>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1940"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15573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1864" name="组合 6"/>
          <p:cNvGrpSpPr>
            <a:grpSpLocks/>
          </p:cNvGrpSpPr>
          <p:nvPr/>
        </p:nvGrpSpPr>
        <p:grpSpPr bwMode="auto">
          <a:xfrm>
            <a:off x="1336675" y="2205038"/>
            <a:ext cx="1128713" cy="787400"/>
            <a:chOff x="1336205" y="2875963"/>
            <a:chExt cx="1128944" cy="787613"/>
          </a:xfrm>
        </p:grpSpPr>
        <p:grpSp>
          <p:nvGrpSpPr>
            <p:cNvPr id="121935"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1938"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1865" name="组合 20"/>
          <p:cNvGrpSpPr>
            <a:grpSpLocks/>
          </p:cNvGrpSpPr>
          <p:nvPr/>
        </p:nvGrpSpPr>
        <p:grpSpPr bwMode="auto">
          <a:xfrm>
            <a:off x="895350" y="2841625"/>
            <a:ext cx="1128713" cy="788988"/>
            <a:chOff x="1336205" y="2875963"/>
            <a:chExt cx="1128944" cy="787613"/>
          </a:xfrm>
        </p:grpSpPr>
        <p:grpSp>
          <p:nvGrpSpPr>
            <p:cNvPr id="121931"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6"/>
                <a:ext cx="288984" cy="28842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1934"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1866" name="组合 25"/>
          <p:cNvGrpSpPr>
            <a:grpSpLocks/>
          </p:cNvGrpSpPr>
          <p:nvPr/>
        </p:nvGrpSpPr>
        <p:grpSpPr bwMode="auto">
          <a:xfrm>
            <a:off x="415925" y="3500438"/>
            <a:ext cx="1128713" cy="787400"/>
            <a:chOff x="1336205" y="2875963"/>
            <a:chExt cx="1128944" cy="787613"/>
          </a:xfrm>
        </p:grpSpPr>
        <p:grpSp>
          <p:nvGrpSpPr>
            <p:cNvPr id="121927"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1930"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36" name="椭圆 35"/>
          <p:cNvSpPr/>
          <p:nvPr/>
        </p:nvSpPr>
        <p:spPr bwMode="auto">
          <a:xfrm>
            <a:off x="1047750" y="4560888"/>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1868" name="直接连接符 36"/>
          <p:cNvCxnSpPr>
            <a:cxnSpLocks noChangeShapeType="1"/>
          </p:cNvCxnSpPr>
          <p:nvPr/>
        </p:nvCxnSpPr>
        <p:spPr bwMode="auto">
          <a:xfrm>
            <a:off x="1200150" y="4268788"/>
            <a:ext cx="0" cy="269875"/>
          </a:xfrm>
          <a:prstGeom prst="line">
            <a:avLst/>
          </a:prstGeom>
          <a:noFill/>
          <a:ln w="12700" algn="ctr">
            <a:solidFill>
              <a:schemeClr val="tx1"/>
            </a:solidFill>
            <a:round/>
            <a:headEnd/>
            <a:tailEnd/>
          </a:ln>
        </p:spPr>
      </p:cxnSp>
      <p:sp>
        <p:nvSpPr>
          <p:cNvPr id="35" name="内容占位符 4"/>
          <p:cNvSpPr txBox="1">
            <a:spLocks/>
          </p:cNvSpPr>
          <p:nvPr/>
        </p:nvSpPr>
        <p:spPr>
          <a:xfrm>
            <a:off x="350838" y="4287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0" name="椭圆 39"/>
          <p:cNvSpPr/>
          <p:nvPr/>
        </p:nvSpPr>
        <p:spPr bwMode="auto">
          <a:xfrm>
            <a:off x="1030288" y="5146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1871" name="直接连接符 40"/>
          <p:cNvCxnSpPr>
            <a:cxnSpLocks noChangeShapeType="1"/>
          </p:cNvCxnSpPr>
          <p:nvPr/>
        </p:nvCxnSpPr>
        <p:spPr bwMode="auto">
          <a:xfrm>
            <a:off x="1182688" y="4854575"/>
            <a:ext cx="0" cy="269875"/>
          </a:xfrm>
          <a:prstGeom prst="line">
            <a:avLst/>
          </a:prstGeom>
          <a:noFill/>
          <a:ln w="12700" algn="ctr">
            <a:solidFill>
              <a:schemeClr val="tx1"/>
            </a:solidFill>
            <a:round/>
            <a:headEnd/>
            <a:tailEnd/>
          </a:ln>
        </p:spPr>
      </p:cxnSp>
      <p:sp>
        <p:nvSpPr>
          <p:cNvPr id="42" name="内容占位符 4"/>
          <p:cNvSpPr txBox="1">
            <a:spLocks/>
          </p:cNvSpPr>
          <p:nvPr/>
        </p:nvSpPr>
        <p:spPr>
          <a:xfrm>
            <a:off x="357188" y="4845050"/>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4" name="椭圆 43"/>
          <p:cNvSpPr/>
          <p:nvPr/>
        </p:nvSpPr>
        <p:spPr bwMode="auto">
          <a:xfrm>
            <a:off x="1016000" y="57356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1874" name="直接连接符 44"/>
          <p:cNvCxnSpPr>
            <a:cxnSpLocks noChangeShapeType="1"/>
          </p:cNvCxnSpPr>
          <p:nvPr/>
        </p:nvCxnSpPr>
        <p:spPr bwMode="auto">
          <a:xfrm>
            <a:off x="1168400" y="5441950"/>
            <a:ext cx="0" cy="269875"/>
          </a:xfrm>
          <a:prstGeom prst="line">
            <a:avLst/>
          </a:prstGeom>
          <a:noFill/>
          <a:ln w="12700" algn="ctr">
            <a:solidFill>
              <a:schemeClr val="tx1"/>
            </a:solidFill>
            <a:round/>
            <a:headEnd/>
            <a:tailEnd/>
          </a:ln>
        </p:spPr>
      </p:cxnSp>
      <p:sp>
        <p:nvSpPr>
          <p:cNvPr id="46" name="内容占位符 4"/>
          <p:cNvSpPr txBox="1">
            <a:spLocks/>
          </p:cNvSpPr>
          <p:nvPr/>
        </p:nvSpPr>
        <p:spPr>
          <a:xfrm>
            <a:off x="336550" y="543242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y[7]=0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3" name="内容占位符 4"/>
          <p:cNvSpPr txBox="1">
            <a:spLocks/>
          </p:cNvSpPr>
          <p:nvPr/>
        </p:nvSpPr>
        <p:spPr>
          <a:xfrm>
            <a:off x="574675" y="6192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L=139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0" name="椭圆 49"/>
          <p:cNvSpPr/>
          <p:nvPr/>
        </p:nvSpPr>
        <p:spPr bwMode="auto">
          <a:xfrm>
            <a:off x="1960563" y="39941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1878" name="直接连接符 50"/>
          <p:cNvCxnSpPr>
            <a:cxnSpLocks noChangeShapeType="1"/>
            <a:stCxn id="24" idx="5"/>
            <a:endCxn id="50" idx="0"/>
          </p:cNvCxnSpPr>
          <p:nvPr/>
        </p:nvCxnSpPr>
        <p:spPr bwMode="auto">
          <a:xfrm>
            <a:off x="1779588" y="3587750"/>
            <a:ext cx="325437" cy="406400"/>
          </a:xfrm>
          <a:prstGeom prst="line">
            <a:avLst/>
          </a:prstGeom>
          <a:noFill/>
          <a:ln w="12700" algn="ctr">
            <a:solidFill>
              <a:schemeClr val="tx1"/>
            </a:solidFill>
            <a:round/>
            <a:headEnd/>
            <a:tailEnd/>
          </a:ln>
        </p:spPr>
      </p:cxnSp>
      <p:sp>
        <p:nvSpPr>
          <p:cNvPr id="49" name="内容占位符 4"/>
          <p:cNvSpPr txBox="1">
            <a:spLocks/>
          </p:cNvSpPr>
          <p:nvPr/>
        </p:nvSpPr>
        <p:spPr>
          <a:xfrm>
            <a:off x="1958975" y="349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1880" name="直接连接符 46"/>
          <p:cNvCxnSpPr>
            <a:cxnSpLocks noChangeShapeType="1"/>
          </p:cNvCxnSpPr>
          <p:nvPr/>
        </p:nvCxnSpPr>
        <p:spPr bwMode="auto">
          <a:xfrm flipH="1">
            <a:off x="1860550" y="4279900"/>
            <a:ext cx="225425" cy="258763"/>
          </a:xfrm>
          <a:prstGeom prst="line">
            <a:avLst/>
          </a:prstGeom>
          <a:noFill/>
          <a:ln w="12700" algn="ctr">
            <a:solidFill>
              <a:schemeClr val="tx1"/>
            </a:solidFill>
            <a:round/>
            <a:headEnd/>
            <a:tailEnd/>
          </a:ln>
        </p:spPr>
      </p:cxnSp>
      <p:sp>
        <p:nvSpPr>
          <p:cNvPr id="48" name="椭圆 47"/>
          <p:cNvSpPr/>
          <p:nvPr/>
        </p:nvSpPr>
        <p:spPr bwMode="auto">
          <a:xfrm>
            <a:off x="1673225" y="4556125"/>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52" name="内容占位符 4"/>
          <p:cNvSpPr txBox="1">
            <a:spLocks/>
          </p:cNvSpPr>
          <p:nvPr/>
        </p:nvSpPr>
        <p:spPr>
          <a:xfrm>
            <a:off x="1638300" y="4256088"/>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7" name="椭圆 56"/>
          <p:cNvSpPr/>
          <p:nvPr/>
        </p:nvSpPr>
        <p:spPr bwMode="auto">
          <a:xfrm>
            <a:off x="1668463" y="5141913"/>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1884" name="直接连接符 57"/>
          <p:cNvCxnSpPr>
            <a:cxnSpLocks noChangeShapeType="1"/>
          </p:cNvCxnSpPr>
          <p:nvPr/>
        </p:nvCxnSpPr>
        <p:spPr bwMode="auto">
          <a:xfrm>
            <a:off x="1820863" y="4849813"/>
            <a:ext cx="0" cy="269875"/>
          </a:xfrm>
          <a:prstGeom prst="line">
            <a:avLst/>
          </a:prstGeom>
          <a:noFill/>
          <a:ln w="12700" algn="ctr">
            <a:solidFill>
              <a:schemeClr val="tx1"/>
            </a:solidFill>
            <a:round/>
            <a:headEnd/>
            <a:tailEnd/>
          </a:ln>
        </p:spPr>
      </p:cxnSp>
      <p:sp>
        <p:nvSpPr>
          <p:cNvPr id="59" name="内容占位符 4"/>
          <p:cNvSpPr txBox="1">
            <a:spLocks/>
          </p:cNvSpPr>
          <p:nvPr/>
        </p:nvSpPr>
        <p:spPr>
          <a:xfrm>
            <a:off x="1497013" y="4840288"/>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0" name="椭圆 59"/>
          <p:cNvSpPr/>
          <p:nvPr/>
        </p:nvSpPr>
        <p:spPr bwMode="auto">
          <a:xfrm>
            <a:off x="1654175" y="573087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B</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1887" name="直接连接符 60"/>
          <p:cNvCxnSpPr>
            <a:cxnSpLocks noChangeShapeType="1"/>
          </p:cNvCxnSpPr>
          <p:nvPr/>
        </p:nvCxnSpPr>
        <p:spPr bwMode="auto">
          <a:xfrm>
            <a:off x="1806575" y="5437188"/>
            <a:ext cx="0" cy="269875"/>
          </a:xfrm>
          <a:prstGeom prst="line">
            <a:avLst/>
          </a:prstGeom>
          <a:noFill/>
          <a:ln w="12700" algn="ctr">
            <a:solidFill>
              <a:schemeClr val="tx1"/>
            </a:solidFill>
            <a:round/>
            <a:headEnd/>
            <a:tailEnd/>
          </a:ln>
        </p:spPr>
      </p:cxnSp>
      <p:sp>
        <p:nvSpPr>
          <p:cNvPr id="62" name="内容占位符 4"/>
          <p:cNvSpPr txBox="1">
            <a:spLocks/>
          </p:cNvSpPr>
          <p:nvPr/>
        </p:nvSpPr>
        <p:spPr>
          <a:xfrm>
            <a:off x="1489075" y="542766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1889" name="组合 8"/>
          <p:cNvGrpSpPr>
            <a:grpSpLocks/>
          </p:cNvGrpSpPr>
          <p:nvPr/>
        </p:nvGrpSpPr>
        <p:grpSpPr bwMode="auto">
          <a:xfrm>
            <a:off x="2149475" y="4221163"/>
            <a:ext cx="498475" cy="619125"/>
            <a:chOff x="2149680" y="4220370"/>
            <a:chExt cx="498589" cy="619250"/>
          </a:xfrm>
        </p:grpSpPr>
        <p:sp>
          <p:nvSpPr>
            <p:cNvPr id="53"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1925" name="直接连接符 53"/>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64" name="椭圆 63"/>
            <p:cNvSpPr/>
            <p:nvPr/>
          </p:nvSpPr>
          <p:spPr bwMode="auto">
            <a:xfrm>
              <a:off x="2233837" y="4552224"/>
              <a:ext cx="287403" cy="28739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cxnSp>
        <p:nvCxnSpPr>
          <p:cNvPr id="121890" name="直接连接符 54"/>
          <p:cNvCxnSpPr>
            <a:cxnSpLocks noChangeShapeType="1"/>
            <a:stCxn id="64" idx="4"/>
          </p:cNvCxnSpPr>
          <p:nvPr/>
        </p:nvCxnSpPr>
        <p:spPr bwMode="auto">
          <a:xfrm flipH="1">
            <a:off x="2212975" y="4840288"/>
            <a:ext cx="165100" cy="279400"/>
          </a:xfrm>
          <a:prstGeom prst="line">
            <a:avLst/>
          </a:prstGeom>
          <a:noFill/>
          <a:ln w="12700" algn="ctr">
            <a:solidFill>
              <a:schemeClr val="tx1"/>
            </a:solidFill>
            <a:round/>
            <a:headEnd/>
            <a:tailEnd/>
          </a:ln>
        </p:spPr>
      </p:cxnSp>
      <p:sp>
        <p:nvSpPr>
          <p:cNvPr id="56" name="椭圆 55"/>
          <p:cNvSpPr/>
          <p:nvPr/>
        </p:nvSpPr>
        <p:spPr bwMode="auto">
          <a:xfrm>
            <a:off x="2025650" y="5137150"/>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6" name="内容占位符 4"/>
          <p:cNvSpPr txBox="1">
            <a:spLocks/>
          </p:cNvSpPr>
          <p:nvPr/>
        </p:nvSpPr>
        <p:spPr>
          <a:xfrm>
            <a:off x="1990725" y="4837113"/>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7" name="椭圆 66"/>
          <p:cNvSpPr/>
          <p:nvPr/>
        </p:nvSpPr>
        <p:spPr bwMode="auto">
          <a:xfrm>
            <a:off x="2049463" y="571182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C</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1894" name="直接连接符 67"/>
          <p:cNvCxnSpPr>
            <a:cxnSpLocks noChangeShapeType="1"/>
          </p:cNvCxnSpPr>
          <p:nvPr/>
        </p:nvCxnSpPr>
        <p:spPr bwMode="auto">
          <a:xfrm>
            <a:off x="2201863" y="5418138"/>
            <a:ext cx="0" cy="269875"/>
          </a:xfrm>
          <a:prstGeom prst="line">
            <a:avLst/>
          </a:prstGeom>
          <a:noFill/>
          <a:ln w="12700" algn="ctr">
            <a:solidFill>
              <a:schemeClr val="tx1"/>
            </a:solidFill>
            <a:round/>
            <a:headEnd/>
            <a:tailEnd/>
          </a:ln>
        </p:spPr>
      </p:cxnSp>
      <p:sp>
        <p:nvSpPr>
          <p:cNvPr id="69" name="内容占位符 4"/>
          <p:cNvSpPr txBox="1">
            <a:spLocks/>
          </p:cNvSpPr>
          <p:nvPr/>
        </p:nvSpPr>
        <p:spPr>
          <a:xfrm>
            <a:off x="1884363" y="540861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0" name="内容占位符 4"/>
          <p:cNvSpPr txBox="1">
            <a:spLocks/>
          </p:cNvSpPr>
          <p:nvPr/>
        </p:nvSpPr>
        <p:spPr>
          <a:xfrm>
            <a:off x="2049463" y="6202363"/>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1897" name="组合 70"/>
          <p:cNvGrpSpPr>
            <a:grpSpLocks/>
          </p:cNvGrpSpPr>
          <p:nvPr/>
        </p:nvGrpSpPr>
        <p:grpSpPr bwMode="auto">
          <a:xfrm>
            <a:off x="2465388" y="4787900"/>
            <a:ext cx="498475" cy="619125"/>
            <a:chOff x="2149680" y="4220370"/>
            <a:chExt cx="498589" cy="619250"/>
          </a:xfrm>
        </p:grpSpPr>
        <p:sp>
          <p:nvSpPr>
            <p:cNvPr id="72"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1922" name="直接连接符 72"/>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74" name="椭圆 73"/>
            <p:cNvSpPr/>
            <p:nvPr/>
          </p:nvSpPr>
          <p:spPr bwMode="auto">
            <a:xfrm>
              <a:off x="2233836" y="4552225"/>
              <a:ext cx="287404" cy="28739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sp>
        <p:nvSpPr>
          <p:cNvPr id="75" name="椭圆 74"/>
          <p:cNvSpPr/>
          <p:nvPr/>
        </p:nvSpPr>
        <p:spPr bwMode="auto">
          <a:xfrm>
            <a:off x="2544763" y="5707063"/>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1899" name="直接连接符 75"/>
          <p:cNvCxnSpPr>
            <a:cxnSpLocks noChangeShapeType="1"/>
          </p:cNvCxnSpPr>
          <p:nvPr/>
        </p:nvCxnSpPr>
        <p:spPr bwMode="auto">
          <a:xfrm>
            <a:off x="2697163" y="5413375"/>
            <a:ext cx="0" cy="269875"/>
          </a:xfrm>
          <a:prstGeom prst="line">
            <a:avLst/>
          </a:prstGeom>
          <a:noFill/>
          <a:ln w="12700" algn="ctr">
            <a:solidFill>
              <a:schemeClr val="tx1"/>
            </a:solidFill>
            <a:round/>
            <a:headEnd/>
            <a:tailEnd/>
          </a:ln>
        </p:spPr>
      </p:cxnSp>
      <p:sp>
        <p:nvSpPr>
          <p:cNvPr id="77" name="内容占位符 4"/>
          <p:cNvSpPr txBox="1">
            <a:spLocks/>
          </p:cNvSpPr>
          <p:nvPr/>
        </p:nvSpPr>
        <p:spPr>
          <a:xfrm>
            <a:off x="2379663" y="5403850"/>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8" name="椭圆 77"/>
          <p:cNvSpPr/>
          <p:nvPr/>
        </p:nvSpPr>
        <p:spPr bwMode="auto">
          <a:xfrm>
            <a:off x="4041775" y="33464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1902" name="直接连接符 78"/>
          <p:cNvCxnSpPr>
            <a:cxnSpLocks noChangeShapeType="1"/>
            <a:stCxn id="16" idx="6"/>
            <a:endCxn id="78" idx="0"/>
          </p:cNvCxnSpPr>
          <p:nvPr/>
        </p:nvCxnSpPr>
        <p:spPr bwMode="auto">
          <a:xfrm>
            <a:off x="2263775" y="2847975"/>
            <a:ext cx="1922463" cy="498475"/>
          </a:xfrm>
          <a:prstGeom prst="line">
            <a:avLst/>
          </a:prstGeom>
          <a:noFill/>
          <a:ln w="12700" algn="ctr">
            <a:solidFill>
              <a:schemeClr val="tx1"/>
            </a:solidFill>
            <a:round/>
            <a:headEnd/>
            <a:tailEnd/>
          </a:ln>
        </p:spPr>
      </p:cxnSp>
      <p:sp>
        <p:nvSpPr>
          <p:cNvPr id="80" name="内容占位符 4"/>
          <p:cNvSpPr txBox="1">
            <a:spLocks/>
          </p:cNvSpPr>
          <p:nvPr/>
        </p:nvSpPr>
        <p:spPr>
          <a:xfrm>
            <a:off x="2522538" y="2703513"/>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21904" name="圆角矩形标注 80"/>
          <p:cNvSpPr>
            <a:spLocks noChangeArrowheads="1"/>
          </p:cNvSpPr>
          <p:nvPr/>
        </p:nvSpPr>
        <p:spPr bwMode="auto">
          <a:xfrm>
            <a:off x="4456113" y="3960813"/>
            <a:ext cx="4044950" cy="1330325"/>
          </a:xfrm>
          <a:prstGeom prst="wedgeRoundRectCallout">
            <a:avLst>
              <a:gd name="adj1" fmla="val -72208"/>
              <a:gd name="adj2" fmla="val 43264"/>
              <a:gd name="adj3" fmla="val 16667"/>
            </a:avLst>
          </a:prstGeom>
          <a:solidFill>
            <a:schemeClr val="bg2"/>
          </a:solidFill>
          <a:ln w="44450" algn="ctr">
            <a:solidFill>
              <a:schemeClr val="tx1"/>
            </a:solidFill>
            <a:round/>
            <a:headEnd/>
            <a:tailEnd type="triangle" w="med" len="med"/>
          </a:ln>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a:ln>
                  <a:noFill/>
                </a:ln>
                <a:solidFill>
                  <a:srgbClr val="000000"/>
                </a:solidFill>
                <a:effectLst/>
                <a:uLnTx/>
                <a:uFillTx/>
                <a:latin typeface="Verdana" pitchFamily="34" charset="0"/>
                <a:ea typeface="宋体" charset="-122"/>
                <a:cs typeface="+mn-cs"/>
              </a:rPr>
              <a:t>cw=1+11+21+0+33+43=109</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a:ln>
                  <a:noFill/>
                </a:ln>
                <a:solidFill>
                  <a:srgbClr val="000000"/>
                </a:solidFill>
                <a:effectLst/>
                <a:uLnTx/>
                <a:uFillTx/>
                <a:latin typeface="Verdana" pitchFamily="34" charset="0"/>
                <a:ea typeface="宋体" charset="-122"/>
                <a:cs typeface="+mn-cs"/>
              </a:rPr>
              <a:t>M-cw=110-109=1</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a:ln>
                  <a:noFill/>
                </a:ln>
                <a:solidFill>
                  <a:srgbClr val="000000"/>
                </a:solidFill>
                <a:effectLst/>
                <a:uLnTx/>
                <a:uFillTx/>
                <a:latin typeface="Verdana" pitchFamily="34" charset="0"/>
                <a:ea typeface="宋体" charset="-122"/>
                <a:cs typeface="+mn-cs"/>
              </a:rPr>
              <a:t>6</a:t>
            </a:r>
            <a:r>
              <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rPr>
              <a:t>号、</a:t>
            </a:r>
            <a:r>
              <a:rPr kumimoji="0" lang="en-US" altLang="zh-CN" sz="1800" b="0" i="0" u="none" strike="noStrike" kern="1200" cap="none" spc="0" normalizeH="0" baseline="0" noProof="0">
                <a:ln>
                  <a:noFill/>
                </a:ln>
                <a:solidFill>
                  <a:srgbClr val="000000"/>
                </a:solidFill>
                <a:effectLst/>
                <a:uLnTx/>
                <a:uFillTx/>
                <a:latin typeface="Verdana" pitchFamily="34" charset="0"/>
                <a:ea typeface="宋体" charset="-122"/>
                <a:cs typeface="+mn-cs"/>
              </a:rPr>
              <a:t>7</a:t>
            </a:r>
            <a:r>
              <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rPr>
              <a:t>号物品均超重被剪枝，没有左子树</a:t>
            </a:r>
            <a:endParaRPr kumimoji="0" lang="en-US" altLang="zh-CN"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grpSp>
        <p:nvGrpSpPr>
          <p:cNvPr id="121905" name="组合 81"/>
          <p:cNvGrpSpPr>
            <a:grpSpLocks/>
          </p:cNvGrpSpPr>
          <p:nvPr/>
        </p:nvGrpSpPr>
        <p:grpSpPr bwMode="auto">
          <a:xfrm>
            <a:off x="2968625" y="3495675"/>
            <a:ext cx="1116013" cy="787400"/>
            <a:chOff x="1336205" y="2875963"/>
            <a:chExt cx="1115199" cy="787613"/>
          </a:xfrm>
        </p:grpSpPr>
        <p:grpSp>
          <p:nvGrpSpPr>
            <p:cNvPr id="121917" name="组合 82"/>
            <p:cNvGrpSpPr>
              <a:grpSpLocks/>
            </p:cNvGrpSpPr>
            <p:nvPr/>
          </p:nvGrpSpPr>
          <p:grpSpPr bwMode="auto">
            <a:xfrm>
              <a:off x="1818129" y="2971870"/>
              <a:ext cx="633275" cy="691706"/>
              <a:chOff x="2767007" y="1720391"/>
              <a:chExt cx="633275" cy="691706"/>
            </a:xfrm>
          </p:grpSpPr>
          <p:sp>
            <p:nvSpPr>
              <p:cNvPr id="85" name="椭圆 84"/>
              <p:cNvSpPr/>
              <p:nvPr/>
            </p:nvSpPr>
            <p:spPr bwMode="auto">
              <a:xfrm>
                <a:off x="2767331" y="2123094"/>
                <a:ext cx="287129" cy="289003"/>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1920" name="直接连接符 85"/>
              <p:cNvCxnSpPr>
                <a:cxnSpLocks noChangeShapeType="1"/>
                <a:stCxn id="78" idx="3"/>
                <a:endCxn id="85" idx="0"/>
              </p:cNvCxnSpPr>
              <p:nvPr/>
            </p:nvCxnSpPr>
            <p:spPr bwMode="auto">
              <a:xfrm flipH="1">
                <a:off x="2911007" y="1720391"/>
                <a:ext cx="489275" cy="403706"/>
              </a:xfrm>
              <a:prstGeom prst="line">
                <a:avLst/>
              </a:prstGeom>
              <a:noFill/>
              <a:ln w="12700" algn="ctr">
                <a:solidFill>
                  <a:schemeClr val="tx1"/>
                </a:solidFill>
                <a:round/>
                <a:headEnd/>
                <a:tailEnd/>
              </a:ln>
            </p:spPr>
          </p:cxnSp>
        </p:grpSp>
        <p:sp>
          <p:nvSpPr>
            <p:cNvPr id="84" name="内容占位符 4"/>
            <p:cNvSpPr txBox="1">
              <a:spLocks/>
            </p:cNvSpPr>
            <p:nvPr/>
          </p:nvSpPr>
          <p:spPr>
            <a:xfrm>
              <a:off x="1336205" y="2875963"/>
              <a:ext cx="966083"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1906" name="组合 86"/>
          <p:cNvGrpSpPr>
            <a:grpSpLocks/>
          </p:cNvGrpSpPr>
          <p:nvPr/>
        </p:nvGrpSpPr>
        <p:grpSpPr bwMode="auto">
          <a:xfrm>
            <a:off x="2649538" y="4191000"/>
            <a:ext cx="966787" cy="644525"/>
            <a:chOff x="1521949" y="2875963"/>
            <a:chExt cx="965663" cy="644733"/>
          </a:xfrm>
        </p:grpSpPr>
        <p:grpSp>
          <p:nvGrpSpPr>
            <p:cNvPr id="121913" name="组合 87"/>
            <p:cNvGrpSpPr>
              <a:grpSpLocks/>
            </p:cNvGrpSpPr>
            <p:nvPr/>
          </p:nvGrpSpPr>
          <p:grpSpPr bwMode="auto">
            <a:xfrm>
              <a:off x="1903857" y="2968232"/>
              <a:ext cx="563120" cy="552464"/>
              <a:chOff x="2852735" y="1716753"/>
              <a:chExt cx="563120" cy="552464"/>
            </a:xfrm>
          </p:grpSpPr>
          <p:sp>
            <p:nvSpPr>
              <p:cNvPr id="90" name="椭圆 89"/>
              <p:cNvSpPr/>
              <p:nvPr/>
            </p:nvSpPr>
            <p:spPr bwMode="auto">
              <a:xfrm>
                <a:off x="2852969" y="1981787"/>
                <a:ext cx="288589" cy="287430"/>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1916" name="直接连接符 90"/>
              <p:cNvCxnSpPr>
                <a:cxnSpLocks noChangeShapeType="1"/>
                <a:stCxn id="85" idx="4"/>
                <a:endCxn id="90" idx="7"/>
              </p:cNvCxnSpPr>
              <p:nvPr/>
            </p:nvCxnSpPr>
            <p:spPr bwMode="auto">
              <a:xfrm flipH="1">
                <a:off x="3098558" y="1716753"/>
                <a:ext cx="317297" cy="306641"/>
              </a:xfrm>
              <a:prstGeom prst="line">
                <a:avLst/>
              </a:prstGeom>
              <a:noFill/>
              <a:ln w="12700" algn="ctr">
                <a:solidFill>
                  <a:schemeClr val="tx1"/>
                </a:solidFill>
                <a:round/>
                <a:headEnd/>
                <a:tailEnd/>
              </a:ln>
            </p:spPr>
          </p:cxnSp>
        </p:grpSp>
        <p:sp>
          <p:nvSpPr>
            <p:cNvPr id="89" name="内容占位符 4"/>
            <p:cNvSpPr txBox="1">
              <a:spLocks/>
            </p:cNvSpPr>
            <p:nvPr/>
          </p:nvSpPr>
          <p:spPr>
            <a:xfrm>
              <a:off x="1521949" y="2875963"/>
              <a:ext cx="965663" cy="365243"/>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92" name="椭圆 91"/>
          <p:cNvSpPr/>
          <p:nvPr/>
        </p:nvSpPr>
        <p:spPr bwMode="auto">
          <a:xfrm>
            <a:off x="3049588" y="51085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1908" name="直接连接符 92"/>
          <p:cNvCxnSpPr>
            <a:cxnSpLocks noChangeShapeType="1"/>
          </p:cNvCxnSpPr>
          <p:nvPr/>
        </p:nvCxnSpPr>
        <p:spPr bwMode="auto">
          <a:xfrm>
            <a:off x="3201988" y="4816475"/>
            <a:ext cx="0" cy="269875"/>
          </a:xfrm>
          <a:prstGeom prst="line">
            <a:avLst/>
          </a:prstGeom>
          <a:noFill/>
          <a:ln w="12700" algn="ctr">
            <a:solidFill>
              <a:schemeClr val="tx1"/>
            </a:solidFill>
            <a:round/>
            <a:headEnd/>
            <a:tailEnd/>
          </a:ln>
        </p:spPr>
      </p:cxnSp>
      <p:sp>
        <p:nvSpPr>
          <p:cNvPr id="94" name="内容占位符 4"/>
          <p:cNvSpPr txBox="1">
            <a:spLocks/>
          </p:cNvSpPr>
          <p:nvPr/>
        </p:nvSpPr>
        <p:spPr>
          <a:xfrm>
            <a:off x="2878138" y="4806950"/>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95" name="椭圆 94"/>
          <p:cNvSpPr/>
          <p:nvPr/>
        </p:nvSpPr>
        <p:spPr bwMode="auto">
          <a:xfrm>
            <a:off x="3035300" y="56975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D</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1911" name="直接连接符 95"/>
          <p:cNvCxnSpPr>
            <a:cxnSpLocks noChangeShapeType="1"/>
          </p:cNvCxnSpPr>
          <p:nvPr/>
        </p:nvCxnSpPr>
        <p:spPr bwMode="auto">
          <a:xfrm>
            <a:off x="3187700" y="5403850"/>
            <a:ext cx="0" cy="269875"/>
          </a:xfrm>
          <a:prstGeom prst="line">
            <a:avLst/>
          </a:prstGeom>
          <a:noFill/>
          <a:ln w="12700" algn="ctr">
            <a:solidFill>
              <a:schemeClr val="tx1"/>
            </a:solidFill>
            <a:round/>
            <a:headEnd/>
            <a:tailEnd/>
          </a:ln>
        </p:spPr>
      </p:cxnSp>
      <p:sp>
        <p:nvSpPr>
          <p:cNvPr id="97" name="内容占位符 4"/>
          <p:cNvSpPr txBox="1">
            <a:spLocks/>
          </p:cNvSpPr>
          <p:nvPr/>
        </p:nvSpPr>
        <p:spPr>
          <a:xfrm>
            <a:off x="2870200" y="5394325"/>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A97F43E2-908A-49DE-BC18-97FB15487368}"/>
              </a:ext>
            </a:extLst>
          </p:cNvPr>
          <p:cNvSpPr>
            <a:spLocks noGrp="1"/>
          </p:cNvSpPr>
          <p:nvPr>
            <p:ph idx="1"/>
          </p:nvPr>
        </p:nvSpPr>
        <p:spPr>
          <a:xfrm>
            <a:off x="627433" y="764704"/>
            <a:ext cx="7886700" cy="4351338"/>
          </a:xfrm>
        </p:spPr>
        <p:txBody>
          <a:bodyPr>
            <a:normAutofit/>
          </a:bodyPr>
          <a:lstStyle/>
          <a:p>
            <a:pPr marL="338455" indent="-338455" fontAlgn="auto">
              <a:lnSpc>
                <a:spcPct val="150000"/>
              </a:lnSpc>
              <a:spcBef>
                <a:spcPts val="0"/>
              </a:spcBef>
              <a:buFont typeface="Wingdings" panose="05000000000000000000" charset="0"/>
              <a:buChar char=""/>
            </a:pPr>
            <a:r>
              <a:rPr lang="en-US" altLang="zh-CN" sz="2400" dirty="0">
                <a:latin typeface="+mn-ea"/>
              </a:rPr>
              <a:t>0-1</a:t>
            </a:r>
            <a:r>
              <a:rPr lang="zh-CN" altLang="en-US" sz="2400" dirty="0">
                <a:latin typeface="+mn-ea"/>
              </a:rPr>
              <a:t>背包问题属于找最优解问题，适合于用</a:t>
            </a:r>
            <a:r>
              <a:rPr lang="zh-CN" altLang="en-US" sz="2400" dirty="0">
                <a:solidFill>
                  <a:srgbClr val="3333FF"/>
                </a:solidFill>
                <a:latin typeface="+mn-ea"/>
              </a:rPr>
              <a:t>子集树</a:t>
            </a:r>
            <a:r>
              <a:rPr lang="zh-CN" altLang="en-US" sz="2400" dirty="0">
                <a:latin typeface="+mn-ea"/>
              </a:rPr>
              <a:t>表示</a:t>
            </a:r>
            <a:r>
              <a:rPr lang="en-US" altLang="zh-CN" sz="2400" dirty="0">
                <a:latin typeface="+mn-ea"/>
              </a:rPr>
              <a:t>0-1</a:t>
            </a:r>
            <a:r>
              <a:rPr lang="zh-CN" altLang="en-US" sz="2400" dirty="0">
                <a:latin typeface="+mn-ea"/>
              </a:rPr>
              <a:t>背包问题的解空间。在搜索解空间树时</a:t>
            </a:r>
            <a:endParaRPr lang="en-US" altLang="zh-CN" sz="2400" dirty="0">
              <a:latin typeface="+mn-ea"/>
            </a:endParaRPr>
          </a:p>
          <a:p>
            <a:pPr marL="742950" lvl="1" indent="-342900" fontAlgn="auto">
              <a:lnSpc>
                <a:spcPct val="150000"/>
              </a:lnSpc>
              <a:spcBef>
                <a:spcPts val="0"/>
              </a:spcBef>
              <a:buFont typeface="Wingdings" panose="05000000000000000000" pitchFamily="2" charset="2"/>
              <a:buChar char="ü"/>
            </a:pPr>
            <a:r>
              <a:rPr lang="zh-CN" altLang="en-US" sz="2400" dirty="0">
                <a:latin typeface="+mn-ea"/>
                <a:ea typeface="+mn-ea"/>
              </a:rPr>
              <a:t>只要左儿子节点是一个可行结点，搜索就进入左子树。</a:t>
            </a:r>
            <a:r>
              <a:rPr lang="en-US" altLang="zh-CN" sz="2400" dirty="0">
                <a:latin typeface="+mn-ea"/>
                <a:ea typeface="+mn-ea"/>
              </a:rPr>
              <a:t>(</a:t>
            </a:r>
            <a:r>
              <a:rPr lang="zh-CN" altLang="en-US" sz="2400" dirty="0">
                <a:latin typeface="+mn-ea"/>
                <a:ea typeface="+mn-ea"/>
              </a:rPr>
              <a:t>约束剪枝</a:t>
            </a:r>
            <a:r>
              <a:rPr lang="en-US" altLang="zh-CN" sz="2400" dirty="0">
                <a:latin typeface="+mn-ea"/>
                <a:ea typeface="+mn-ea"/>
              </a:rPr>
              <a:t>)</a:t>
            </a:r>
          </a:p>
          <a:p>
            <a:pPr marL="742950" lvl="1" indent="-342900" fontAlgn="auto">
              <a:lnSpc>
                <a:spcPct val="150000"/>
              </a:lnSpc>
              <a:spcBef>
                <a:spcPts val="0"/>
              </a:spcBef>
              <a:buFont typeface="Wingdings" panose="05000000000000000000" pitchFamily="2" charset="2"/>
              <a:buChar char="ü"/>
            </a:pPr>
            <a:endParaRPr lang="en-US" altLang="zh-CN" sz="2400" dirty="0">
              <a:latin typeface="+mn-ea"/>
              <a:ea typeface="+mn-ea"/>
            </a:endParaRPr>
          </a:p>
          <a:p>
            <a:pPr marL="742950" lvl="1" indent="-342900" fontAlgn="auto">
              <a:lnSpc>
                <a:spcPct val="150000"/>
              </a:lnSpc>
              <a:spcBef>
                <a:spcPts val="0"/>
              </a:spcBef>
              <a:buFont typeface="Wingdings" panose="05000000000000000000" pitchFamily="2" charset="2"/>
              <a:buChar char="ü"/>
            </a:pPr>
            <a:r>
              <a:rPr lang="zh-CN" altLang="en-US" sz="2400" dirty="0">
                <a:latin typeface="+mn-ea"/>
                <a:ea typeface="+mn-ea"/>
              </a:rPr>
              <a:t>在右子树中有可能包含最优解是才进入右子树搜索，否则将右子树剪去（限界剪枝）。</a:t>
            </a:r>
          </a:p>
          <a:p>
            <a:endParaRPr lang="zh-CN" altLang="en-US" sz="2400" dirty="0">
              <a:latin typeface="+mn-ea"/>
            </a:endParaRPr>
          </a:p>
        </p:txBody>
      </p:sp>
      <p:sp>
        <p:nvSpPr>
          <p:cNvPr id="3" name="灯片编号占位符 2">
            <a:extLst>
              <a:ext uri="{FF2B5EF4-FFF2-40B4-BE49-F238E27FC236}">
                <a16:creationId xmlns:a16="http://schemas.microsoft.com/office/drawing/2014/main" id="{B7EAD9B5-9809-4BFB-9AC4-D297CFEB07A8}"/>
              </a:ext>
            </a:extLst>
          </p:cNvPr>
          <p:cNvSpPr>
            <a:spLocks noGrp="1"/>
          </p:cNvSpPr>
          <p:nvPr>
            <p:ph type="sldNum" sz="quarter" idx="12"/>
          </p:nvPr>
        </p:nvSpPr>
        <p:spPr/>
        <p:txBody>
          <a:bodyPr/>
          <a:lstStyle/>
          <a:p>
            <a:pPr>
              <a:defRPr/>
            </a:pPr>
            <a:fld id="{AEE66864-D76B-49C5-8D3E-C0AE7DC4A540}" type="slidenum">
              <a:rPr lang="zh-CN" altLang="en-US" smtClean="0"/>
              <a:pPr>
                <a:defRPr/>
              </a:pPr>
              <a:t>3</a:t>
            </a:fld>
            <a:endParaRPr lang="zh-CN" altLang="en-US"/>
          </a:p>
        </p:txBody>
      </p:sp>
      <p:sp>
        <p:nvSpPr>
          <p:cNvPr id="6" name="文本框 5">
            <a:extLst>
              <a:ext uri="{FF2B5EF4-FFF2-40B4-BE49-F238E27FC236}">
                <a16:creationId xmlns:a16="http://schemas.microsoft.com/office/drawing/2014/main" id="{1DF20AA3-24B2-4E5E-8D8C-9124546DAE27}"/>
              </a:ext>
            </a:extLst>
          </p:cNvPr>
          <p:cNvSpPr txBox="1"/>
          <p:nvPr/>
        </p:nvSpPr>
        <p:spPr>
          <a:xfrm>
            <a:off x="2555776" y="4905199"/>
            <a:ext cx="3262432" cy="830997"/>
          </a:xfrm>
          <a:prstGeom prst="rect">
            <a:avLst/>
          </a:prstGeom>
          <a:solidFill>
            <a:srgbClr val="FF0000"/>
          </a:solidFill>
        </p:spPr>
        <p:style>
          <a:lnRef idx="0">
            <a:schemeClr val="accent2"/>
          </a:lnRef>
          <a:fillRef idx="3">
            <a:schemeClr val="accent2"/>
          </a:fillRef>
          <a:effectRef idx="3">
            <a:schemeClr val="accent2"/>
          </a:effectRef>
          <a:fontRef idx="minor">
            <a:schemeClr val="lt1"/>
          </a:fontRef>
        </p:style>
        <p:txBody>
          <a:bodyPr wrap="none" rtlCol="0">
            <a:spAutoFit/>
          </a:bodyPr>
          <a:lstStyle/>
          <a:p>
            <a:r>
              <a:rPr lang="zh-CN" altLang="en-US" sz="4800" b="1" dirty="0">
                <a:latin typeface="+mn-ea"/>
              </a:rPr>
              <a:t>怎么限界？</a:t>
            </a: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87A27E7F-4840-45B9-BA66-C4F7813A9030}"/>
                  </a:ext>
                </a:extLst>
              </p:cNvPr>
              <p:cNvSpPr/>
              <p:nvPr/>
            </p:nvSpPr>
            <p:spPr>
              <a:xfrm>
                <a:off x="4644008" y="2492896"/>
                <a:ext cx="1926361" cy="1100558"/>
              </a:xfrm>
              <a:prstGeom prst="rect">
                <a:avLst/>
              </a:prstGeom>
              <a:solidFill>
                <a:srgbClr val="FF0000"/>
              </a:solidFill>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2400" i="1" smtClean="0">
                              <a:solidFill>
                                <a:schemeClr val="bg1"/>
                              </a:solidFill>
                              <a:latin typeface="Cambria Math" panose="02040503050406030204" pitchFamily="18" charset="0"/>
                            </a:rPr>
                          </m:ctrlPr>
                        </m:naryPr>
                        <m:sub>
                          <m:r>
                            <a:rPr lang="zh-CN" altLang="en-US" sz="2400" i="1">
                              <a:solidFill>
                                <a:schemeClr val="bg1"/>
                              </a:solidFill>
                              <a:latin typeface="Cambria Math" panose="02040503050406030204" pitchFamily="18" charset="0"/>
                            </a:rPr>
                            <m:t>𝑖</m:t>
                          </m:r>
                          <m:r>
                            <a:rPr lang="zh-CN" altLang="en-US" sz="2400" i="1">
                              <a:solidFill>
                                <a:schemeClr val="bg1"/>
                              </a:solidFill>
                              <a:latin typeface="Cambria Math" panose="02040503050406030204" pitchFamily="18" charset="0"/>
                            </a:rPr>
                            <m:t>=1</m:t>
                          </m:r>
                        </m:sub>
                        <m:sup>
                          <m:r>
                            <a:rPr lang="zh-CN" altLang="en-US" sz="2400" i="1">
                              <a:solidFill>
                                <a:schemeClr val="bg1"/>
                              </a:solidFill>
                              <a:latin typeface="Cambria Math" panose="02040503050406030204" pitchFamily="18" charset="0"/>
                            </a:rPr>
                            <m:t>𝑛</m:t>
                          </m:r>
                        </m:sup>
                        <m:e>
                          <m:sSub>
                            <m:sSubPr>
                              <m:ctrlPr>
                                <a:rPr lang="zh-CN" altLang="en-US" sz="2400" i="1">
                                  <a:solidFill>
                                    <a:schemeClr val="bg1"/>
                                  </a:solidFill>
                                  <a:latin typeface="Cambria Math" panose="02040503050406030204" pitchFamily="18" charset="0"/>
                                </a:rPr>
                              </m:ctrlPr>
                            </m:sSubPr>
                            <m:e>
                              <m:r>
                                <a:rPr lang="zh-CN" altLang="en-US" sz="2400" i="1">
                                  <a:solidFill>
                                    <a:schemeClr val="bg1"/>
                                  </a:solidFill>
                                  <a:latin typeface="Cambria Math" panose="02040503050406030204" pitchFamily="18" charset="0"/>
                                </a:rPr>
                                <m:t>𝑤</m:t>
                              </m:r>
                            </m:e>
                            <m:sub>
                              <m:r>
                                <a:rPr lang="zh-CN" altLang="en-US" sz="2400" i="1">
                                  <a:solidFill>
                                    <a:schemeClr val="bg1"/>
                                  </a:solidFill>
                                  <a:latin typeface="Cambria Math" panose="02040503050406030204" pitchFamily="18" charset="0"/>
                                </a:rPr>
                                <m:t>𝑖</m:t>
                              </m:r>
                            </m:sub>
                          </m:sSub>
                          <m:sSub>
                            <m:sSubPr>
                              <m:ctrlPr>
                                <a:rPr lang="zh-CN" altLang="en-US" sz="2400" i="1">
                                  <a:solidFill>
                                    <a:schemeClr val="bg1"/>
                                  </a:solidFill>
                                  <a:latin typeface="Cambria Math" panose="02040503050406030204" pitchFamily="18" charset="0"/>
                                </a:rPr>
                              </m:ctrlPr>
                            </m:sSubPr>
                            <m:e>
                              <m:r>
                                <a:rPr lang="zh-CN" altLang="en-US" sz="2400" i="1">
                                  <a:solidFill>
                                    <a:schemeClr val="bg1"/>
                                  </a:solidFill>
                                  <a:latin typeface="Cambria Math" panose="02040503050406030204" pitchFamily="18" charset="0"/>
                                </a:rPr>
                                <m:t>𝑥</m:t>
                              </m:r>
                            </m:e>
                            <m:sub>
                              <m:r>
                                <a:rPr lang="zh-CN" altLang="en-US" sz="2400" i="1">
                                  <a:solidFill>
                                    <a:schemeClr val="bg1"/>
                                  </a:solidFill>
                                  <a:latin typeface="Cambria Math" panose="02040503050406030204" pitchFamily="18" charset="0"/>
                                </a:rPr>
                                <m:t>𝑖</m:t>
                              </m:r>
                            </m:sub>
                          </m:sSub>
                          <m:r>
                            <a:rPr lang="zh-CN" altLang="en-US" sz="2400" i="1">
                              <a:solidFill>
                                <a:schemeClr val="bg1"/>
                              </a:solidFill>
                              <a:latin typeface="Cambria Math" panose="02040503050406030204" pitchFamily="18" charset="0"/>
                            </a:rPr>
                            <m:t>≤</m:t>
                          </m:r>
                          <m:r>
                            <a:rPr lang="zh-CN" altLang="en-US" sz="2400" i="1">
                              <a:solidFill>
                                <a:schemeClr val="bg1"/>
                              </a:solidFill>
                              <a:latin typeface="Cambria Math" panose="02040503050406030204" pitchFamily="18" charset="0"/>
                            </a:rPr>
                            <m:t>𝑐</m:t>
                          </m:r>
                        </m:e>
                      </m:nary>
                    </m:oMath>
                  </m:oMathPara>
                </a14:m>
                <a:endParaRPr lang="zh-CN" altLang="en-US" sz="2400" dirty="0">
                  <a:solidFill>
                    <a:schemeClr val="bg1"/>
                  </a:solidFill>
                </a:endParaRPr>
              </a:p>
            </p:txBody>
          </p:sp>
        </mc:Choice>
        <mc:Fallback xmlns="">
          <p:sp>
            <p:nvSpPr>
              <p:cNvPr id="7" name="矩形 6">
                <a:extLst>
                  <a:ext uri="{FF2B5EF4-FFF2-40B4-BE49-F238E27FC236}">
                    <a16:creationId xmlns:a16="http://schemas.microsoft.com/office/drawing/2014/main" id="{87A27E7F-4840-45B9-BA66-C4F7813A9030}"/>
                  </a:ext>
                </a:extLst>
              </p:cNvPr>
              <p:cNvSpPr>
                <a:spLocks noRot="1" noChangeAspect="1" noMove="1" noResize="1" noEditPoints="1" noAdjustHandles="1" noChangeArrowheads="1" noChangeShapeType="1" noTextEdit="1"/>
              </p:cNvSpPr>
              <p:nvPr/>
            </p:nvSpPr>
            <p:spPr>
              <a:xfrm>
                <a:off x="4644008" y="2492896"/>
                <a:ext cx="1926361" cy="1100558"/>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244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126B31EC-8910-4419-B8FA-E4B6BF1B2052}"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30</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8286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242888" y="84138"/>
            <a:ext cx="7472362" cy="730250"/>
          </a:xfrm>
          <a:prstGeom prst="rect">
            <a:avLst/>
          </a:prstGeom>
          <a:solidFill>
            <a:schemeClr val="bg1"/>
          </a:solidFill>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)=(1,11,21,23,33,43,45,55)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)=(11,21,31,33,43,53,55,65)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22884" name="组合 1"/>
          <p:cNvGrpSpPr>
            <a:grpSpLocks/>
          </p:cNvGrpSpPr>
          <p:nvPr/>
        </p:nvGrpSpPr>
        <p:grpSpPr bwMode="auto">
          <a:xfrm>
            <a:off x="2924175" y="1089025"/>
            <a:ext cx="490538" cy="650875"/>
            <a:chOff x="2924175" y="1760321"/>
            <a:chExt cx="489852" cy="651776"/>
          </a:xfrm>
        </p:grpSpPr>
        <p:sp>
          <p:nvSpPr>
            <p:cNvPr id="5" name="椭圆 4"/>
            <p:cNvSpPr/>
            <p:nvPr/>
          </p:nvSpPr>
          <p:spPr bwMode="auto">
            <a:xfrm>
              <a:off x="2924175" y="2124362"/>
              <a:ext cx="288521" cy="28773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2967" name="直接连接符 7"/>
            <p:cNvCxnSpPr>
              <a:cxnSpLocks noChangeShapeType="1"/>
              <a:stCxn id="4" idx="3"/>
              <a:endCxn id="5" idx="0"/>
            </p:cNvCxnSpPr>
            <p:nvPr/>
          </p:nvCxnSpPr>
          <p:spPr bwMode="auto">
            <a:xfrm flipH="1">
              <a:off x="3068175" y="1760321"/>
              <a:ext cx="345852" cy="363776"/>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9731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2886" name="组合 11"/>
          <p:cNvGrpSpPr>
            <a:grpSpLocks/>
          </p:cNvGrpSpPr>
          <p:nvPr/>
        </p:nvGrpSpPr>
        <p:grpSpPr bwMode="auto">
          <a:xfrm>
            <a:off x="2451100" y="1693863"/>
            <a:ext cx="488950" cy="665162"/>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2965"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15573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2888" name="组合 6"/>
          <p:cNvGrpSpPr>
            <a:grpSpLocks/>
          </p:cNvGrpSpPr>
          <p:nvPr/>
        </p:nvGrpSpPr>
        <p:grpSpPr bwMode="auto">
          <a:xfrm>
            <a:off x="1336675" y="2205038"/>
            <a:ext cx="1128713" cy="787400"/>
            <a:chOff x="1336205" y="2875963"/>
            <a:chExt cx="1128944" cy="787613"/>
          </a:xfrm>
        </p:grpSpPr>
        <p:grpSp>
          <p:nvGrpSpPr>
            <p:cNvPr id="122960"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2963"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2889" name="组合 20"/>
          <p:cNvGrpSpPr>
            <a:grpSpLocks/>
          </p:cNvGrpSpPr>
          <p:nvPr/>
        </p:nvGrpSpPr>
        <p:grpSpPr bwMode="auto">
          <a:xfrm>
            <a:off x="895350" y="2841625"/>
            <a:ext cx="1128713" cy="788988"/>
            <a:chOff x="1336205" y="2875963"/>
            <a:chExt cx="1128944" cy="787613"/>
          </a:xfrm>
        </p:grpSpPr>
        <p:grpSp>
          <p:nvGrpSpPr>
            <p:cNvPr id="122956"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6"/>
                <a:ext cx="288984" cy="28842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2959"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2890" name="组合 25"/>
          <p:cNvGrpSpPr>
            <a:grpSpLocks/>
          </p:cNvGrpSpPr>
          <p:nvPr/>
        </p:nvGrpSpPr>
        <p:grpSpPr bwMode="auto">
          <a:xfrm>
            <a:off x="415925" y="3500438"/>
            <a:ext cx="1128713" cy="787400"/>
            <a:chOff x="1336205" y="2875963"/>
            <a:chExt cx="1128944" cy="787613"/>
          </a:xfrm>
        </p:grpSpPr>
        <p:grpSp>
          <p:nvGrpSpPr>
            <p:cNvPr id="122952"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2955"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36" name="椭圆 35"/>
          <p:cNvSpPr/>
          <p:nvPr/>
        </p:nvSpPr>
        <p:spPr bwMode="auto">
          <a:xfrm>
            <a:off x="1047750" y="4560888"/>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2892" name="直接连接符 36"/>
          <p:cNvCxnSpPr>
            <a:cxnSpLocks noChangeShapeType="1"/>
          </p:cNvCxnSpPr>
          <p:nvPr/>
        </p:nvCxnSpPr>
        <p:spPr bwMode="auto">
          <a:xfrm>
            <a:off x="1200150" y="4268788"/>
            <a:ext cx="0" cy="269875"/>
          </a:xfrm>
          <a:prstGeom prst="line">
            <a:avLst/>
          </a:prstGeom>
          <a:noFill/>
          <a:ln w="12700" algn="ctr">
            <a:solidFill>
              <a:schemeClr val="tx1"/>
            </a:solidFill>
            <a:round/>
            <a:headEnd/>
            <a:tailEnd/>
          </a:ln>
        </p:spPr>
      </p:cxnSp>
      <p:sp>
        <p:nvSpPr>
          <p:cNvPr id="35" name="内容占位符 4"/>
          <p:cNvSpPr txBox="1">
            <a:spLocks/>
          </p:cNvSpPr>
          <p:nvPr/>
        </p:nvSpPr>
        <p:spPr>
          <a:xfrm>
            <a:off x="350838" y="4287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0" name="椭圆 39"/>
          <p:cNvSpPr/>
          <p:nvPr/>
        </p:nvSpPr>
        <p:spPr bwMode="auto">
          <a:xfrm>
            <a:off x="1030288" y="5146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2895" name="直接连接符 40"/>
          <p:cNvCxnSpPr>
            <a:cxnSpLocks noChangeShapeType="1"/>
          </p:cNvCxnSpPr>
          <p:nvPr/>
        </p:nvCxnSpPr>
        <p:spPr bwMode="auto">
          <a:xfrm>
            <a:off x="1182688" y="4854575"/>
            <a:ext cx="0" cy="269875"/>
          </a:xfrm>
          <a:prstGeom prst="line">
            <a:avLst/>
          </a:prstGeom>
          <a:noFill/>
          <a:ln w="12700" algn="ctr">
            <a:solidFill>
              <a:schemeClr val="tx1"/>
            </a:solidFill>
            <a:round/>
            <a:headEnd/>
            <a:tailEnd/>
          </a:ln>
        </p:spPr>
      </p:cxnSp>
      <p:sp>
        <p:nvSpPr>
          <p:cNvPr id="42" name="内容占位符 4"/>
          <p:cNvSpPr txBox="1">
            <a:spLocks/>
          </p:cNvSpPr>
          <p:nvPr/>
        </p:nvSpPr>
        <p:spPr>
          <a:xfrm>
            <a:off x="357188" y="4845050"/>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4" name="椭圆 43"/>
          <p:cNvSpPr/>
          <p:nvPr/>
        </p:nvSpPr>
        <p:spPr bwMode="auto">
          <a:xfrm>
            <a:off x="1016000" y="57356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2898" name="直接连接符 44"/>
          <p:cNvCxnSpPr>
            <a:cxnSpLocks noChangeShapeType="1"/>
          </p:cNvCxnSpPr>
          <p:nvPr/>
        </p:nvCxnSpPr>
        <p:spPr bwMode="auto">
          <a:xfrm>
            <a:off x="1168400" y="5441950"/>
            <a:ext cx="0" cy="269875"/>
          </a:xfrm>
          <a:prstGeom prst="line">
            <a:avLst/>
          </a:prstGeom>
          <a:noFill/>
          <a:ln w="12700" algn="ctr">
            <a:solidFill>
              <a:schemeClr val="tx1"/>
            </a:solidFill>
            <a:round/>
            <a:headEnd/>
            <a:tailEnd/>
          </a:ln>
        </p:spPr>
      </p:cxnSp>
      <p:sp>
        <p:nvSpPr>
          <p:cNvPr id="46" name="内容占位符 4"/>
          <p:cNvSpPr txBox="1">
            <a:spLocks/>
          </p:cNvSpPr>
          <p:nvPr/>
        </p:nvSpPr>
        <p:spPr>
          <a:xfrm>
            <a:off x="336550" y="543242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y[7]=0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3" name="内容占位符 4"/>
          <p:cNvSpPr txBox="1">
            <a:spLocks/>
          </p:cNvSpPr>
          <p:nvPr/>
        </p:nvSpPr>
        <p:spPr>
          <a:xfrm>
            <a:off x="574675" y="6192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L=139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0" name="椭圆 49"/>
          <p:cNvSpPr/>
          <p:nvPr/>
        </p:nvSpPr>
        <p:spPr bwMode="auto">
          <a:xfrm>
            <a:off x="1960563" y="39941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2902" name="直接连接符 50"/>
          <p:cNvCxnSpPr>
            <a:cxnSpLocks noChangeShapeType="1"/>
            <a:stCxn id="24" idx="5"/>
            <a:endCxn id="50" idx="0"/>
          </p:cNvCxnSpPr>
          <p:nvPr/>
        </p:nvCxnSpPr>
        <p:spPr bwMode="auto">
          <a:xfrm>
            <a:off x="1779588" y="3587750"/>
            <a:ext cx="325437" cy="406400"/>
          </a:xfrm>
          <a:prstGeom prst="line">
            <a:avLst/>
          </a:prstGeom>
          <a:noFill/>
          <a:ln w="12700" algn="ctr">
            <a:solidFill>
              <a:schemeClr val="tx1"/>
            </a:solidFill>
            <a:round/>
            <a:headEnd/>
            <a:tailEnd/>
          </a:ln>
        </p:spPr>
      </p:cxnSp>
      <p:sp>
        <p:nvSpPr>
          <p:cNvPr id="49" name="内容占位符 4"/>
          <p:cNvSpPr txBox="1">
            <a:spLocks/>
          </p:cNvSpPr>
          <p:nvPr/>
        </p:nvSpPr>
        <p:spPr>
          <a:xfrm>
            <a:off x="1958975" y="349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2904" name="直接连接符 46"/>
          <p:cNvCxnSpPr>
            <a:cxnSpLocks noChangeShapeType="1"/>
          </p:cNvCxnSpPr>
          <p:nvPr/>
        </p:nvCxnSpPr>
        <p:spPr bwMode="auto">
          <a:xfrm flipH="1">
            <a:off x="1860550" y="4279900"/>
            <a:ext cx="225425" cy="258763"/>
          </a:xfrm>
          <a:prstGeom prst="line">
            <a:avLst/>
          </a:prstGeom>
          <a:noFill/>
          <a:ln w="12700" algn="ctr">
            <a:solidFill>
              <a:schemeClr val="tx1"/>
            </a:solidFill>
            <a:round/>
            <a:headEnd/>
            <a:tailEnd/>
          </a:ln>
        </p:spPr>
      </p:cxnSp>
      <p:sp>
        <p:nvSpPr>
          <p:cNvPr id="48" name="椭圆 47"/>
          <p:cNvSpPr/>
          <p:nvPr/>
        </p:nvSpPr>
        <p:spPr bwMode="auto">
          <a:xfrm>
            <a:off x="1673225" y="4556125"/>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52" name="内容占位符 4"/>
          <p:cNvSpPr txBox="1">
            <a:spLocks/>
          </p:cNvSpPr>
          <p:nvPr/>
        </p:nvSpPr>
        <p:spPr>
          <a:xfrm>
            <a:off x="1638300" y="4256088"/>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7" name="椭圆 56"/>
          <p:cNvSpPr/>
          <p:nvPr/>
        </p:nvSpPr>
        <p:spPr bwMode="auto">
          <a:xfrm>
            <a:off x="1668463" y="5141913"/>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2908" name="直接连接符 57"/>
          <p:cNvCxnSpPr>
            <a:cxnSpLocks noChangeShapeType="1"/>
          </p:cNvCxnSpPr>
          <p:nvPr/>
        </p:nvCxnSpPr>
        <p:spPr bwMode="auto">
          <a:xfrm>
            <a:off x="1820863" y="4849813"/>
            <a:ext cx="0" cy="269875"/>
          </a:xfrm>
          <a:prstGeom prst="line">
            <a:avLst/>
          </a:prstGeom>
          <a:noFill/>
          <a:ln w="12700" algn="ctr">
            <a:solidFill>
              <a:schemeClr val="tx1"/>
            </a:solidFill>
            <a:round/>
            <a:headEnd/>
            <a:tailEnd/>
          </a:ln>
        </p:spPr>
      </p:cxnSp>
      <p:sp>
        <p:nvSpPr>
          <p:cNvPr id="59" name="内容占位符 4"/>
          <p:cNvSpPr txBox="1">
            <a:spLocks/>
          </p:cNvSpPr>
          <p:nvPr/>
        </p:nvSpPr>
        <p:spPr>
          <a:xfrm>
            <a:off x="1497013" y="4840288"/>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0" name="椭圆 59"/>
          <p:cNvSpPr/>
          <p:nvPr/>
        </p:nvSpPr>
        <p:spPr bwMode="auto">
          <a:xfrm>
            <a:off x="1654175" y="573087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B</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2911" name="直接连接符 60"/>
          <p:cNvCxnSpPr>
            <a:cxnSpLocks noChangeShapeType="1"/>
          </p:cNvCxnSpPr>
          <p:nvPr/>
        </p:nvCxnSpPr>
        <p:spPr bwMode="auto">
          <a:xfrm>
            <a:off x="1806575" y="5437188"/>
            <a:ext cx="0" cy="269875"/>
          </a:xfrm>
          <a:prstGeom prst="line">
            <a:avLst/>
          </a:prstGeom>
          <a:noFill/>
          <a:ln w="12700" algn="ctr">
            <a:solidFill>
              <a:schemeClr val="tx1"/>
            </a:solidFill>
            <a:round/>
            <a:headEnd/>
            <a:tailEnd/>
          </a:ln>
        </p:spPr>
      </p:cxnSp>
      <p:sp>
        <p:nvSpPr>
          <p:cNvPr id="62" name="内容占位符 4"/>
          <p:cNvSpPr txBox="1">
            <a:spLocks/>
          </p:cNvSpPr>
          <p:nvPr/>
        </p:nvSpPr>
        <p:spPr>
          <a:xfrm>
            <a:off x="1489075" y="542766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2913" name="组合 8"/>
          <p:cNvGrpSpPr>
            <a:grpSpLocks/>
          </p:cNvGrpSpPr>
          <p:nvPr/>
        </p:nvGrpSpPr>
        <p:grpSpPr bwMode="auto">
          <a:xfrm>
            <a:off x="2149475" y="4221163"/>
            <a:ext cx="498475" cy="619125"/>
            <a:chOff x="2149680" y="4220370"/>
            <a:chExt cx="498589" cy="619250"/>
          </a:xfrm>
        </p:grpSpPr>
        <p:sp>
          <p:nvSpPr>
            <p:cNvPr id="53"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2950" name="直接连接符 53"/>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64" name="椭圆 63"/>
            <p:cNvSpPr/>
            <p:nvPr/>
          </p:nvSpPr>
          <p:spPr bwMode="auto">
            <a:xfrm>
              <a:off x="2233837" y="4552224"/>
              <a:ext cx="287403" cy="28739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cxnSp>
        <p:nvCxnSpPr>
          <p:cNvPr id="122914" name="直接连接符 54"/>
          <p:cNvCxnSpPr>
            <a:cxnSpLocks noChangeShapeType="1"/>
            <a:stCxn id="64" idx="4"/>
          </p:cNvCxnSpPr>
          <p:nvPr/>
        </p:nvCxnSpPr>
        <p:spPr bwMode="auto">
          <a:xfrm flipH="1">
            <a:off x="2212975" y="4840288"/>
            <a:ext cx="165100" cy="279400"/>
          </a:xfrm>
          <a:prstGeom prst="line">
            <a:avLst/>
          </a:prstGeom>
          <a:noFill/>
          <a:ln w="12700" algn="ctr">
            <a:solidFill>
              <a:schemeClr val="tx1"/>
            </a:solidFill>
            <a:round/>
            <a:headEnd/>
            <a:tailEnd/>
          </a:ln>
        </p:spPr>
      </p:cxnSp>
      <p:sp>
        <p:nvSpPr>
          <p:cNvPr id="56" name="椭圆 55"/>
          <p:cNvSpPr/>
          <p:nvPr/>
        </p:nvSpPr>
        <p:spPr bwMode="auto">
          <a:xfrm>
            <a:off x="2025650" y="5137150"/>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6" name="内容占位符 4"/>
          <p:cNvSpPr txBox="1">
            <a:spLocks/>
          </p:cNvSpPr>
          <p:nvPr/>
        </p:nvSpPr>
        <p:spPr>
          <a:xfrm>
            <a:off x="1990725" y="4837113"/>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7" name="椭圆 66"/>
          <p:cNvSpPr/>
          <p:nvPr/>
        </p:nvSpPr>
        <p:spPr bwMode="auto">
          <a:xfrm>
            <a:off x="2049463" y="571182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C</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2918" name="直接连接符 67"/>
          <p:cNvCxnSpPr>
            <a:cxnSpLocks noChangeShapeType="1"/>
          </p:cNvCxnSpPr>
          <p:nvPr/>
        </p:nvCxnSpPr>
        <p:spPr bwMode="auto">
          <a:xfrm>
            <a:off x="2201863" y="5418138"/>
            <a:ext cx="0" cy="269875"/>
          </a:xfrm>
          <a:prstGeom prst="line">
            <a:avLst/>
          </a:prstGeom>
          <a:noFill/>
          <a:ln w="12700" algn="ctr">
            <a:solidFill>
              <a:schemeClr val="tx1"/>
            </a:solidFill>
            <a:round/>
            <a:headEnd/>
            <a:tailEnd/>
          </a:ln>
        </p:spPr>
      </p:cxnSp>
      <p:sp>
        <p:nvSpPr>
          <p:cNvPr id="69" name="内容占位符 4"/>
          <p:cNvSpPr txBox="1">
            <a:spLocks/>
          </p:cNvSpPr>
          <p:nvPr/>
        </p:nvSpPr>
        <p:spPr>
          <a:xfrm>
            <a:off x="1884363" y="540861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0" name="内容占位符 4"/>
          <p:cNvSpPr txBox="1">
            <a:spLocks/>
          </p:cNvSpPr>
          <p:nvPr/>
        </p:nvSpPr>
        <p:spPr>
          <a:xfrm>
            <a:off x="1779588" y="6192838"/>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2921" name="组合 70"/>
          <p:cNvGrpSpPr>
            <a:grpSpLocks/>
          </p:cNvGrpSpPr>
          <p:nvPr/>
        </p:nvGrpSpPr>
        <p:grpSpPr bwMode="auto">
          <a:xfrm>
            <a:off x="2465388" y="4787900"/>
            <a:ext cx="498475" cy="619125"/>
            <a:chOff x="2149680" y="4220370"/>
            <a:chExt cx="498589" cy="619250"/>
          </a:xfrm>
        </p:grpSpPr>
        <p:sp>
          <p:nvSpPr>
            <p:cNvPr id="72"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2947" name="直接连接符 72"/>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74" name="椭圆 73"/>
            <p:cNvSpPr/>
            <p:nvPr/>
          </p:nvSpPr>
          <p:spPr bwMode="auto">
            <a:xfrm>
              <a:off x="2233836" y="4552225"/>
              <a:ext cx="287404" cy="28739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sp>
        <p:nvSpPr>
          <p:cNvPr id="75" name="椭圆 74"/>
          <p:cNvSpPr/>
          <p:nvPr/>
        </p:nvSpPr>
        <p:spPr bwMode="auto">
          <a:xfrm>
            <a:off x="2544763" y="5707063"/>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2923" name="直接连接符 75"/>
          <p:cNvCxnSpPr>
            <a:cxnSpLocks noChangeShapeType="1"/>
          </p:cNvCxnSpPr>
          <p:nvPr/>
        </p:nvCxnSpPr>
        <p:spPr bwMode="auto">
          <a:xfrm>
            <a:off x="2697163" y="5413375"/>
            <a:ext cx="0" cy="269875"/>
          </a:xfrm>
          <a:prstGeom prst="line">
            <a:avLst/>
          </a:prstGeom>
          <a:noFill/>
          <a:ln w="12700" algn="ctr">
            <a:solidFill>
              <a:schemeClr val="tx1"/>
            </a:solidFill>
            <a:round/>
            <a:headEnd/>
            <a:tailEnd/>
          </a:ln>
        </p:spPr>
      </p:cxnSp>
      <p:sp>
        <p:nvSpPr>
          <p:cNvPr id="77" name="内容占位符 4"/>
          <p:cNvSpPr txBox="1">
            <a:spLocks/>
          </p:cNvSpPr>
          <p:nvPr/>
        </p:nvSpPr>
        <p:spPr>
          <a:xfrm>
            <a:off x="2379663" y="5403850"/>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8" name="椭圆 77"/>
          <p:cNvSpPr/>
          <p:nvPr/>
        </p:nvSpPr>
        <p:spPr bwMode="auto">
          <a:xfrm>
            <a:off x="4041775" y="33464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2926" name="直接连接符 78"/>
          <p:cNvCxnSpPr>
            <a:cxnSpLocks noChangeShapeType="1"/>
            <a:stCxn id="16" idx="6"/>
            <a:endCxn id="78" idx="0"/>
          </p:cNvCxnSpPr>
          <p:nvPr/>
        </p:nvCxnSpPr>
        <p:spPr bwMode="auto">
          <a:xfrm>
            <a:off x="2263775" y="2847975"/>
            <a:ext cx="1922463" cy="498475"/>
          </a:xfrm>
          <a:prstGeom prst="line">
            <a:avLst/>
          </a:prstGeom>
          <a:noFill/>
          <a:ln w="12700" algn="ctr">
            <a:solidFill>
              <a:schemeClr val="tx1"/>
            </a:solidFill>
            <a:round/>
            <a:headEnd/>
            <a:tailEnd/>
          </a:ln>
        </p:spPr>
      </p:cxnSp>
      <p:sp>
        <p:nvSpPr>
          <p:cNvPr id="80" name="内容占位符 4"/>
          <p:cNvSpPr txBox="1">
            <a:spLocks/>
          </p:cNvSpPr>
          <p:nvPr/>
        </p:nvSpPr>
        <p:spPr>
          <a:xfrm>
            <a:off x="2522538" y="2703513"/>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22928" name="圆角矩形标注 80"/>
          <p:cNvSpPr>
            <a:spLocks noChangeArrowheads="1"/>
          </p:cNvSpPr>
          <p:nvPr/>
        </p:nvSpPr>
        <p:spPr bwMode="auto">
          <a:xfrm>
            <a:off x="4330700" y="4652963"/>
            <a:ext cx="4527550" cy="1023937"/>
          </a:xfrm>
          <a:prstGeom prst="wedgeRoundRectCallout">
            <a:avLst>
              <a:gd name="adj1" fmla="val -70231"/>
              <a:gd name="adj2" fmla="val 58681"/>
              <a:gd name="adj3" fmla="val 16667"/>
            </a:avLst>
          </a:prstGeom>
          <a:solidFill>
            <a:schemeClr val="bg2"/>
          </a:solidFill>
          <a:ln w="44450" algn="ctr">
            <a:solidFill>
              <a:schemeClr val="tx1"/>
            </a:solidFill>
            <a:round/>
            <a:headEnd/>
            <a:tailEnd type="triangle" w="med" len="med"/>
          </a:ln>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rPr>
              <a:t>生成答案结点</a:t>
            </a:r>
            <a:r>
              <a:rPr kumimoji="0" lang="en-US" altLang="zh-CN" sz="1800" b="0" i="0" u="none" strike="noStrike" kern="1200" cap="none" spc="0" normalizeH="0" baseline="0" noProof="0">
                <a:ln>
                  <a:noFill/>
                </a:ln>
                <a:solidFill>
                  <a:srgbClr val="000000"/>
                </a:solidFill>
                <a:effectLst/>
                <a:uLnTx/>
                <a:uFillTx/>
                <a:latin typeface="Verdana" pitchFamily="34" charset="0"/>
                <a:ea typeface="宋体" charset="-122"/>
                <a:cs typeface="+mn-cs"/>
              </a:rPr>
              <a:t>D</a:t>
            </a:r>
            <a:r>
              <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rPr>
              <a:t>，收益值为</a:t>
            </a:r>
            <a:r>
              <a:rPr kumimoji="0" lang="en-US" altLang="zh-CN" sz="1800" b="0" i="0" u="none" strike="noStrike" kern="1200" cap="none" spc="0" normalizeH="0" baseline="0" noProof="0">
                <a:ln>
                  <a:noFill/>
                </a:ln>
                <a:solidFill>
                  <a:srgbClr val="000000"/>
                </a:solidFill>
                <a:effectLst/>
                <a:uLnTx/>
                <a:uFillTx/>
                <a:latin typeface="Verdana" pitchFamily="34" charset="0"/>
                <a:ea typeface="宋体" charset="-122"/>
                <a:cs typeface="+mn-cs"/>
              </a:rPr>
              <a:t>11+21+31+0+43+53+0+0=159.</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zh-CN" altLang="en-US" sz="1800" b="0" i="0" u="none" strike="noStrike" kern="1200" cap="none" spc="0" normalizeH="0" baseline="0" noProof="0">
                <a:ln>
                  <a:noFill/>
                </a:ln>
                <a:solidFill>
                  <a:srgbClr val="FF0000"/>
                </a:solidFill>
                <a:effectLst/>
                <a:uLnTx/>
                <a:uFillTx/>
                <a:latin typeface="Verdana" pitchFamily="34" charset="0"/>
                <a:ea typeface="宋体" charset="-122"/>
                <a:cs typeface="+mn-cs"/>
              </a:rPr>
              <a:t>更新</a:t>
            </a:r>
            <a:r>
              <a:rPr kumimoji="0" lang="en-US" altLang="zh-CN" sz="1800" b="0" i="0" u="none" strike="noStrike" kern="1200" cap="none" spc="0" normalizeH="0" baseline="0" noProof="0">
                <a:ln>
                  <a:noFill/>
                </a:ln>
                <a:solidFill>
                  <a:srgbClr val="FF0000"/>
                </a:solidFill>
                <a:effectLst/>
                <a:uLnTx/>
                <a:uFillTx/>
                <a:latin typeface="Verdana" pitchFamily="34" charset="0"/>
                <a:ea typeface="宋体" charset="-122"/>
                <a:cs typeface="+mn-cs"/>
              </a:rPr>
              <a:t>L</a:t>
            </a:r>
            <a:r>
              <a:rPr kumimoji="0" lang="zh-CN" altLang="en-US" sz="1800" b="0" i="0" u="none" strike="noStrike" kern="1200" cap="none" spc="0" normalizeH="0" baseline="0" noProof="0">
                <a:ln>
                  <a:noFill/>
                </a:ln>
                <a:solidFill>
                  <a:srgbClr val="FF0000"/>
                </a:solidFill>
                <a:effectLst/>
                <a:uLnTx/>
                <a:uFillTx/>
                <a:latin typeface="Verdana" pitchFamily="34" charset="0"/>
                <a:ea typeface="宋体" charset="-122"/>
                <a:cs typeface="+mn-cs"/>
              </a:rPr>
              <a:t>值</a:t>
            </a:r>
            <a:r>
              <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rPr>
              <a:t>。</a:t>
            </a:r>
            <a:endParaRPr kumimoji="0" lang="en-US" altLang="zh-CN"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grpSp>
        <p:nvGrpSpPr>
          <p:cNvPr id="122929" name="组合 81"/>
          <p:cNvGrpSpPr>
            <a:grpSpLocks/>
          </p:cNvGrpSpPr>
          <p:nvPr/>
        </p:nvGrpSpPr>
        <p:grpSpPr bwMode="auto">
          <a:xfrm>
            <a:off x="2968625" y="3495675"/>
            <a:ext cx="1116013" cy="787400"/>
            <a:chOff x="1336205" y="2875963"/>
            <a:chExt cx="1115199" cy="787613"/>
          </a:xfrm>
        </p:grpSpPr>
        <p:grpSp>
          <p:nvGrpSpPr>
            <p:cNvPr id="122942" name="组合 82"/>
            <p:cNvGrpSpPr>
              <a:grpSpLocks/>
            </p:cNvGrpSpPr>
            <p:nvPr/>
          </p:nvGrpSpPr>
          <p:grpSpPr bwMode="auto">
            <a:xfrm>
              <a:off x="1818129" y="2971870"/>
              <a:ext cx="633275" cy="691706"/>
              <a:chOff x="2767007" y="1720391"/>
              <a:chExt cx="633275" cy="691706"/>
            </a:xfrm>
          </p:grpSpPr>
          <p:sp>
            <p:nvSpPr>
              <p:cNvPr id="85" name="椭圆 84"/>
              <p:cNvSpPr/>
              <p:nvPr/>
            </p:nvSpPr>
            <p:spPr bwMode="auto">
              <a:xfrm>
                <a:off x="2767331" y="2123094"/>
                <a:ext cx="287129" cy="289003"/>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2945" name="直接连接符 85"/>
              <p:cNvCxnSpPr>
                <a:cxnSpLocks noChangeShapeType="1"/>
                <a:stCxn id="78" idx="3"/>
                <a:endCxn id="85" idx="0"/>
              </p:cNvCxnSpPr>
              <p:nvPr/>
            </p:nvCxnSpPr>
            <p:spPr bwMode="auto">
              <a:xfrm flipH="1">
                <a:off x="2911007" y="1720391"/>
                <a:ext cx="489275" cy="403706"/>
              </a:xfrm>
              <a:prstGeom prst="line">
                <a:avLst/>
              </a:prstGeom>
              <a:noFill/>
              <a:ln w="12700" algn="ctr">
                <a:solidFill>
                  <a:schemeClr val="tx1"/>
                </a:solidFill>
                <a:round/>
                <a:headEnd/>
                <a:tailEnd/>
              </a:ln>
            </p:spPr>
          </p:cxnSp>
        </p:grpSp>
        <p:sp>
          <p:nvSpPr>
            <p:cNvPr id="84" name="内容占位符 4"/>
            <p:cNvSpPr txBox="1">
              <a:spLocks/>
            </p:cNvSpPr>
            <p:nvPr/>
          </p:nvSpPr>
          <p:spPr>
            <a:xfrm>
              <a:off x="1336205" y="2875963"/>
              <a:ext cx="966083"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2930" name="组合 86"/>
          <p:cNvGrpSpPr>
            <a:grpSpLocks/>
          </p:cNvGrpSpPr>
          <p:nvPr/>
        </p:nvGrpSpPr>
        <p:grpSpPr bwMode="auto">
          <a:xfrm>
            <a:off x="2649538" y="4191000"/>
            <a:ext cx="966787" cy="644525"/>
            <a:chOff x="1521949" y="2875963"/>
            <a:chExt cx="965663" cy="644733"/>
          </a:xfrm>
        </p:grpSpPr>
        <p:grpSp>
          <p:nvGrpSpPr>
            <p:cNvPr id="122938" name="组合 87"/>
            <p:cNvGrpSpPr>
              <a:grpSpLocks/>
            </p:cNvGrpSpPr>
            <p:nvPr/>
          </p:nvGrpSpPr>
          <p:grpSpPr bwMode="auto">
            <a:xfrm>
              <a:off x="1903857" y="2968232"/>
              <a:ext cx="563120" cy="552464"/>
              <a:chOff x="2852735" y="1716753"/>
              <a:chExt cx="563120" cy="552464"/>
            </a:xfrm>
          </p:grpSpPr>
          <p:sp>
            <p:nvSpPr>
              <p:cNvPr id="90" name="椭圆 89"/>
              <p:cNvSpPr/>
              <p:nvPr/>
            </p:nvSpPr>
            <p:spPr bwMode="auto">
              <a:xfrm>
                <a:off x="2852969" y="1981787"/>
                <a:ext cx="288589" cy="287430"/>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2941" name="直接连接符 90"/>
              <p:cNvCxnSpPr>
                <a:cxnSpLocks noChangeShapeType="1"/>
                <a:stCxn id="85" idx="4"/>
                <a:endCxn id="90" idx="7"/>
              </p:cNvCxnSpPr>
              <p:nvPr/>
            </p:nvCxnSpPr>
            <p:spPr bwMode="auto">
              <a:xfrm flipH="1">
                <a:off x="3098558" y="1716753"/>
                <a:ext cx="317297" cy="306641"/>
              </a:xfrm>
              <a:prstGeom prst="line">
                <a:avLst/>
              </a:prstGeom>
              <a:noFill/>
              <a:ln w="12700" algn="ctr">
                <a:solidFill>
                  <a:schemeClr val="tx1"/>
                </a:solidFill>
                <a:round/>
                <a:headEnd/>
                <a:tailEnd/>
              </a:ln>
            </p:spPr>
          </p:cxnSp>
        </p:grpSp>
        <p:sp>
          <p:nvSpPr>
            <p:cNvPr id="89" name="内容占位符 4"/>
            <p:cNvSpPr txBox="1">
              <a:spLocks/>
            </p:cNvSpPr>
            <p:nvPr/>
          </p:nvSpPr>
          <p:spPr>
            <a:xfrm>
              <a:off x="1521949" y="2875963"/>
              <a:ext cx="965663" cy="365243"/>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92" name="椭圆 91"/>
          <p:cNvSpPr/>
          <p:nvPr/>
        </p:nvSpPr>
        <p:spPr bwMode="auto">
          <a:xfrm>
            <a:off x="3049588" y="51085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2932" name="直接连接符 92"/>
          <p:cNvCxnSpPr>
            <a:cxnSpLocks noChangeShapeType="1"/>
          </p:cNvCxnSpPr>
          <p:nvPr/>
        </p:nvCxnSpPr>
        <p:spPr bwMode="auto">
          <a:xfrm>
            <a:off x="3201988" y="4816475"/>
            <a:ext cx="0" cy="269875"/>
          </a:xfrm>
          <a:prstGeom prst="line">
            <a:avLst/>
          </a:prstGeom>
          <a:noFill/>
          <a:ln w="12700" algn="ctr">
            <a:solidFill>
              <a:schemeClr val="tx1"/>
            </a:solidFill>
            <a:round/>
            <a:headEnd/>
            <a:tailEnd/>
          </a:ln>
        </p:spPr>
      </p:cxnSp>
      <p:sp>
        <p:nvSpPr>
          <p:cNvPr id="94" name="内容占位符 4"/>
          <p:cNvSpPr txBox="1">
            <a:spLocks/>
          </p:cNvSpPr>
          <p:nvPr/>
        </p:nvSpPr>
        <p:spPr>
          <a:xfrm>
            <a:off x="2878138" y="4806950"/>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95" name="椭圆 94"/>
          <p:cNvSpPr/>
          <p:nvPr/>
        </p:nvSpPr>
        <p:spPr bwMode="auto">
          <a:xfrm>
            <a:off x="3035300" y="56975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D</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2935" name="直接连接符 95"/>
          <p:cNvCxnSpPr>
            <a:cxnSpLocks noChangeShapeType="1"/>
          </p:cNvCxnSpPr>
          <p:nvPr/>
        </p:nvCxnSpPr>
        <p:spPr bwMode="auto">
          <a:xfrm>
            <a:off x="3187700" y="5403850"/>
            <a:ext cx="0" cy="269875"/>
          </a:xfrm>
          <a:prstGeom prst="line">
            <a:avLst/>
          </a:prstGeom>
          <a:noFill/>
          <a:ln w="12700" algn="ctr">
            <a:solidFill>
              <a:schemeClr val="tx1"/>
            </a:solidFill>
            <a:round/>
            <a:headEnd/>
            <a:tailEnd/>
          </a:ln>
        </p:spPr>
      </p:cxnSp>
      <p:sp>
        <p:nvSpPr>
          <p:cNvPr id="97" name="内容占位符 4"/>
          <p:cNvSpPr txBox="1">
            <a:spLocks/>
          </p:cNvSpPr>
          <p:nvPr/>
        </p:nvSpPr>
        <p:spPr>
          <a:xfrm>
            <a:off x="2870200" y="5394325"/>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98" name="内容占位符 4"/>
          <p:cNvSpPr txBox="1">
            <a:spLocks/>
          </p:cNvSpPr>
          <p:nvPr/>
        </p:nvSpPr>
        <p:spPr>
          <a:xfrm>
            <a:off x="2889250" y="617220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9D8D942A-C690-473A-AEA1-74070548060F}"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31</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8286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242888" y="84138"/>
            <a:ext cx="7472362" cy="730250"/>
          </a:xfrm>
          <a:prstGeom prst="rect">
            <a:avLst/>
          </a:prstGeom>
          <a:solidFill>
            <a:schemeClr val="bg1"/>
          </a:solidFill>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)=(1,11,21,23,33,43,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45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)=(11,21,31,33,43,53,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55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23908" name="组合 1"/>
          <p:cNvGrpSpPr>
            <a:grpSpLocks/>
          </p:cNvGrpSpPr>
          <p:nvPr/>
        </p:nvGrpSpPr>
        <p:grpSpPr bwMode="auto">
          <a:xfrm>
            <a:off x="2924175" y="1089025"/>
            <a:ext cx="490538" cy="650875"/>
            <a:chOff x="2924175" y="1760321"/>
            <a:chExt cx="489852" cy="651776"/>
          </a:xfrm>
        </p:grpSpPr>
        <p:sp>
          <p:nvSpPr>
            <p:cNvPr id="5" name="椭圆 4"/>
            <p:cNvSpPr/>
            <p:nvPr/>
          </p:nvSpPr>
          <p:spPr bwMode="auto">
            <a:xfrm>
              <a:off x="2924175" y="2124362"/>
              <a:ext cx="288521" cy="28773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3995" name="直接连接符 7"/>
            <p:cNvCxnSpPr>
              <a:cxnSpLocks noChangeShapeType="1"/>
              <a:stCxn id="4" idx="3"/>
              <a:endCxn id="5" idx="0"/>
            </p:cNvCxnSpPr>
            <p:nvPr/>
          </p:nvCxnSpPr>
          <p:spPr bwMode="auto">
            <a:xfrm flipH="1">
              <a:off x="3068175" y="1760321"/>
              <a:ext cx="345852" cy="363776"/>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9731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3910" name="组合 11"/>
          <p:cNvGrpSpPr>
            <a:grpSpLocks/>
          </p:cNvGrpSpPr>
          <p:nvPr/>
        </p:nvGrpSpPr>
        <p:grpSpPr bwMode="auto">
          <a:xfrm>
            <a:off x="2451100" y="1693863"/>
            <a:ext cx="488950" cy="665162"/>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3993"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15573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3912" name="组合 6"/>
          <p:cNvGrpSpPr>
            <a:grpSpLocks/>
          </p:cNvGrpSpPr>
          <p:nvPr/>
        </p:nvGrpSpPr>
        <p:grpSpPr bwMode="auto">
          <a:xfrm>
            <a:off x="1336675" y="2205038"/>
            <a:ext cx="1128713" cy="787400"/>
            <a:chOff x="1336205" y="2875963"/>
            <a:chExt cx="1128944" cy="787613"/>
          </a:xfrm>
        </p:grpSpPr>
        <p:grpSp>
          <p:nvGrpSpPr>
            <p:cNvPr id="123988"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3991"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3913" name="组合 20"/>
          <p:cNvGrpSpPr>
            <a:grpSpLocks/>
          </p:cNvGrpSpPr>
          <p:nvPr/>
        </p:nvGrpSpPr>
        <p:grpSpPr bwMode="auto">
          <a:xfrm>
            <a:off x="895350" y="2841625"/>
            <a:ext cx="1128713" cy="788988"/>
            <a:chOff x="1336205" y="2875963"/>
            <a:chExt cx="1128944" cy="787613"/>
          </a:xfrm>
        </p:grpSpPr>
        <p:grpSp>
          <p:nvGrpSpPr>
            <p:cNvPr id="123984"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6"/>
                <a:ext cx="288984" cy="28842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3987"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3914" name="组合 25"/>
          <p:cNvGrpSpPr>
            <a:grpSpLocks/>
          </p:cNvGrpSpPr>
          <p:nvPr/>
        </p:nvGrpSpPr>
        <p:grpSpPr bwMode="auto">
          <a:xfrm>
            <a:off x="415925" y="3500438"/>
            <a:ext cx="1128713" cy="787400"/>
            <a:chOff x="1336205" y="2875963"/>
            <a:chExt cx="1128944" cy="787613"/>
          </a:xfrm>
        </p:grpSpPr>
        <p:grpSp>
          <p:nvGrpSpPr>
            <p:cNvPr id="123980"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3983"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36" name="椭圆 35"/>
          <p:cNvSpPr/>
          <p:nvPr/>
        </p:nvSpPr>
        <p:spPr bwMode="auto">
          <a:xfrm>
            <a:off x="1047750" y="4560888"/>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3916" name="直接连接符 36"/>
          <p:cNvCxnSpPr>
            <a:cxnSpLocks noChangeShapeType="1"/>
          </p:cNvCxnSpPr>
          <p:nvPr/>
        </p:nvCxnSpPr>
        <p:spPr bwMode="auto">
          <a:xfrm>
            <a:off x="1200150" y="4268788"/>
            <a:ext cx="0" cy="269875"/>
          </a:xfrm>
          <a:prstGeom prst="line">
            <a:avLst/>
          </a:prstGeom>
          <a:noFill/>
          <a:ln w="12700" algn="ctr">
            <a:solidFill>
              <a:schemeClr val="tx1"/>
            </a:solidFill>
            <a:round/>
            <a:headEnd/>
            <a:tailEnd/>
          </a:ln>
        </p:spPr>
      </p:cxnSp>
      <p:sp>
        <p:nvSpPr>
          <p:cNvPr id="35" name="内容占位符 4"/>
          <p:cNvSpPr txBox="1">
            <a:spLocks/>
          </p:cNvSpPr>
          <p:nvPr/>
        </p:nvSpPr>
        <p:spPr>
          <a:xfrm>
            <a:off x="350838" y="4287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0" name="椭圆 39"/>
          <p:cNvSpPr/>
          <p:nvPr/>
        </p:nvSpPr>
        <p:spPr bwMode="auto">
          <a:xfrm>
            <a:off x="1030288" y="5146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3919" name="直接连接符 40"/>
          <p:cNvCxnSpPr>
            <a:cxnSpLocks noChangeShapeType="1"/>
          </p:cNvCxnSpPr>
          <p:nvPr/>
        </p:nvCxnSpPr>
        <p:spPr bwMode="auto">
          <a:xfrm>
            <a:off x="1182688" y="4854575"/>
            <a:ext cx="0" cy="269875"/>
          </a:xfrm>
          <a:prstGeom prst="line">
            <a:avLst/>
          </a:prstGeom>
          <a:noFill/>
          <a:ln w="12700" algn="ctr">
            <a:solidFill>
              <a:schemeClr val="tx1"/>
            </a:solidFill>
            <a:round/>
            <a:headEnd/>
            <a:tailEnd/>
          </a:ln>
        </p:spPr>
      </p:cxnSp>
      <p:sp>
        <p:nvSpPr>
          <p:cNvPr id="42" name="内容占位符 4"/>
          <p:cNvSpPr txBox="1">
            <a:spLocks/>
          </p:cNvSpPr>
          <p:nvPr/>
        </p:nvSpPr>
        <p:spPr>
          <a:xfrm>
            <a:off x="357188" y="4845050"/>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4" name="椭圆 43"/>
          <p:cNvSpPr/>
          <p:nvPr/>
        </p:nvSpPr>
        <p:spPr bwMode="auto">
          <a:xfrm>
            <a:off x="1016000" y="57356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3922" name="直接连接符 44"/>
          <p:cNvCxnSpPr>
            <a:cxnSpLocks noChangeShapeType="1"/>
          </p:cNvCxnSpPr>
          <p:nvPr/>
        </p:nvCxnSpPr>
        <p:spPr bwMode="auto">
          <a:xfrm>
            <a:off x="1168400" y="5441950"/>
            <a:ext cx="0" cy="269875"/>
          </a:xfrm>
          <a:prstGeom prst="line">
            <a:avLst/>
          </a:prstGeom>
          <a:noFill/>
          <a:ln w="12700" algn="ctr">
            <a:solidFill>
              <a:schemeClr val="tx1"/>
            </a:solidFill>
            <a:round/>
            <a:headEnd/>
            <a:tailEnd/>
          </a:ln>
        </p:spPr>
      </p:cxnSp>
      <p:sp>
        <p:nvSpPr>
          <p:cNvPr id="46" name="内容占位符 4"/>
          <p:cNvSpPr txBox="1">
            <a:spLocks/>
          </p:cNvSpPr>
          <p:nvPr/>
        </p:nvSpPr>
        <p:spPr>
          <a:xfrm>
            <a:off x="336550" y="543242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y[7]=0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3" name="内容占位符 4"/>
          <p:cNvSpPr txBox="1">
            <a:spLocks/>
          </p:cNvSpPr>
          <p:nvPr/>
        </p:nvSpPr>
        <p:spPr>
          <a:xfrm>
            <a:off x="574675" y="6192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L=139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0" name="椭圆 49"/>
          <p:cNvSpPr/>
          <p:nvPr/>
        </p:nvSpPr>
        <p:spPr bwMode="auto">
          <a:xfrm>
            <a:off x="1960563" y="39941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3926" name="直接连接符 50"/>
          <p:cNvCxnSpPr>
            <a:cxnSpLocks noChangeShapeType="1"/>
            <a:stCxn id="24" idx="5"/>
            <a:endCxn id="50" idx="0"/>
          </p:cNvCxnSpPr>
          <p:nvPr/>
        </p:nvCxnSpPr>
        <p:spPr bwMode="auto">
          <a:xfrm>
            <a:off x="1779588" y="3587750"/>
            <a:ext cx="325437" cy="406400"/>
          </a:xfrm>
          <a:prstGeom prst="line">
            <a:avLst/>
          </a:prstGeom>
          <a:noFill/>
          <a:ln w="12700" algn="ctr">
            <a:solidFill>
              <a:schemeClr val="tx1"/>
            </a:solidFill>
            <a:round/>
            <a:headEnd/>
            <a:tailEnd/>
          </a:ln>
        </p:spPr>
      </p:cxnSp>
      <p:sp>
        <p:nvSpPr>
          <p:cNvPr id="49" name="内容占位符 4"/>
          <p:cNvSpPr txBox="1">
            <a:spLocks/>
          </p:cNvSpPr>
          <p:nvPr/>
        </p:nvSpPr>
        <p:spPr>
          <a:xfrm>
            <a:off x="1958975" y="349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3928" name="直接连接符 46"/>
          <p:cNvCxnSpPr>
            <a:cxnSpLocks noChangeShapeType="1"/>
          </p:cNvCxnSpPr>
          <p:nvPr/>
        </p:nvCxnSpPr>
        <p:spPr bwMode="auto">
          <a:xfrm flipH="1">
            <a:off x="1860550" y="4279900"/>
            <a:ext cx="225425" cy="258763"/>
          </a:xfrm>
          <a:prstGeom prst="line">
            <a:avLst/>
          </a:prstGeom>
          <a:noFill/>
          <a:ln w="12700" algn="ctr">
            <a:solidFill>
              <a:schemeClr val="tx1"/>
            </a:solidFill>
            <a:round/>
            <a:headEnd/>
            <a:tailEnd/>
          </a:ln>
        </p:spPr>
      </p:cxnSp>
      <p:sp>
        <p:nvSpPr>
          <p:cNvPr id="48" name="椭圆 47"/>
          <p:cNvSpPr/>
          <p:nvPr/>
        </p:nvSpPr>
        <p:spPr bwMode="auto">
          <a:xfrm>
            <a:off x="1673225" y="4556125"/>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52" name="内容占位符 4"/>
          <p:cNvSpPr txBox="1">
            <a:spLocks/>
          </p:cNvSpPr>
          <p:nvPr/>
        </p:nvSpPr>
        <p:spPr>
          <a:xfrm>
            <a:off x="1638300" y="4256088"/>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7" name="椭圆 56"/>
          <p:cNvSpPr/>
          <p:nvPr/>
        </p:nvSpPr>
        <p:spPr bwMode="auto">
          <a:xfrm>
            <a:off x="1668463" y="5141913"/>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3932" name="直接连接符 57"/>
          <p:cNvCxnSpPr>
            <a:cxnSpLocks noChangeShapeType="1"/>
          </p:cNvCxnSpPr>
          <p:nvPr/>
        </p:nvCxnSpPr>
        <p:spPr bwMode="auto">
          <a:xfrm>
            <a:off x="1820863" y="4849813"/>
            <a:ext cx="0" cy="269875"/>
          </a:xfrm>
          <a:prstGeom prst="line">
            <a:avLst/>
          </a:prstGeom>
          <a:noFill/>
          <a:ln w="12700" algn="ctr">
            <a:solidFill>
              <a:schemeClr val="tx1"/>
            </a:solidFill>
            <a:round/>
            <a:headEnd/>
            <a:tailEnd/>
          </a:ln>
        </p:spPr>
      </p:cxnSp>
      <p:sp>
        <p:nvSpPr>
          <p:cNvPr id="59" name="内容占位符 4"/>
          <p:cNvSpPr txBox="1">
            <a:spLocks/>
          </p:cNvSpPr>
          <p:nvPr/>
        </p:nvSpPr>
        <p:spPr>
          <a:xfrm>
            <a:off x="1497013" y="4840288"/>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0" name="椭圆 59"/>
          <p:cNvSpPr/>
          <p:nvPr/>
        </p:nvSpPr>
        <p:spPr bwMode="auto">
          <a:xfrm>
            <a:off x="1654175" y="573087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B</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3935" name="直接连接符 60"/>
          <p:cNvCxnSpPr>
            <a:cxnSpLocks noChangeShapeType="1"/>
          </p:cNvCxnSpPr>
          <p:nvPr/>
        </p:nvCxnSpPr>
        <p:spPr bwMode="auto">
          <a:xfrm>
            <a:off x="1806575" y="5437188"/>
            <a:ext cx="0" cy="269875"/>
          </a:xfrm>
          <a:prstGeom prst="line">
            <a:avLst/>
          </a:prstGeom>
          <a:noFill/>
          <a:ln w="12700" algn="ctr">
            <a:solidFill>
              <a:schemeClr val="tx1"/>
            </a:solidFill>
            <a:round/>
            <a:headEnd/>
            <a:tailEnd/>
          </a:ln>
        </p:spPr>
      </p:cxnSp>
      <p:sp>
        <p:nvSpPr>
          <p:cNvPr id="62" name="内容占位符 4"/>
          <p:cNvSpPr txBox="1">
            <a:spLocks/>
          </p:cNvSpPr>
          <p:nvPr/>
        </p:nvSpPr>
        <p:spPr>
          <a:xfrm>
            <a:off x="1489075" y="542766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3937" name="组合 8"/>
          <p:cNvGrpSpPr>
            <a:grpSpLocks/>
          </p:cNvGrpSpPr>
          <p:nvPr/>
        </p:nvGrpSpPr>
        <p:grpSpPr bwMode="auto">
          <a:xfrm>
            <a:off x="2149475" y="4221163"/>
            <a:ext cx="498475" cy="619125"/>
            <a:chOff x="2149680" y="4220370"/>
            <a:chExt cx="498589" cy="619250"/>
          </a:xfrm>
        </p:grpSpPr>
        <p:sp>
          <p:nvSpPr>
            <p:cNvPr id="53"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3978" name="直接连接符 53"/>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64" name="椭圆 63"/>
            <p:cNvSpPr/>
            <p:nvPr/>
          </p:nvSpPr>
          <p:spPr bwMode="auto">
            <a:xfrm>
              <a:off x="2233837" y="4552224"/>
              <a:ext cx="287403" cy="28739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cxnSp>
        <p:nvCxnSpPr>
          <p:cNvPr id="123938" name="直接连接符 54"/>
          <p:cNvCxnSpPr>
            <a:cxnSpLocks noChangeShapeType="1"/>
            <a:stCxn id="64" idx="4"/>
          </p:cNvCxnSpPr>
          <p:nvPr/>
        </p:nvCxnSpPr>
        <p:spPr bwMode="auto">
          <a:xfrm flipH="1">
            <a:off x="2212975" y="4840288"/>
            <a:ext cx="165100" cy="279400"/>
          </a:xfrm>
          <a:prstGeom prst="line">
            <a:avLst/>
          </a:prstGeom>
          <a:noFill/>
          <a:ln w="12700" algn="ctr">
            <a:solidFill>
              <a:schemeClr val="tx1"/>
            </a:solidFill>
            <a:round/>
            <a:headEnd/>
            <a:tailEnd/>
          </a:ln>
        </p:spPr>
      </p:cxnSp>
      <p:sp>
        <p:nvSpPr>
          <p:cNvPr id="56" name="椭圆 55"/>
          <p:cNvSpPr/>
          <p:nvPr/>
        </p:nvSpPr>
        <p:spPr bwMode="auto">
          <a:xfrm>
            <a:off x="2025650" y="5137150"/>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6" name="内容占位符 4"/>
          <p:cNvSpPr txBox="1">
            <a:spLocks/>
          </p:cNvSpPr>
          <p:nvPr/>
        </p:nvSpPr>
        <p:spPr>
          <a:xfrm>
            <a:off x="1990725" y="4837113"/>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7" name="椭圆 66"/>
          <p:cNvSpPr/>
          <p:nvPr/>
        </p:nvSpPr>
        <p:spPr bwMode="auto">
          <a:xfrm>
            <a:off x="2049463" y="571182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C</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3942" name="直接连接符 67"/>
          <p:cNvCxnSpPr>
            <a:cxnSpLocks noChangeShapeType="1"/>
          </p:cNvCxnSpPr>
          <p:nvPr/>
        </p:nvCxnSpPr>
        <p:spPr bwMode="auto">
          <a:xfrm>
            <a:off x="2201863" y="5418138"/>
            <a:ext cx="0" cy="269875"/>
          </a:xfrm>
          <a:prstGeom prst="line">
            <a:avLst/>
          </a:prstGeom>
          <a:noFill/>
          <a:ln w="12700" algn="ctr">
            <a:solidFill>
              <a:schemeClr val="tx1"/>
            </a:solidFill>
            <a:round/>
            <a:headEnd/>
            <a:tailEnd/>
          </a:ln>
        </p:spPr>
      </p:cxnSp>
      <p:sp>
        <p:nvSpPr>
          <p:cNvPr id="69" name="内容占位符 4"/>
          <p:cNvSpPr txBox="1">
            <a:spLocks/>
          </p:cNvSpPr>
          <p:nvPr/>
        </p:nvSpPr>
        <p:spPr>
          <a:xfrm>
            <a:off x="1884363" y="540861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0" name="内容占位符 4"/>
          <p:cNvSpPr txBox="1">
            <a:spLocks/>
          </p:cNvSpPr>
          <p:nvPr/>
        </p:nvSpPr>
        <p:spPr>
          <a:xfrm>
            <a:off x="1779588" y="6192838"/>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3945" name="组合 70"/>
          <p:cNvGrpSpPr>
            <a:grpSpLocks/>
          </p:cNvGrpSpPr>
          <p:nvPr/>
        </p:nvGrpSpPr>
        <p:grpSpPr bwMode="auto">
          <a:xfrm>
            <a:off x="2465388" y="4787900"/>
            <a:ext cx="498475" cy="619125"/>
            <a:chOff x="2149680" y="4220370"/>
            <a:chExt cx="498589" cy="619250"/>
          </a:xfrm>
        </p:grpSpPr>
        <p:sp>
          <p:nvSpPr>
            <p:cNvPr id="72"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3975" name="直接连接符 72"/>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74" name="椭圆 73"/>
            <p:cNvSpPr/>
            <p:nvPr/>
          </p:nvSpPr>
          <p:spPr bwMode="auto">
            <a:xfrm>
              <a:off x="2233836" y="4552225"/>
              <a:ext cx="287404" cy="28739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sp>
        <p:nvSpPr>
          <p:cNvPr id="75" name="椭圆 74"/>
          <p:cNvSpPr/>
          <p:nvPr/>
        </p:nvSpPr>
        <p:spPr bwMode="auto">
          <a:xfrm>
            <a:off x="2544763" y="5707063"/>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3947" name="直接连接符 75"/>
          <p:cNvCxnSpPr>
            <a:cxnSpLocks noChangeShapeType="1"/>
          </p:cNvCxnSpPr>
          <p:nvPr/>
        </p:nvCxnSpPr>
        <p:spPr bwMode="auto">
          <a:xfrm>
            <a:off x="2697163" y="5413375"/>
            <a:ext cx="0" cy="269875"/>
          </a:xfrm>
          <a:prstGeom prst="line">
            <a:avLst/>
          </a:prstGeom>
          <a:noFill/>
          <a:ln w="12700" algn="ctr">
            <a:solidFill>
              <a:schemeClr val="tx1"/>
            </a:solidFill>
            <a:round/>
            <a:headEnd/>
            <a:tailEnd/>
          </a:ln>
        </p:spPr>
      </p:cxnSp>
      <p:sp>
        <p:nvSpPr>
          <p:cNvPr id="77" name="内容占位符 4"/>
          <p:cNvSpPr txBox="1">
            <a:spLocks/>
          </p:cNvSpPr>
          <p:nvPr/>
        </p:nvSpPr>
        <p:spPr>
          <a:xfrm>
            <a:off x="2379663" y="5403850"/>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8" name="椭圆 77"/>
          <p:cNvSpPr/>
          <p:nvPr/>
        </p:nvSpPr>
        <p:spPr bwMode="auto">
          <a:xfrm>
            <a:off x="4041775" y="33464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3950" name="直接连接符 78"/>
          <p:cNvCxnSpPr>
            <a:cxnSpLocks noChangeShapeType="1"/>
            <a:stCxn id="16" idx="6"/>
            <a:endCxn id="78" idx="0"/>
          </p:cNvCxnSpPr>
          <p:nvPr/>
        </p:nvCxnSpPr>
        <p:spPr bwMode="auto">
          <a:xfrm>
            <a:off x="2263775" y="2847975"/>
            <a:ext cx="1922463" cy="498475"/>
          </a:xfrm>
          <a:prstGeom prst="line">
            <a:avLst/>
          </a:prstGeom>
          <a:noFill/>
          <a:ln w="12700" algn="ctr">
            <a:solidFill>
              <a:schemeClr val="tx1"/>
            </a:solidFill>
            <a:round/>
            <a:headEnd/>
            <a:tailEnd/>
          </a:ln>
        </p:spPr>
      </p:cxnSp>
      <p:sp>
        <p:nvSpPr>
          <p:cNvPr id="80" name="内容占位符 4"/>
          <p:cNvSpPr txBox="1">
            <a:spLocks/>
          </p:cNvSpPr>
          <p:nvPr/>
        </p:nvSpPr>
        <p:spPr>
          <a:xfrm>
            <a:off x="2522538" y="2703513"/>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3952" name="组合 81"/>
          <p:cNvGrpSpPr>
            <a:grpSpLocks/>
          </p:cNvGrpSpPr>
          <p:nvPr/>
        </p:nvGrpSpPr>
        <p:grpSpPr bwMode="auto">
          <a:xfrm>
            <a:off x="2968625" y="3495675"/>
            <a:ext cx="1116013" cy="787400"/>
            <a:chOff x="1336205" y="2875963"/>
            <a:chExt cx="1115199" cy="787613"/>
          </a:xfrm>
        </p:grpSpPr>
        <p:grpSp>
          <p:nvGrpSpPr>
            <p:cNvPr id="123970" name="组合 82"/>
            <p:cNvGrpSpPr>
              <a:grpSpLocks/>
            </p:cNvGrpSpPr>
            <p:nvPr/>
          </p:nvGrpSpPr>
          <p:grpSpPr bwMode="auto">
            <a:xfrm>
              <a:off x="1818129" y="2971870"/>
              <a:ext cx="633275" cy="691706"/>
              <a:chOff x="2767007" y="1720391"/>
              <a:chExt cx="633275" cy="691706"/>
            </a:xfrm>
          </p:grpSpPr>
          <p:sp>
            <p:nvSpPr>
              <p:cNvPr id="85" name="椭圆 84"/>
              <p:cNvSpPr/>
              <p:nvPr/>
            </p:nvSpPr>
            <p:spPr bwMode="auto">
              <a:xfrm>
                <a:off x="2767331" y="2123094"/>
                <a:ext cx="287129" cy="289003"/>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3973" name="直接连接符 85"/>
              <p:cNvCxnSpPr>
                <a:cxnSpLocks noChangeShapeType="1"/>
                <a:stCxn id="78" idx="3"/>
                <a:endCxn id="85" idx="0"/>
              </p:cNvCxnSpPr>
              <p:nvPr/>
            </p:nvCxnSpPr>
            <p:spPr bwMode="auto">
              <a:xfrm flipH="1">
                <a:off x="2911007" y="1720391"/>
                <a:ext cx="489275" cy="403706"/>
              </a:xfrm>
              <a:prstGeom prst="line">
                <a:avLst/>
              </a:prstGeom>
              <a:noFill/>
              <a:ln w="12700" algn="ctr">
                <a:solidFill>
                  <a:schemeClr val="tx1"/>
                </a:solidFill>
                <a:round/>
                <a:headEnd/>
                <a:tailEnd/>
              </a:ln>
            </p:spPr>
          </p:cxnSp>
        </p:grpSp>
        <p:sp>
          <p:nvSpPr>
            <p:cNvPr id="84" name="内容占位符 4"/>
            <p:cNvSpPr txBox="1">
              <a:spLocks/>
            </p:cNvSpPr>
            <p:nvPr/>
          </p:nvSpPr>
          <p:spPr>
            <a:xfrm>
              <a:off x="1336205" y="2875963"/>
              <a:ext cx="966083"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3953" name="组合 86"/>
          <p:cNvGrpSpPr>
            <a:grpSpLocks/>
          </p:cNvGrpSpPr>
          <p:nvPr/>
        </p:nvGrpSpPr>
        <p:grpSpPr bwMode="auto">
          <a:xfrm>
            <a:off x="2649538" y="4191000"/>
            <a:ext cx="966787" cy="644525"/>
            <a:chOff x="1521949" y="2875963"/>
            <a:chExt cx="965663" cy="644733"/>
          </a:xfrm>
        </p:grpSpPr>
        <p:grpSp>
          <p:nvGrpSpPr>
            <p:cNvPr id="123966" name="组合 87"/>
            <p:cNvGrpSpPr>
              <a:grpSpLocks/>
            </p:cNvGrpSpPr>
            <p:nvPr/>
          </p:nvGrpSpPr>
          <p:grpSpPr bwMode="auto">
            <a:xfrm>
              <a:off x="1903857" y="2968232"/>
              <a:ext cx="563120" cy="552464"/>
              <a:chOff x="2852735" y="1716753"/>
              <a:chExt cx="563120" cy="552464"/>
            </a:xfrm>
          </p:grpSpPr>
          <p:sp>
            <p:nvSpPr>
              <p:cNvPr id="90" name="椭圆 89"/>
              <p:cNvSpPr/>
              <p:nvPr/>
            </p:nvSpPr>
            <p:spPr bwMode="auto">
              <a:xfrm>
                <a:off x="2852969" y="1981787"/>
                <a:ext cx="288589" cy="287430"/>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3969" name="直接连接符 90"/>
              <p:cNvCxnSpPr>
                <a:cxnSpLocks noChangeShapeType="1"/>
                <a:stCxn id="85" idx="4"/>
                <a:endCxn id="90" idx="7"/>
              </p:cNvCxnSpPr>
              <p:nvPr/>
            </p:nvCxnSpPr>
            <p:spPr bwMode="auto">
              <a:xfrm flipH="1">
                <a:off x="3098558" y="1716753"/>
                <a:ext cx="317297" cy="306641"/>
              </a:xfrm>
              <a:prstGeom prst="line">
                <a:avLst/>
              </a:prstGeom>
              <a:noFill/>
              <a:ln w="12700" algn="ctr">
                <a:solidFill>
                  <a:schemeClr val="tx1"/>
                </a:solidFill>
                <a:round/>
                <a:headEnd/>
                <a:tailEnd/>
              </a:ln>
            </p:spPr>
          </p:cxnSp>
        </p:grpSp>
        <p:sp>
          <p:nvSpPr>
            <p:cNvPr id="89" name="内容占位符 4"/>
            <p:cNvSpPr txBox="1">
              <a:spLocks/>
            </p:cNvSpPr>
            <p:nvPr/>
          </p:nvSpPr>
          <p:spPr>
            <a:xfrm>
              <a:off x="1521949" y="2875963"/>
              <a:ext cx="965663" cy="365243"/>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92" name="椭圆 91"/>
          <p:cNvSpPr/>
          <p:nvPr/>
        </p:nvSpPr>
        <p:spPr bwMode="auto">
          <a:xfrm>
            <a:off x="3049588" y="51085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3955" name="直接连接符 92"/>
          <p:cNvCxnSpPr>
            <a:cxnSpLocks noChangeShapeType="1"/>
          </p:cNvCxnSpPr>
          <p:nvPr/>
        </p:nvCxnSpPr>
        <p:spPr bwMode="auto">
          <a:xfrm>
            <a:off x="3201988" y="4816475"/>
            <a:ext cx="0" cy="269875"/>
          </a:xfrm>
          <a:prstGeom prst="line">
            <a:avLst/>
          </a:prstGeom>
          <a:noFill/>
          <a:ln w="12700" algn="ctr">
            <a:solidFill>
              <a:schemeClr val="tx1"/>
            </a:solidFill>
            <a:round/>
            <a:headEnd/>
            <a:tailEnd/>
          </a:ln>
        </p:spPr>
      </p:cxnSp>
      <p:sp>
        <p:nvSpPr>
          <p:cNvPr id="94" name="内容占位符 4"/>
          <p:cNvSpPr txBox="1">
            <a:spLocks/>
          </p:cNvSpPr>
          <p:nvPr/>
        </p:nvSpPr>
        <p:spPr>
          <a:xfrm>
            <a:off x="2878138" y="4806950"/>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95" name="椭圆 94"/>
          <p:cNvSpPr/>
          <p:nvPr/>
        </p:nvSpPr>
        <p:spPr bwMode="auto">
          <a:xfrm>
            <a:off x="3035300" y="56975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D</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3958" name="直接连接符 95"/>
          <p:cNvCxnSpPr>
            <a:cxnSpLocks noChangeShapeType="1"/>
          </p:cNvCxnSpPr>
          <p:nvPr/>
        </p:nvCxnSpPr>
        <p:spPr bwMode="auto">
          <a:xfrm>
            <a:off x="3187700" y="5403850"/>
            <a:ext cx="0" cy="269875"/>
          </a:xfrm>
          <a:prstGeom prst="line">
            <a:avLst/>
          </a:prstGeom>
          <a:noFill/>
          <a:ln w="12700" algn="ctr">
            <a:solidFill>
              <a:schemeClr val="tx1"/>
            </a:solidFill>
            <a:round/>
            <a:headEnd/>
            <a:tailEnd/>
          </a:ln>
        </p:spPr>
      </p:cxnSp>
      <p:sp>
        <p:nvSpPr>
          <p:cNvPr id="97" name="内容占位符 4"/>
          <p:cNvSpPr txBox="1">
            <a:spLocks/>
          </p:cNvSpPr>
          <p:nvPr/>
        </p:nvSpPr>
        <p:spPr>
          <a:xfrm>
            <a:off x="2870200" y="5394325"/>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98" name="内容占位符 4"/>
          <p:cNvSpPr txBox="1">
            <a:spLocks/>
          </p:cNvSpPr>
          <p:nvPr/>
        </p:nvSpPr>
        <p:spPr>
          <a:xfrm>
            <a:off x="2889250" y="617220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3961" name="组合 98"/>
          <p:cNvGrpSpPr>
            <a:grpSpLocks/>
          </p:cNvGrpSpPr>
          <p:nvPr/>
        </p:nvGrpSpPr>
        <p:grpSpPr bwMode="auto">
          <a:xfrm>
            <a:off x="3702050" y="4243388"/>
            <a:ext cx="515938" cy="592137"/>
            <a:chOff x="2149680" y="4220370"/>
            <a:chExt cx="514986" cy="590674"/>
          </a:xfrm>
        </p:grpSpPr>
        <p:sp>
          <p:nvSpPr>
            <p:cNvPr id="100" name="内容占位符 4"/>
            <p:cNvSpPr txBox="1">
              <a:spLocks/>
            </p:cNvSpPr>
            <p:nvPr/>
          </p:nvSpPr>
          <p:spPr>
            <a:xfrm>
              <a:off x="2292291" y="4220370"/>
              <a:ext cx="356529" cy="365806"/>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3964" name="直接连接符 100"/>
            <p:cNvCxnSpPr>
              <a:cxnSpLocks noChangeShapeType="1"/>
              <a:endCxn id="102" idx="1"/>
            </p:cNvCxnSpPr>
            <p:nvPr/>
          </p:nvCxnSpPr>
          <p:spPr bwMode="auto">
            <a:xfrm>
              <a:off x="2149680" y="4239328"/>
              <a:ext cx="269163" cy="325893"/>
            </a:xfrm>
            <a:prstGeom prst="line">
              <a:avLst/>
            </a:prstGeom>
            <a:noFill/>
            <a:ln w="12700" algn="ctr">
              <a:solidFill>
                <a:schemeClr val="tx1"/>
              </a:solidFill>
              <a:round/>
              <a:headEnd/>
              <a:tailEnd/>
            </a:ln>
          </p:spPr>
        </p:cxnSp>
        <p:sp>
          <p:nvSpPr>
            <p:cNvPr id="102" name="椭圆 101"/>
            <p:cNvSpPr/>
            <p:nvPr/>
          </p:nvSpPr>
          <p:spPr bwMode="auto">
            <a:xfrm>
              <a:off x="2376274" y="4522833"/>
              <a:ext cx="288392" cy="28821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sp>
        <p:nvSpPr>
          <p:cNvPr id="123962" name="圆角矩形标注 102"/>
          <p:cNvSpPr>
            <a:spLocks noChangeArrowheads="1"/>
          </p:cNvSpPr>
          <p:nvPr/>
        </p:nvSpPr>
        <p:spPr bwMode="auto">
          <a:xfrm>
            <a:off x="4108581" y="5685415"/>
            <a:ext cx="4100512" cy="717503"/>
          </a:xfrm>
          <a:prstGeom prst="wedgeRoundRectCallout">
            <a:avLst>
              <a:gd name="adj1" fmla="val -56071"/>
              <a:gd name="adj2" fmla="val -104371"/>
              <a:gd name="adj3" fmla="val 16667"/>
            </a:avLst>
          </a:prstGeom>
          <a:solidFill>
            <a:schemeClr val="bg2"/>
          </a:solidFill>
          <a:ln w="44450" algn="ctr">
            <a:solidFill>
              <a:schemeClr val="tx1"/>
            </a:solidFill>
            <a:round/>
            <a:headEnd/>
            <a:tailEnd type="triangle" w="med" len="med"/>
          </a:ln>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cw</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=1+11+21+0+33+0+45&gt;110</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zh-CN" altLang="en-US" sz="1800" b="0" i="0" u="none" strike="noStrike" kern="1200" cap="none" spc="0" normalizeH="0" baseline="0" noProof="0" dirty="0">
                <a:ln>
                  <a:noFill/>
                </a:ln>
                <a:solidFill>
                  <a:srgbClr val="000000"/>
                </a:solidFill>
                <a:effectLst/>
                <a:uLnTx/>
                <a:uFillTx/>
                <a:latin typeface="Verdana" pitchFamily="34" charset="0"/>
                <a:ea typeface="宋体" charset="-122"/>
                <a:cs typeface="+mn-cs"/>
              </a:rPr>
              <a:t>剪</a:t>
            </a:r>
            <a:r>
              <a:rPr lang="zh-CN" altLang="en-US" dirty="0">
                <a:solidFill>
                  <a:srgbClr val="000000"/>
                </a:solidFill>
                <a:latin typeface="Verdana" pitchFamily="34" charset="0"/>
                <a:ea typeface="宋体" charset="-122"/>
              </a:rPr>
              <a:t>枝</a:t>
            </a:r>
            <a:endPar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endParaRPr>
          </a:p>
        </p:txBody>
      </p:sp>
      <p:cxnSp>
        <p:nvCxnSpPr>
          <p:cNvPr id="93" name="直接连接符 46">
            <a:extLst>
              <a:ext uri="{FF2B5EF4-FFF2-40B4-BE49-F238E27FC236}">
                <a16:creationId xmlns:a16="http://schemas.microsoft.com/office/drawing/2014/main" id="{56074C62-67DA-46BC-8C7C-FD679EA59D5D}"/>
              </a:ext>
            </a:extLst>
          </p:cNvPr>
          <p:cNvCxnSpPr>
            <a:cxnSpLocks noChangeShapeType="1"/>
          </p:cNvCxnSpPr>
          <p:nvPr/>
        </p:nvCxnSpPr>
        <p:spPr bwMode="auto">
          <a:xfrm flipH="1">
            <a:off x="3751408" y="4868862"/>
            <a:ext cx="225425" cy="258763"/>
          </a:xfrm>
          <a:prstGeom prst="line">
            <a:avLst/>
          </a:prstGeom>
          <a:noFill/>
          <a:ln w="12700" algn="ctr">
            <a:solidFill>
              <a:schemeClr val="tx1"/>
            </a:solidFill>
            <a:round/>
            <a:headEnd/>
            <a:tailEnd/>
          </a:ln>
        </p:spPr>
      </p:cxnSp>
      <p:sp>
        <p:nvSpPr>
          <p:cNvPr id="96" name="椭圆 95">
            <a:extLst>
              <a:ext uri="{FF2B5EF4-FFF2-40B4-BE49-F238E27FC236}">
                <a16:creationId xmlns:a16="http://schemas.microsoft.com/office/drawing/2014/main" id="{97B8E833-256F-4E83-A1B6-970E3B51FAD3}"/>
              </a:ext>
            </a:extLst>
          </p:cNvPr>
          <p:cNvSpPr/>
          <p:nvPr/>
        </p:nvSpPr>
        <p:spPr bwMode="auto">
          <a:xfrm>
            <a:off x="3564083" y="5145087"/>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nvGrpSpPr>
          <p:cNvPr id="99" name="组合 98">
            <a:extLst>
              <a:ext uri="{FF2B5EF4-FFF2-40B4-BE49-F238E27FC236}">
                <a16:creationId xmlns:a16="http://schemas.microsoft.com/office/drawing/2014/main" id="{D9F730D9-F93D-451F-A947-9200A41B35AD}"/>
              </a:ext>
            </a:extLst>
          </p:cNvPr>
          <p:cNvGrpSpPr/>
          <p:nvPr/>
        </p:nvGrpSpPr>
        <p:grpSpPr>
          <a:xfrm>
            <a:off x="3509963" y="5136423"/>
            <a:ext cx="421822" cy="421822"/>
            <a:chOff x="961408" y="5977402"/>
            <a:chExt cx="421822" cy="421822"/>
          </a:xfrm>
        </p:grpSpPr>
        <p:cxnSp>
          <p:nvCxnSpPr>
            <p:cNvPr id="101" name="直接连接符 100">
              <a:extLst>
                <a:ext uri="{FF2B5EF4-FFF2-40B4-BE49-F238E27FC236}">
                  <a16:creationId xmlns:a16="http://schemas.microsoft.com/office/drawing/2014/main" id="{BFF2A7FA-1545-425C-A9AF-9C162A9C47BD}"/>
                </a:ext>
              </a:extLst>
            </p:cNvPr>
            <p:cNvCxnSpPr/>
            <p:nvPr/>
          </p:nvCxnSpPr>
          <p:spPr>
            <a:xfrm>
              <a:off x="961408" y="5977402"/>
              <a:ext cx="421822" cy="4218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59A8E275-0E2A-47C9-80A5-7E806CD6AD0D}"/>
                </a:ext>
              </a:extLst>
            </p:cNvPr>
            <p:cNvCxnSpPr/>
            <p:nvPr/>
          </p:nvCxnSpPr>
          <p:spPr>
            <a:xfrm flipH="1">
              <a:off x="988730" y="6010603"/>
              <a:ext cx="332718" cy="33271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1B03A949-26A1-492D-ABA6-04EF5E18B5AD}"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32</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8286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242888" y="84138"/>
            <a:ext cx="7472362" cy="730250"/>
          </a:xfrm>
          <a:prstGeom prst="rect">
            <a:avLst/>
          </a:prstGeom>
          <a:solidFill>
            <a:schemeClr val="bg1"/>
          </a:solidFill>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)=(1,11,21,23,33,43,</a:t>
            </a:r>
            <a:r>
              <a:rPr kumimoji="0" lang="en-US" altLang="zh-CN" sz="2400" b="0" i="0" u="none" strike="noStrike" kern="0" cap="none" spc="0" normalizeH="0" baseline="0" noProof="0" dirty="0">
                <a:ln>
                  <a:noFill/>
                </a:ln>
                <a:effectLst/>
                <a:uLnTx/>
                <a:uFillTx/>
                <a:latin typeface="黑体"/>
                <a:ea typeface="黑体"/>
                <a:cs typeface="+mn-cs"/>
              </a:rPr>
              <a:t>45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55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)=(11,21,31,33,43,53,</a:t>
            </a:r>
            <a:r>
              <a:rPr kumimoji="0" lang="en-US" altLang="zh-CN" sz="2400" b="0" i="0" u="none" strike="noStrike" kern="0" cap="none" spc="0" normalizeH="0" baseline="0" noProof="0" dirty="0">
                <a:ln>
                  <a:noFill/>
                </a:ln>
                <a:effectLst/>
                <a:uLnTx/>
                <a:uFillTx/>
                <a:latin typeface="黑体"/>
                <a:ea typeface="黑体"/>
                <a:cs typeface="+mn-cs"/>
              </a:rPr>
              <a:t>55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65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24932" name="组合 1"/>
          <p:cNvGrpSpPr>
            <a:grpSpLocks/>
          </p:cNvGrpSpPr>
          <p:nvPr/>
        </p:nvGrpSpPr>
        <p:grpSpPr bwMode="auto">
          <a:xfrm>
            <a:off x="2924175" y="1089025"/>
            <a:ext cx="490538" cy="650875"/>
            <a:chOff x="2924175" y="1760321"/>
            <a:chExt cx="489852" cy="651776"/>
          </a:xfrm>
        </p:grpSpPr>
        <p:sp>
          <p:nvSpPr>
            <p:cNvPr id="5" name="椭圆 4"/>
            <p:cNvSpPr/>
            <p:nvPr/>
          </p:nvSpPr>
          <p:spPr bwMode="auto">
            <a:xfrm>
              <a:off x="2924175" y="2124362"/>
              <a:ext cx="288521" cy="28773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5025" name="直接连接符 7"/>
            <p:cNvCxnSpPr>
              <a:cxnSpLocks noChangeShapeType="1"/>
              <a:stCxn id="4" idx="3"/>
              <a:endCxn id="5" idx="0"/>
            </p:cNvCxnSpPr>
            <p:nvPr/>
          </p:nvCxnSpPr>
          <p:spPr bwMode="auto">
            <a:xfrm flipH="1">
              <a:off x="3068175" y="1760321"/>
              <a:ext cx="345852" cy="363776"/>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9731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4934" name="组合 11"/>
          <p:cNvGrpSpPr>
            <a:grpSpLocks/>
          </p:cNvGrpSpPr>
          <p:nvPr/>
        </p:nvGrpSpPr>
        <p:grpSpPr bwMode="auto">
          <a:xfrm>
            <a:off x="2451100" y="1693863"/>
            <a:ext cx="488950" cy="665162"/>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5023"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15573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4936" name="组合 6"/>
          <p:cNvGrpSpPr>
            <a:grpSpLocks/>
          </p:cNvGrpSpPr>
          <p:nvPr/>
        </p:nvGrpSpPr>
        <p:grpSpPr bwMode="auto">
          <a:xfrm>
            <a:off x="1336675" y="2205038"/>
            <a:ext cx="1128713" cy="787400"/>
            <a:chOff x="1336205" y="2875963"/>
            <a:chExt cx="1128944" cy="787613"/>
          </a:xfrm>
        </p:grpSpPr>
        <p:grpSp>
          <p:nvGrpSpPr>
            <p:cNvPr id="125018"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5021"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4937" name="组合 20"/>
          <p:cNvGrpSpPr>
            <a:grpSpLocks/>
          </p:cNvGrpSpPr>
          <p:nvPr/>
        </p:nvGrpSpPr>
        <p:grpSpPr bwMode="auto">
          <a:xfrm>
            <a:off x="895350" y="2841625"/>
            <a:ext cx="1128713" cy="788988"/>
            <a:chOff x="1336205" y="2875963"/>
            <a:chExt cx="1128944" cy="787613"/>
          </a:xfrm>
        </p:grpSpPr>
        <p:grpSp>
          <p:nvGrpSpPr>
            <p:cNvPr id="125014"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6"/>
                <a:ext cx="288984" cy="28842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5017"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4938" name="组合 25"/>
          <p:cNvGrpSpPr>
            <a:grpSpLocks/>
          </p:cNvGrpSpPr>
          <p:nvPr/>
        </p:nvGrpSpPr>
        <p:grpSpPr bwMode="auto">
          <a:xfrm>
            <a:off x="415925" y="3500438"/>
            <a:ext cx="1128713" cy="787400"/>
            <a:chOff x="1336205" y="2875963"/>
            <a:chExt cx="1128944" cy="787613"/>
          </a:xfrm>
        </p:grpSpPr>
        <p:grpSp>
          <p:nvGrpSpPr>
            <p:cNvPr id="125010"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5013"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36" name="椭圆 35"/>
          <p:cNvSpPr/>
          <p:nvPr/>
        </p:nvSpPr>
        <p:spPr bwMode="auto">
          <a:xfrm>
            <a:off x="1047750" y="4560888"/>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4940" name="直接连接符 36"/>
          <p:cNvCxnSpPr>
            <a:cxnSpLocks noChangeShapeType="1"/>
          </p:cNvCxnSpPr>
          <p:nvPr/>
        </p:nvCxnSpPr>
        <p:spPr bwMode="auto">
          <a:xfrm>
            <a:off x="1200150" y="4268788"/>
            <a:ext cx="0" cy="269875"/>
          </a:xfrm>
          <a:prstGeom prst="line">
            <a:avLst/>
          </a:prstGeom>
          <a:noFill/>
          <a:ln w="12700" algn="ctr">
            <a:solidFill>
              <a:schemeClr val="tx1"/>
            </a:solidFill>
            <a:round/>
            <a:headEnd/>
            <a:tailEnd/>
          </a:ln>
        </p:spPr>
      </p:cxnSp>
      <p:sp>
        <p:nvSpPr>
          <p:cNvPr id="35" name="内容占位符 4"/>
          <p:cNvSpPr txBox="1">
            <a:spLocks/>
          </p:cNvSpPr>
          <p:nvPr/>
        </p:nvSpPr>
        <p:spPr>
          <a:xfrm>
            <a:off x="350838" y="4287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0" name="椭圆 39"/>
          <p:cNvSpPr/>
          <p:nvPr/>
        </p:nvSpPr>
        <p:spPr bwMode="auto">
          <a:xfrm>
            <a:off x="1030288" y="5146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4943" name="直接连接符 40"/>
          <p:cNvCxnSpPr>
            <a:cxnSpLocks noChangeShapeType="1"/>
          </p:cNvCxnSpPr>
          <p:nvPr/>
        </p:nvCxnSpPr>
        <p:spPr bwMode="auto">
          <a:xfrm>
            <a:off x="1182688" y="4854575"/>
            <a:ext cx="0" cy="269875"/>
          </a:xfrm>
          <a:prstGeom prst="line">
            <a:avLst/>
          </a:prstGeom>
          <a:noFill/>
          <a:ln w="12700" algn="ctr">
            <a:solidFill>
              <a:schemeClr val="tx1"/>
            </a:solidFill>
            <a:round/>
            <a:headEnd/>
            <a:tailEnd/>
          </a:ln>
        </p:spPr>
      </p:cxnSp>
      <p:sp>
        <p:nvSpPr>
          <p:cNvPr id="42" name="内容占位符 4"/>
          <p:cNvSpPr txBox="1">
            <a:spLocks/>
          </p:cNvSpPr>
          <p:nvPr/>
        </p:nvSpPr>
        <p:spPr>
          <a:xfrm>
            <a:off x="357188" y="4845050"/>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4" name="椭圆 43"/>
          <p:cNvSpPr/>
          <p:nvPr/>
        </p:nvSpPr>
        <p:spPr bwMode="auto">
          <a:xfrm>
            <a:off x="1016000" y="57356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4946" name="直接连接符 44"/>
          <p:cNvCxnSpPr>
            <a:cxnSpLocks noChangeShapeType="1"/>
          </p:cNvCxnSpPr>
          <p:nvPr/>
        </p:nvCxnSpPr>
        <p:spPr bwMode="auto">
          <a:xfrm>
            <a:off x="1168400" y="5441950"/>
            <a:ext cx="0" cy="269875"/>
          </a:xfrm>
          <a:prstGeom prst="line">
            <a:avLst/>
          </a:prstGeom>
          <a:noFill/>
          <a:ln w="12700" algn="ctr">
            <a:solidFill>
              <a:schemeClr val="tx1"/>
            </a:solidFill>
            <a:round/>
            <a:headEnd/>
            <a:tailEnd/>
          </a:ln>
        </p:spPr>
      </p:cxnSp>
      <p:sp>
        <p:nvSpPr>
          <p:cNvPr id="46" name="内容占位符 4"/>
          <p:cNvSpPr txBox="1">
            <a:spLocks/>
          </p:cNvSpPr>
          <p:nvPr/>
        </p:nvSpPr>
        <p:spPr>
          <a:xfrm>
            <a:off x="336550" y="543242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y[7]=0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3" name="内容占位符 4"/>
          <p:cNvSpPr txBox="1">
            <a:spLocks/>
          </p:cNvSpPr>
          <p:nvPr/>
        </p:nvSpPr>
        <p:spPr>
          <a:xfrm>
            <a:off x="574675" y="6192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L=139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0" name="椭圆 49"/>
          <p:cNvSpPr/>
          <p:nvPr/>
        </p:nvSpPr>
        <p:spPr bwMode="auto">
          <a:xfrm>
            <a:off x="1960563" y="39941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4950" name="直接连接符 50"/>
          <p:cNvCxnSpPr>
            <a:cxnSpLocks noChangeShapeType="1"/>
            <a:stCxn id="24" idx="5"/>
            <a:endCxn id="50" idx="0"/>
          </p:cNvCxnSpPr>
          <p:nvPr/>
        </p:nvCxnSpPr>
        <p:spPr bwMode="auto">
          <a:xfrm>
            <a:off x="1779588" y="3587750"/>
            <a:ext cx="325437" cy="406400"/>
          </a:xfrm>
          <a:prstGeom prst="line">
            <a:avLst/>
          </a:prstGeom>
          <a:noFill/>
          <a:ln w="12700" algn="ctr">
            <a:solidFill>
              <a:schemeClr val="tx1"/>
            </a:solidFill>
            <a:round/>
            <a:headEnd/>
            <a:tailEnd/>
          </a:ln>
        </p:spPr>
      </p:cxnSp>
      <p:sp>
        <p:nvSpPr>
          <p:cNvPr id="49" name="内容占位符 4"/>
          <p:cNvSpPr txBox="1">
            <a:spLocks/>
          </p:cNvSpPr>
          <p:nvPr/>
        </p:nvSpPr>
        <p:spPr>
          <a:xfrm>
            <a:off x="1958975" y="349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4952" name="直接连接符 46"/>
          <p:cNvCxnSpPr>
            <a:cxnSpLocks noChangeShapeType="1"/>
          </p:cNvCxnSpPr>
          <p:nvPr/>
        </p:nvCxnSpPr>
        <p:spPr bwMode="auto">
          <a:xfrm flipH="1">
            <a:off x="1860550" y="4279900"/>
            <a:ext cx="225425" cy="258763"/>
          </a:xfrm>
          <a:prstGeom prst="line">
            <a:avLst/>
          </a:prstGeom>
          <a:noFill/>
          <a:ln w="12700" algn="ctr">
            <a:solidFill>
              <a:schemeClr val="tx1"/>
            </a:solidFill>
            <a:round/>
            <a:headEnd/>
            <a:tailEnd/>
          </a:ln>
        </p:spPr>
      </p:cxnSp>
      <p:sp>
        <p:nvSpPr>
          <p:cNvPr id="48" name="椭圆 47"/>
          <p:cNvSpPr/>
          <p:nvPr/>
        </p:nvSpPr>
        <p:spPr bwMode="auto">
          <a:xfrm>
            <a:off x="1673225" y="4556125"/>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52" name="内容占位符 4"/>
          <p:cNvSpPr txBox="1">
            <a:spLocks/>
          </p:cNvSpPr>
          <p:nvPr/>
        </p:nvSpPr>
        <p:spPr>
          <a:xfrm>
            <a:off x="1638300" y="4256088"/>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7" name="椭圆 56"/>
          <p:cNvSpPr/>
          <p:nvPr/>
        </p:nvSpPr>
        <p:spPr bwMode="auto">
          <a:xfrm>
            <a:off x="1668463" y="5141913"/>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4956" name="直接连接符 57"/>
          <p:cNvCxnSpPr>
            <a:cxnSpLocks noChangeShapeType="1"/>
          </p:cNvCxnSpPr>
          <p:nvPr/>
        </p:nvCxnSpPr>
        <p:spPr bwMode="auto">
          <a:xfrm>
            <a:off x="1820863" y="4849813"/>
            <a:ext cx="0" cy="269875"/>
          </a:xfrm>
          <a:prstGeom prst="line">
            <a:avLst/>
          </a:prstGeom>
          <a:noFill/>
          <a:ln w="12700" algn="ctr">
            <a:solidFill>
              <a:schemeClr val="tx1"/>
            </a:solidFill>
            <a:round/>
            <a:headEnd/>
            <a:tailEnd/>
          </a:ln>
        </p:spPr>
      </p:cxnSp>
      <p:sp>
        <p:nvSpPr>
          <p:cNvPr id="59" name="内容占位符 4"/>
          <p:cNvSpPr txBox="1">
            <a:spLocks/>
          </p:cNvSpPr>
          <p:nvPr/>
        </p:nvSpPr>
        <p:spPr>
          <a:xfrm>
            <a:off x="1497013" y="4840288"/>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0" name="椭圆 59"/>
          <p:cNvSpPr/>
          <p:nvPr/>
        </p:nvSpPr>
        <p:spPr bwMode="auto">
          <a:xfrm>
            <a:off x="1654175" y="573087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B</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4959" name="直接连接符 60"/>
          <p:cNvCxnSpPr>
            <a:cxnSpLocks noChangeShapeType="1"/>
          </p:cNvCxnSpPr>
          <p:nvPr/>
        </p:nvCxnSpPr>
        <p:spPr bwMode="auto">
          <a:xfrm>
            <a:off x="1806575" y="5437188"/>
            <a:ext cx="0" cy="269875"/>
          </a:xfrm>
          <a:prstGeom prst="line">
            <a:avLst/>
          </a:prstGeom>
          <a:noFill/>
          <a:ln w="12700" algn="ctr">
            <a:solidFill>
              <a:schemeClr val="tx1"/>
            </a:solidFill>
            <a:round/>
            <a:headEnd/>
            <a:tailEnd/>
          </a:ln>
        </p:spPr>
      </p:cxnSp>
      <p:sp>
        <p:nvSpPr>
          <p:cNvPr id="62" name="内容占位符 4"/>
          <p:cNvSpPr txBox="1">
            <a:spLocks/>
          </p:cNvSpPr>
          <p:nvPr/>
        </p:nvSpPr>
        <p:spPr>
          <a:xfrm>
            <a:off x="1489075" y="542766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4961" name="组合 8"/>
          <p:cNvGrpSpPr>
            <a:grpSpLocks/>
          </p:cNvGrpSpPr>
          <p:nvPr/>
        </p:nvGrpSpPr>
        <p:grpSpPr bwMode="auto">
          <a:xfrm>
            <a:off x="2149475" y="4221163"/>
            <a:ext cx="498475" cy="619125"/>
            <a:chOff x="2149680" y="4220370"/>
            <a:chExt cx="498589" cy="619250"/>
          </a:xfrm>
        </p:grpSpPr>
        <p:sp>
          <p:nvSpPr>
            <p:cNvPr id="53"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5008" name="直接连接符 53"/>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64" name="椭圆 63"/>
            <p:cNvSpPr/>
            <p:nvPr/>
          </p:nvSpPr>
          <p:spPr bwMode="auto">
            <a:xfrm>
              <a:off x="2233837" y="4552224"/>
              <a:ext cx="287403" cy="28739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cxnSp>
        <p:nvCxnSpPr>
          <p:cNvPr id="124962" name="直接连接符 54"/>
          <p:cNvCxnSpPr>
            <a:cxnSpLocks noChangeShapeType="1"/>
            <a:stCxn id="64" idx="4"/>
          </p:cNvCxnSpPr>
          <p:nvPr/>
        </p:nvCxnSpPr>
        <p:spPr bwMode="auto">
          <a:xfrm flipH="1">
            <a:off x="2212975" y="4840288"/>
            <a:ext cx="165100" cy="279400"/>
          </a:xfrm>
          <a:prstGeom prst="line">
            <a:avLst/>
          </a:prstGeom>
          <a:noFill/>
          <a:ln w="12700" algn="ctr">
            <a:solidFill>
              <a:schemeClr val="tx1"/>
            </a:solidFill>
            <a:round/>
            <a:headEnd/>
            <a:tailEnd/>
          </a:ln>
        </p:spPr>
      </p:cxnSp>
      <p:sp>
        <p:nvSpPr>
          <p:cNvPr id="56" name="椭圆 55"/>
          <p:cNvSpPr/>
          <p:nvPr/>
        </p:nvSpPr>
        <p:spPr bwMode="auto">
          <a:xfrm>
            <a:off x="2025650" y="5137150"/>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6" name="内容占位符 4"/>
          <p:cNvSpPr txBox="1">
            <a:spLocks/>
          </p:cNvSpPr>
          <p:nvPr/>
        </p:nvSpPr>
        <p:spPr>
          <a:xfrm>
            <a:off x="1990725" y="4837113"/>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7" name="椭圆 66"/>
          <p:cNvSpPr/>
          <p:nvPr/>
        </p:nvSpPr>
        <p:spPr bwMode="auto">
          <a:xfrm>
            <a:off x="2049463" y="571182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C</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4966" name="直接连接符 67"/>
          <p:cNvCxnSpPr>
            <a:cxnSpLocks noChangeShapeType="1"/>
          </p:cNvCxnSpPr>
          <p:nvPr/>
        </p:nvCxnSpPr>
        <p:spPr bwMode="auto">
          <a:xfrm>
            <a:off x="2201863" y="5418138"/>
            <a:ext cx="0" cy="269875"/>
          </a:xfrm>
          <a:prstGeom prst="line">
            <a:avLst/>
          </a:prstGeom>
          <a:noFill/>
          <a:ln w="12700" algn="ctr">
            <a:solidFill>
              <a:schemeClr val="tx1"/>
            </a:solidFill>
            <a:round/>
            <a:headEnd/>
            <a:tailEnd/>
          </a:ln>
        </p:spPr>
      </p:cxnSp>
      <p:sp>
        <p:nvSpPr>
          <p:cNvPr id="69" name="内容占位符 4"/>
          <p:cNvSpPr txBox="1">
            <a:spLocks/>
          </p:cNvSpPr>
          <p:nvPr/>
        </p:nvSpPr>
        <p:spPr>
          <a:xfrm>
            <a:off x="1884363" y="540861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0" name="内容占位符 4"/>
          <p:cNvSpPr txBox="1">
            <a:spLocks/>
          </p:cNvSpPr>
          <p:nvPr/>
        </p:nvSpPr>
        <p:spPr>
          <a:xfrm>
            <a:off x="1779588" y="6192838"/>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4969" name="组合 70"/>
          <p:cNvGrpSpPr>
            <a:grpSpLocks/>
          </p:cNvGrpSpPr>
          <p:nvPr/>
        </p:nvGrpSpPr>
        <p:grpSpPr bwMode="auto">
          <a:xfrm>
            <a:off x="2465388" y="4787900"/>
            <a:ext cx="498475" cy="619125"/>
            <a:chOff x="2149680" y="4220370"/>
            <a:chExt cx="498589" cy="619250"/>
          </a:xfrm>
        </p:grpSpPr>
        <p:sp>
          <p:nvSpPr>
            <p:cNvPr id="72"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5005" name="直接连接符 72"/>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74" name="椭圆 73"/>
            <p:cNvSpPr/>
            <p:nvPr/>
          </p:nvSpPr>
          <p:spPr bwMode="auto">
            <a:xfrm>
              <a:off x="2233836" y="4552225"/>
              <a:ext cx="287404" cy="28739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sp>
        <p:nvSpPr>
          <p:cNvPr id="75" name="椭圆 74"/>
          <p:cNvSpPr/>
          <p:nvPr/>
        </p:nvSpPr>
        <p:spPr bwMode="auto">
          <a:xfrm>
            <a:off x="2544763" y="5707063"/>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4971" name="直接连接符 75"/>
          <p:cNvCxnSpPr>
            <a:cxnSpLocks noChangeShapeType="1"/>
          </p:cNvCxnSpPr>
          <p:nvPr/>
        </p:nvCxnSpPr>
        <p:spPr bwMode="auto">
          <a:xfrm>
            <a:off x="2697163" y="5413375"/>
            <a:ext cx="0" cy="269875"/>
          </a:xfrm>
          <a:prstGeom prst="line">
            <a:avLst/>
          </a:prstGeom>
          <a:noFill/>
          <a:ln w="12700" algn="ctr">
            <a:solidFill>
              <a:schemeClr val="tx1"/>
            </a:solidFill>
            <a:round/>
            <a:headEnd/>
            <a:tailEnd/>
          </a:ln>
        </p:spPr>
      </p:cxnSp>
      <p:sp>
        <p:nvSpPr>
          <p:cNvPr id="77" name="内容占位符 4"/>
          <p:cNvSpPr txBox="1">
            <a:spLocks/>
          </p:cNvSpPr>
          <p:nvPr/>
        </p:nvSpPr>
        <p:spPr>
          <a:xfrm>
            <a:off x="2379663" y="5403850"/>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8" name="椭圆 77"/>
          <p:cNvSpPr/>
          <p:nvPr/>
        </p:nvSpPr>
        <p:spPr bwMode="auto">
          <a:xfrm>
            <a:off x="4041775" y="33464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4974" name="直接连接符 78"/>
          <p:cNvCxnSpPr>
            <a:cxnSpLocks noChangeShapeType="1"/>
            <a:stCxn id="16" idx="6"/>
            <a:endCxn id="78" idx="0"/>
          </p:cNvCxnSpPr>
          <p:nvPr/>
        </p:nvCxnSpPr>
        <p:spPr bwMode="auto">
          <a:xfrm>
            <a:off x="2263775" y="2847975"/>
            <a:ext cx="1922463" cy="498475"/>
          </a:xfrm>
          <a:prstGeom prst="line">
            <a:avLst/>
          </a:prstGeom>
          <a:noFill/>
          <a:ln w="12700" algn="ctr">
            <a:solidFill>
              <a:schemeClr val="tx1"/>
            </a:solidFill>
            <a:round/>
            <a:headEnd/>
            <a:tailEnd/>
          </a:ln>
        </p:spPr>
      </p:cxnSp>
      <p:sp>
        <p:nvSpPr>
          <p:cNvPr id="80" name="内容占位符 4"/>
          <p:cNvSpPr txBox="1">
            <a:spLocks/>
          </p:cNvSpPr>
          <p:nvPr/>
        </p:nvSpPr>
        <p:spPr>
          <a:xfrm>
            <a:off x="2522538" y="2703513"/>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4976" name="组合 81"/>
          <p:cNvGrpSpPr>
            <a:grpSpLocks/>
          </p:cNvGrpSpPr>
          <p:nvPr/>
        </p:nvGrpSpPr>
        <p:grpSpPr bwMode="auto">
          <a:xfrm>
            <a:off x="2968625" y="3495675"/>
            <a:ext cx="1116013" cy="787400"/>
            <a:chOff x="1336205" y="2875963"/>
            <a:chExt cx="1115199" cy="787613"/>
          </a:xfrm>
        </p:grpSpPr>
        <p:grpSp>
          <p:nvGrpSpPr>
            <p:cNvPr id="125000" name="组合 82"/>
            <p:cNvGrpSpPr>
              <a:grpSpLocks/>
            </p:cNvGrpSpPr>
            <p:nvPr/>
          </p:nvGrpSpPr>
          <p:grpSpPr bwMode="auto">
            <a:xfrm>
              <a:off x="1818129" y="2971870"/>
              <a:ext cx="633275" cy="691706"/>
              <a:chOff x="2767007" y="1720391"/>
              <a:chExt cx="633275" cy="691706"/>
            </a:xfrm>
          </p:grpSpPr>
          <p:sp>
            <p:nvSpPr>
              <p:cNvPr id="85" name="椭圆 84"/>
              <p:cNvSpPr/>
              <p:nvPr/>
            </p:nvSpPr>
            <p:spPr bwMode="auto">
              <a:xfrm>
                <a:off x="2767331" y="2123094"/>
                <a:ext cx="287129" cy="289003"/>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5003" name="直接连接符 85"/>
              <p:cNvCxnSpPr>
                <a:cxnSpLocks noChangeShapeType="1"/>
                <a:stCxn id="78" idx="3"/>
                <a:endCxn id="85" idx="0"/>
              </p:cNvCxnSpPr>
              <p:nvPr/>
            </p:nvCxnSpPr>
            <p:spPr bwMode="auto">
              <a:xfrm flipH="1">
                <a:off x="2911007" y="1720391"/>
                <a:ext cx="489275" cy="403706"/>
              </a:xfrm>
              <a:prstGeom prst="line">
                <a:avLst/>
              </a:prstGeom>
              <a:noFill/>
              <a:ln w="12700" algn="ctr">
                <a:solidFill>
                  <a:schemeClr val="tx1"/>
                </a:solidFill>
                <a:round/>
                <a:headEnd/>
                <a:tailEnd/>
              </a:ln>
            </p:spPr>
          </p:cxnSp>
        </p:grpSp>
        <p:sp>
          <p:nvSpPr>
            <p:cNvPr id="84" name="内容占位符 4"/>
            <p:cNvSpPr txBox="1">
              <a:spLocks/>
            </p:cNvSpPr>
            <p:nvPr/>
          </p:nvSpPr>
          <p:spPr>
            <a:xfrm>
              <a:off x="1336205" y="2875963"/>
              <a:ext cx="966083"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4977" name="组合 86"/>
          <p:cNvGrpSpPr>
            <a:grpSpLocks/>
          </p:cNvGrpSpPr>
          <p:nvPr/>
        </p:nvGrpSpPr>
        <p:grpSpPr bwMode="auto">
          <a:xfrm>
            <a:off x="2649538" y="4191000"/>
            <a:ext cx="966787" cy="644525"/>
            <a:chOff x="1521949" y="2875963"/>
            <a:chExt cx="965663" cy="644733"/>
          </a:xfrm>
        </p:grpSpPr>
        <p:grpSp>
          <p:nvGrpSpPr>
            <p:cNvPr id="124996" name="组合 87"/>
            <p:cNvGrpSpPr>
              <a:grpSpLocks/>
            </p:cNvGrpSpPr>
            <p:nvPr/>
          </p:nvGrpSpPr>
          <p:grpSpPr bwMode="auto">
            <a:xfrm>
              <a:off x="1903857" y="2968232"/>
              <a:ext cx="563120" cy="552464"/>
              <a:chOff x="2852735" y="1716753"/>
              <a:chExt cx="563120" cy="552464"/>
            </a:xfrm>
          </p:grpSpPr>
          <p:sp>
            <p:nvSpPr>
              <p:cNvPr id="90" name="椭圆 89"/>
              <p:cNvSpPr/>
              <p:nvPr/>
            </p:nvSpPr>
            <p:spPr bwMode="auto">
              <a:xfrm>
                <a:off x="2852969" y="1981787"/>
                <a:ext cx="288589" cy="287430"/>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4999" name="直接连接符 90"/>
              <p:cNvCxnSpPr>
                <a:cxnSpLocks noChangeShapeType="1"/>
                <a:stCxn id="85" idx="4"/>
                <a:endCxn id="90" idx="7"/>
              </p:cNvCxnSpPr>
              <p:nvPr/>
            </p:nvCxnSpPr>
            <p:spPr bwMode="auto">
              <a:xfrm flipH="1">
                <a:off x="3098558" y="1716753"/>
                <a:ext cx="317297" cy="306641"/>
              </a:xfrm>
              <a:prstGeom prst="line">
                <a:avLst/>
              </a:prstGeom>
              <a:noFill/>
              <a:ln w="12700" algn="ctr">
                <a:solidFill>
                  <a:schemeClr val="tx1"/>
                </a:solidFill>
                <a:round/>
                <a:headEnd/>
                <a:tailEnd/>
              </a:ln>
            </p:spPr>
          </p:cxnSp>
        </p:grpSp>
        <p:sp>
          <p:nvSpPr>
            <p:cNvPr id="89" name="内容占位符 4"/>
            <p:cNvSpPr txBox="1">
              <a:spLocks/>
            </p:cNvSpPr>
            <p:nvPr/>
          </p:nvSpPr>
          <p:spPr>
            <a:xfrm>
              <a:off x="1521949" y="2875963"/>
              <a:ext cx="965663" cy="365243"/>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92" name="椭圆 91"/>
          <p:cNvSpPr/>
          <p:nvPr/>
        </p:nvSpPr>
        <p:spPr bwMode="auto">
          <a:xfrm>
            <a:off x="3021013" y="51085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4979" name="直接连接符 92"/>
          <p:cNvCxnSpPr>
            <a:cxnSpLocks noChangeShapeType="1"/>
          </p:cNvCxnSpPr>
          <p:nvPr/>
        </p:nvCxnSpPr>
        <p:spPr bwMode="auto">
          <a:xfrm>
            <a:off x="3173413" y="4816475"/>
            <a:ext cx="0" cy="269875"/>
          </a:xfrm>
          <a:prstGeom prst="line">
            <a:avLst/>
          </a:prstGeom>
          <a:noFill/>
          <a:ln w="12700" algn="ctr">
            <a:solidFill>
              <a:schemeClr val="tx1"/>
            </a:solidFill>
            <a:round/>
            <a:headEnd/>
            <a:tailEnd/>
          </a:ln>
        </p:spPr>
      </p:cxnSp>
      <p:sp>
        <p:nvSpPr>
          <p:cNvPr id="94" name="内容占位符 4"/>
          <p:cNvSpPr txBox="1">
            <a:spLocks/>
          </p:cNvSpPr>
          <p:nvPr/>
        </p:nvSpPr>
        <p:spPr>
          <a:xfrm>
            <a:off x="2849563" y="4806950"/>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95" name="椭圆 94"/>
          <p:cNvSpPr/>
          <p:nvPr/>
        </p:nvSpPr>
        <p:spPr bwMode="auto">
          <a:xfrm>
            <a:off x="3035300" y="56975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D</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4982" name="直接连接符 95"/>
          <p:cNvCxnSpPr>
            <a:cxnSpLocks noChangeShapeType="1"/>
          </p:cNvCxnSpPr>
          <p:nvPr/>
        </p:nvCxnSpPr>
        <p:spPr bwMode="auto">
          <a:xfrm>
            <a:off x="3187700" y="5403850"/>
            <a:ext cx="0" cy="269875"/>
          </a:xfrm>
          <a:prstGeom prst="line">
            <a:avLst/>
          </a:prstGeom>
          <a:noFill/>
          <a:ln w="12700" algn="ctr">
            <a:solidFill>
              <a:schemeClr val="tx1"/>
            </a:solidFill>
            <a:round/>
            <a:headEnd/>
            <a:tailEnd/>
          </a:ln>
        </p:spPr>
      </p:cxnSp>
      <p:sp>
        <p:nvSpPr>
          <p:cNvPr id="97" name="内容占位符 4"/>
          <p:cNvSpPr txBox="1">
            <a:spLocks/>
          </p:cNvSpPr>
          <p:nvPr/>
        </p:nvSpPr>
        <p:spPr>
          <a:xfrm>
            <a:off x="2870200" y="5394325"/>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98" name="内容占位符 4"/>
          <p:cNvSpPr txBox="1">
            <a:spLocks/>
          </p:cNvSpPr>
          <p:nvPr/>
        </p:nvSpPr>
        <p:spPr>
          <a:xfrm>
            <a:off x="2889250" y="617220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4985" name="组合 98"/>
          <p:cNvGrpSpPr>
            <a:grpSpLocks/>
          </p:cNvGrpSpPr>
          <p:nvPr/>
        </p:nvGrpSpPr>
        <p:grpSpPr bwMode="auto">
          <a:xfrm>
            <a:off x="3702050" y="4243388"/>
            <a:ext cx="515938" cy="592137"/>
            <a:chOff x="2149680" y="4220370"/>
            <a:chExt cx="514986" cy="590674"/>
          </a:xfrm>
        </p:grpSpPr>
        <p:sp>
          <p:nvSpPr>
            <p:cNvPr id="100" name="内容占位符 4"/>
            <p:cNvSpPr txBox="1">
              <a:spLocks/>
            </p:cNvSpPr>
            <p:nvPr/>
          </p:nvSpPr>
          <p:spPr>
            <a:xfrm>
              <a:off x="2292291" y="4220370"/>
              <a:ext cx="356529" cy="365806"/>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4994" name="直接连接符 100"/>
            <p:cNvCxnSpPr>
              <a:cxnSpLocks noChangeShapeType="1"/>
              <a:endCxn id="102" idx="1"/>
            </p:cNvCxnSpPr>
            <p:nvPr/>
          </p:nvCxnSpPr>
          <p:spPr bwMode="auto">
            <a:xfrm>
              <a:off x="2149680" y="4239328"/>
              <a:ext cx="269163" cy="325893"/>
            </a:xfrm>
            <a:prstGeom prst="line">
              <a:avLst/>
            </a:prstGeom>
            <a:noFill/>
            <a:ln w="12700" algn="ctr">
              <a:solidFill>
                <a:schemeClr val="tx1"/>
              </a:solidFill>
              <a:round/>
              <a:headEnd/>
              <a:tailEnd/>
            </a:ln>
          </p:spPr>
        </p:cxnSp>
        <p:sp>
          <p:nvSpPr>
            <p:cNvPr id="102" name="椭圆 101"/>
            <p:cNvSpPr/>
            <p:nvPr/>
          </p:nvSpPr>
          <p:spPr bwMode="auto">
            <a:xfrm>
              <a:off x="2376274" y="4522833"/>
              <a:ext cx="288392" cy="28821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sp>
        <p:nvSpPr>
          <p:cNvPr id="124986" name="圆角矩形标注 102"/>
          <p:cNvSpPr>
            <a:spLocks noChangeArrowheads="1"/>
          </p:cNvSpPr>
          <p:nvPr/>
        </p:nvSpPr>
        <p:spPr bwMode="auto">
          <a:xfrm>
            <a:off x="5228544" y="3825605"/>
            <a:ext cx="4535487" cy="1943370"/>
          </a:xfrm>
          <a:prstGeom prst="wedgeRoundRectCallout">
            <a:avLst>
              <a:gd name="adj1" fmla="val -65211"/>
              <a:gd name="adj2" fmla="val 23104"/>
              <a:gd name="adj3" fmla="val 16667"/>
            </a:avLst>
          </a:prstGeom>
          <a:solidFill>
            <a:schemeClr val="bg2"/>
          </a:solidFill>
          <a:ln w="44450" algn="ctr">
            <a:solidFill>
              <a:schemeClr val="tx1"/>
            </a:solidFill>
            <a:round/>
            <a:headEnd/>
            <a:tailEnd type="triangle" w="med" len="med"/>
          </a:ln>
        </p:spPr>
        <p:txBody>
          <a:bodyPr lIns="90000" tIns="46800" rIns="90000" bIns="46800">
            <a:spAutoFit/>
          </a:bodyPr>
          <a:lstStyle/>
          <a:p>
            <a:pPr lvl="0" fontAlgn="base">
              <a:spcBef>
                <a:spcPct val="0"/>
              </a:spcBef>
              <a:spcAft>
                <a:spcPct val="0"/>
              </a:spcAft>
              <a:defRPr/>
            </a:pPr>
            <a:r>
              <a:rPr lang="en-US" altLang="zh-CN" dirty="0" err="1">
                <a:solidFill>
                  <a:srgbClr val="000000"/>
                </a:solidFill>
                <a:latin typeface="Verdana" pitchFamily="34" charset="0"/>
                <a:ea typeface="宋体" charset="-122"/>
              </a:rPr>
              <a:t>cw</a:t>
            </a:r>
            <a:r>
              <a:rPr lang="en-US" altLang="zh-CN" dirty="0">
                <a:solidFill>
                  <a:srgbClr val="000000"/>
                </a:solidFill>
                <a:latin typeface="Verdana" pitchFamily="34" charset="0"/>
                <a:ea typeface="宋体" charset="-122"/>
              </a:rPr>
              <a:t>=1+11+21+0+33=66</a:t>
            </a:r>
          </a:p>
          <a:p>
            <a:pPr lvl="0" fontAlgn="base">
              <a:spcBef>
                <a:spcPct val="0"/>
              </a:spcBef>
              <a:spcAft>
                <a:spcPct val="0"/>
              </a:spcAft>
              <a:defRPr/>
            </a:pPr>
            <a:r>
              <a:rPr lang="en-US" altLang="zh-CN" dirty="0">
                <a:solidFill>
                  <a:srgbClr val="000000"/>
                </a:solidFill>
                <a:latin typeface="Verdana" pitchFamily="34" charset="0"/>
                <a:ea typeface="宋体" charset="-122"/>
              </a:rPr>
              <a:t>M-</a:t>
            </a:r>
            <a:r>
              <a:rPr lang="en-US" altLang="zh-CN" dirty="0" err="1">
                <a:solidFill>
                  <a:srgbClr val="000000"/>
                </a:solidFill>
                <a:latin typeface="Verdana" pitchFamily="34" charset="0"/>
                <a:ea typeface="宋体" charset="-122"/>
              </a:rPr>
              <a:t>cw</a:t>
            </a:r>
            <a:r>
              <a:rPr lang="en-US" altLang="zh-CN" dirty="0">
                <a:solidFill>
                  <a:srgbClr val="000000"/>
                </a:solidFill>
                <a:latin typeface="Verdana" pitchFamily="34" charset="0"/>
                <a:ea typeface="宋体" charset="-122"/>
              </a:rPr>
              <a:t>=110-66=44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cp=11+21+31+0+43+0+0=106</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rp</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=44/55*65=52</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bp=</a:t>
            </a:r>
            <a:r>
              <a:rPr kumimoji="0" lang="en-US" altLang="zh-CN" sz="1800" b="0" i="0" u="none" strike="noStrike" kern="1200" cap="none" spc="0" normalizeH="0" baseline="0" noProof="0" dirty="0" err="1">
                <a:ln>
                  <a:noFill/>
                </a:ln>
                <a:solidFill>
                  <a:srgbClr val="FF0000"/>
                </a:solidFill>
                <a:effectLst/>
                <a:uLnTx/>
                <a:uFillTx/>
                <a:latin typeface="Verdana" pitchFamily="34" charset="0"/>
                <a:ea typeface="宋体" charset="-122"/>
                <a:cs typeface="+mn-cs"/>
              </a:rPr>
              <a:t>cp+rp</a:t>
            </a: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=158&lt;L</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zh-CN" altLang="en-US" sz="1800" b="0" i="0" u="none" strike="noStrike" kern="1200" cap="none" spc="0" normalizeH="0" baseline="0" noProof="0" dirty="0">
                <a:ln>
                  <a:noFill/>
                </a:ln>
                <a:solidFill>
                  <a:srgbClr val="FF0000"/>
                </a:solidFill>
                <a:effectLst/>
                <a:uLnTx/>
                <a:uFillTx/>
                <a:latin typeface="Verdana" pitchFamily="34" charset="0"/>
                <a:ea typeface="宋体" charset="-122"/>
                <a:cs typeface="+mn-cs"/>
              </a:rPr>
              <a:t>不含最优解，剪枝</a:t>
            </a:r>
          </a:p>
        </p:txBody>
      </p:sp>
      <p:sp>
        <p:nvSpPr>
          <p:cNvPr id="104" name="椭圆 103"/>
          <p:cNvSpPr/>
          <p:nvPr/>
        </p:nvSpPr>
        <p:spPr bwMode="auto">
          <a:xfrm>
            <a:off x="4217988" y="5086350"/>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4988" name="直接连接符 104"/>
          <p:cNvCxnSpPr>
            <a:cxnSpLocks noChangeShapeType="1"/>
          </p:cNvCxnSpPr>
          <p:nvPr/>
        </p:nvCxnSpPr>
        <p:spPr bwMode="auto">
          <a:xfrm>
            <a:off x="4135341" y="4824963"/>
            <a:ext cx="143913" cy="321712"/>
          </a:xfrm>
          <a:prstGeom prst="line">
            <a:avLst/>
          </a:prstGeom>
          <a:noFill/>
          <a:ln w="12700" algn="ctr">
            <a:solidFill>
              <a:schemeClr val="tx1"/>
            </a:solidFill>
            <a:round/>
            <a:headEnd/>
            <a:tailEnd/>
          </a:ln>
        </p:spPr>
      </p:cxnSp>
      <p:sp>
        <p:nvSpPr>
          <p:cNvPr id="106" name="内容占位符 4"/>
          <p:cNvSpPr txBox="1">
            <a:spLocks/>
          </p:cNvSpPr>
          <p:nvPr/>
        </p:nvSpPr>
        <p:spPr>
          <a:xfrm>
            <a:off x="4196607" y="4789776"/>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01" name="组合 100">
            <a:extLst>
              <a:ext uri="{FF2B5EF4-FFF2-40B4-BE49-F238E27FC236}">
                <a16:creationId xmlns:a16="http://schemas.microsoft.com/office/drawing/2014/main" id="{66C6FF99-0347-4AC0-8D4A-A774DC0C8C79}"/>
              </a:ext>
            </a:extLst>
          </p:cNvPr>
          <p:cNvGrpSpPr/>
          <p:nvPr/>
        </p:nvGrpSpPr>
        <p:grpSpPr>
          <a:xfrm>
            <a:off x="4231594" y="5066867"/>
            <a:ext cx="421822" cy="421822"/>
            <a:chOff x="961408" y="5977402"/>
            <a:chExt cx="421822" cy="421822"/>
          </a:xfrm>
        </p:grpSpPr>
        <p:cxnSp>
          <p:nvCxnSpPr>
            <p:cNvPr id="103" name="直接连接符 102">
              <a:extLst>
                <a:ext uri="{FF2B5EF4-FFF2-40B4-BE49-F238E27FC236}">
                  <a16:creationId xmlns:a16="http://schemas.microsoft.com/office/drawing/2014/main" id="{79854327-D875-4AE1-9126-556690615D8F}"/>
                </a:ext>
              </a:extLst>
            </p:cNvPr>
            <p:cNvCxnSpPr/>
            <p:nvPr/>
          </p:nvCxnSpPr>
          <p:spPr>
            <a:xfrm>
              <a:off x="961408" y="5977402"/>
              <a:ext cx="421822" cy="4218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CB97ADFB-ED49-4850-A2C9-1AB8CD990338}"/>
                </a:ext>
              </a:extLst>
            </p:cNvPr>
            <p:cNvCxnSpPr/>
            <p:nvPr/>
          </p:nvCxnSpPr>
          <p:spPr>
            <a:xfrm flipH="1">
              <a:off x="988730" y="6010603"/>
              <a:ext cx="332718" cy="33271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04EA9318-7B2E-47D9-93DF-7A46051A7AA4}"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33</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8286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242888" y="84138"/>
            <a:ext cx="7472362" cy="730250"/>
          </a:xfrm>
          <a:prstGeom prst="rect">
            <a:avLst/>
          </a:prstGeom>
          <a:solidFill>
            <a:schemeClr val="bg1"/>
          </a:solidFill>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)=(1,11,21,23,33,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43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effectLst/>
                <a:uLnTx/>
                <a:uFillTx/>
                <a:latin typeface="黑体"/>
                <a:ea typeface="黑体"/>
                <a:cs typeface="+mn-cs"/>
              </a:rPr>
              <a:t>45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53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effectLst/>
                <a:uLnTx/>
                <a:uFillTx/>
                <a:latin typeface="黑体"/>
                <a:ea typeface="黑体"/>
                <a:cs typeface="+mn-cs"/>
              </a:rPr>
              <a:t>55</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25956" name="组合 1"/>
          <p:cNvGrpSpPr>
            <a:grpSpLocks/>
          </p:cNvGrpSpPr>
          <p:nvPr/>
        </p:nvGrpSpPr>
        <p:grpSpPr bwMode="auto">
          <a:xfrm>
            <a:off x="2924175" y="1089025"/>
            <a:ext cx="490538" cy="650875"/>
            <a:chOff x="2924175" y="1760321"/>
            <a:chExt cx="489852" cy="651776"/>
          </a:xfrm>
        </p:grpSpPr>
        <p:sp>
          <p:nvSpPr>
            <p:cNvPr id="5" name="椭圆 4"/>
            <p:cNvSpPr/>
            <p:nvPr/>
          </p:nvSpPr>
          <p:spPr bwMode="auto">
            <a:xfrm>
              <a:off x="2924175" y="2124362"/>
              <a:ext cx="288521" cy="28773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6052" name="直接连接符 7"/>
            <p:cNvCxnSpPr>
              <a:cxnSpLocks noChangeShapeType="1"/>
              <a:stCxn id="4" idx="3"/>
              <a:endCxn id="5" idx="0"/>
            </p:cNvCxnSpPr>
            <p:nvPr/>
          </p:nvCxnSpPr>
          <p:spPr bwMode="auto">
            <a:xfrm flipH="1">
              <a:off x="3068175" y="1760321"/>
              <a:ext cx="345852" cy="363776"/>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9731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5958" name="组合 11"/>
          <p:cNvGrpSpPr>
            <a:grpSpLocks/>
          </p:cNvGrpSpPr>
          <p:nvPr/>
        </p:nvGrpSpPr>
        <p:grpSpPr bwMode="auto">
          <a:xfrm>
            <a:off x="2451100" y="1693863"/>
            <a:ext cx="488950" cy="665162"/>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6050"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15573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5960" name="组合 6"/>
          <p:cNvGrpSpPr>
            <a:grpSpLocks/>
          </p:cNvGrpSpPr>
          <p:nvPr/>
        </p:nvGrpSpPr>
        <p:grpSpPr bwMode="auto">
          <a:xfrm>
            <a:off x="1336675" y="2205038"/>
            <a:ext cx="1128713" cy="787400"/>
            <a:chOff x="1336205" y="2875963"/>
            <a:chExt cx="1128944" cy="787613"/>
          </a:xfrm>
        </p:grpSpPr>
        <p:grpSp>
          <p:nvGrpSpPr>
            <p:cNvPr id="126045"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6048"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5961" name="组合 20"/>
          <p:cNvGrpSpPr>
            <a:grpSpLocks/>
          </p:cNvGrpSpPr>
          <p:nvPr/>
        </p:nvGrpSpPr>
        <p:grpSpPr bwMode="auto">
          <a:xfrm>
            <a:off x="895350" y="2841625"/>
            <a:ext cx="1128713" cy="788988"/>
            <a:chOff x="1336205" y="2875963"/>
            <a:chExt cx="1128944" cy="787613"/>
          </a:xfrm>
        </p:grpSpPr>
        <p:grpSp>
          <p:nvGrpSpPr>
            <p:cNvPr id="126041"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6"/>
                <a:ext cx="288984" cy="28842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6044"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5962" name="组合 25"/>
          <p:cNvGrpSpPr>
            <a:grpSpLocks/>
          </p:cNvGrpSpPr>
          <p:nvPr/>
        </p:nvGrpSpPr>
        <p:grpSpPr bwMode="auto">
          <a:xfrm>
            <a:off x="415925" y="3500438"/>
            <a:ext cx="1128713" cy="787400"/>
            <a:chOff x="1336205" y="2875963"/>
            <a:chExt cx="1128944" cy="787613"/>
          </a:xfrm>
        </p:grpSpPr>
        <p:grpSp>
          <p:nvGrpSpPr>
            <p:cNvPr id="126037"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6040"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36" name="椭圆 35"/>
          <p:cNvSpPr/>
          <p:nvPr/>
        </p:nvSpPr>
        <p:spPr bwMode="auto">
          <a:xfrm>
            <a:off x="1047750" y="4560888"/>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5964" name="直接连接符 36"/>
          <p:cNvCxnSpPr>
            <a:cxnSpLocks noChangeShapeType="1"/>
          </p:cNvCxnSpPr>
          <p:nvPr/>
        </p:nvCxnSpPr>
        <p:spPr bwMode="auto">
          <a:xfrm>
            <a:off x="1200150" y="4268788"/>
            <a:ext cx="0" cy="269875"/>
          </a:xfrm>
          <a:prstGeom prst="line">
            <a:avLst/>
          </a:prstGeom>
          <a:noFill/>
          <a:ln w="12700" algn="ctr">
            <a:solidFill>
              <a:schemeClr val="tx1"/>
            </a:solidFill>
            <a:round/>
            <a:headEnd/>
            <a:tailEnd/>
          </a:ln>
        </p:spPr>
      </p:cxnSp>
      <p:sp>
        <p:nvSpPr>
          <p:cNvPr id="35" name="内容占位符 4"/>
          <p:cNvSpPr txBox="1">
            <a:spLocks/>
          </p:cNvSpPr>
          <p:nvPr/>
        </p:nvSpPr>
        <p:spPr>
          <a:xfrm>
            <a:off x="350838" y="4287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0" name="椭圆 39"/>
          <p:cNvSpPr/>
          <p:nvPr/>
        </p:nvSpPr>
        <p:spPr bwMode="auto">
          <a:xfrm>
            <a:off x="1030288" y="5146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5967" name="直接连接符 40"/>
          <p:cNvCxnSpPr>
            <a:cxnSpLocks noChangeShapeType="1"/>
          </p:cNvCxnSpPr>
          <p:nvPr/>
        </p:nvCxnSpPr>
        <p:spPr bwMode="auto">
          <a:xfrm>
            <a:off x="1182688" y="4854575"/>
            <a:ext cx="0" cy="269875"/>
          </a:xfrm>
          <a:prstGeom prst="line">
            <a:avLst/>
          </a:prstGeom>
          <a:noFill/>
          <a:ln w="12700" algn="ctr">
            <a:solidFill>
              <a:schemeClr val="tx1"/>
            </a:solidFill>
            <a:round/>
            <a:headEnd/>
            <a:tailEnd/>
          </a:ln>
        </p:spPr>
      </p:cxnSp>
      <p:sp>
        <p:nvSpPr>
          <p:cNvPr id="42" name="内容占位符 4"/>
          <p:cNvSpPr txBox="1">
            <a:spLocks/>
          </p:cNvSpPr>
          <p:nvPr/>
        </p:nvSpPr>
        <p:spPr>
          <a:xfrm>
            <a:off x="357188" y="4845050"/>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4" name="椭圆 43"/>
          <p:cNvSpPr/>
          <p:nvPr/>
        </p:nvSpPr>
        <p:spPr bwMode="auto">
          <a:xfrm>
            <a:off x="1016000" y="57356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5970" name="直接连接符 44"/>
          <p:cNvCxnSpPr>
            <a:cxnSpLocks noChangeShapeType="1"/>
          </p:cNvCxnSpPr>
          <p:nvPr/>
        </p:nvCxnSpPr>
        <p:spPr bwMode="auto">
          <a:xfrm>
            <a:off x="1168400" y="5441950"/>
            <a:ext cx="0" cy="269875"/>
          </a:xfrm>
          <a:prstGeom prst="line">
            <a:avLst/>
          </a:prstGeom>
          <a:noFill/>
          <a:ln w="12700" algn="ctr">
            <a:solidFill>
              <a:schemeClr val="tx1"/>
            </a:solidFill>
            <a:round/>
            <a:headEnd/>
            <a:tailEnd/>
          </a:ln>
        </p:spPr>
      </p:cxnSp>
      <p:sp>
        <p:nvSpPr>
          <p:cNvPr id="46" name="内容占位符 4"/>
          <p:cNvSpPr txBox="1">
            <a:spLocks/>
          </p:cNvSpPr>
          <p:nvPr/>
        </p:nvSpPr>
        <p:spPr>
          <a:xfrm>
            <a:off x="336550" y="543242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y[7]=0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3" name="内容占位符 4"/>
          <p:cNvSpPr txBox="1">
            <a:spLocks/>
          </p:cNvSpPr>
          <p:nvPr/>
        </p:nvSpPr>
        <p:spPr>
          <a:xfrm>
            <a:off x="574675" y="6192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L=139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0" name="椭圆 49"/>
          <p:cNvSpPr/>
          <p:nvPr/>
        </p:nvSpPr>
        <p:spPr bwMode="auto">
          <a:xfrm>
            <a:off x="1960563" y="39941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5974" name="直接连接符 50"/>
          <p:cNvCxnSpPr>
            <a:cxnSpLocks noChangeShapeType="1"/>
            <a:stCxn id="24" idx="5"/>
            <a:endCxn id="50" idx="0"/>
          </p:cNvCxnSpPr>
          <p:nvPr/>
        </p:nvCxnSpPr>
        <p:spPr bwMode="auto">
          <a:xfrm>
            <a:off x="1779588" y="3587750"/>
            <a:ext cx="325437" cy="406400"/>
          </a:xfrm>
          <a:prstGeom prst="line">
            <a:avLst/>
          </a:prstGeom>
          <a:noFill/>
          <a:ln w="12700" algn="ctr">
            <a:solidFill>
              <a:schemeClr val="tx1"/>
            </a:solidFill>
            <a:round/>
            <a:headEnd/>
            <a:tailEnd/>
          </a:ln>
        </p:spPr>
      </p:cxnSp>
      <p:sp>
        <p:nvSpPr>
          <p:cNvPr id="49" name="内容占位符 4"/>
          <p:cNvSpPr txBox="1">
            <a:spLocks/>
          </p:cNvSpPr>
          <p:nvPr/>
        </p:nvSpPr>
        <p:spPr>
          <a:xfrm>
            <a:off x="1958975" y="349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5976" name="直接连接符 46"/>
          <p:cNvCxnSpPr>
            <a:cxnSpLocks noChangeShapeType="1"/>
          </p:cNvCxnSpPr>
          <p:nvPr/>
        </p:nvCxnSpPr>
        <p:spPr bwMode="auto">
          <a:xfrm flipH="1">
            <a:off x="1860550" y="4279900"/>
            <a:ext cx="225425" cy="258763"/>
          </a:xfrm>
          <a:prstGeom prst="line">
            <a:avLst/>
          </a:prstGeom>
          <a:noFill/>
          <a:ln w="12700" algn="ctr">
            <a:solidFill>
              <a:schemeClr val="tx1"/>
            </a:solidFill>
            <a:round/>
            <a:headEnd/>
            <a:tailEnd/>
          </a:ln>
        </p:spPr>
      </p:cxnSp>
      <p:sp>
        <p:nvSpPr>
          <p:cNvPr id="48" name="椭圆 47"/>
          <p:cNvSpPr/>
          <p:nvPr/>
        </p:nvSpPr>
        <p:spPr bwMode="auto">
          <a:xfrm>
            <a:off x="1673225" y="4556125"/>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52" name="内容占位符 4"/>
          <p:cNvSpPr txBox="1">
            <a:spLocks/>
          </p:cNvSpPr>
          <p:nvPr/>
        </p:nvSpPr>
        <p:spPr>
          <a:xfrm>
            <a:off x="1638300" y="4256088"/>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7" name="椭圆 56"/>
          <p:cNvSpPr/>
          <p:nvPr/>
        </p:nvSpPr>
        <p:spPr bwMode="auto">
          <a:xfrm>
            <a:off x="1668463" y="5141913"/>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5980" name="直接连接符 57"/>
          <p:cNvCxnSpPr>
            <a:cxnSpLocks noChangeShapeType="1"/>
          </p:cNvCxnSpPr>
          <p:nvPr/>
        </p:nvCxnSpPr>
        <p:spPr bwMode="auto">
          <a:xfrm>
            <a:off x="1820863" y="4849813"/>
            <a:ext cx="0" cy="269875"/>
          </a:xfrm>
          <a:prstGeom prst="line">
            <a:avLst/>
          </a:prstGeom>
          <a:noFill/>
          <a:ln w="12700" algn="ctr">
            <a:solidFill>
              <a:schemeClr val="tx1"/>
            </a:solidFill>
            <a:round/>
            <a:headEnd/>
            <a:tailEnd/>
          </a:ln>
        </p:spPr>
      </p:cxnSp>
      <p:sp>
        <p:nvSpPr>
          <p:cNvPr id="59" name="内容占位符 4"/>
          <p:cNvSpPr txBox="1">
            <a:spLocks/>
          </p:cNvSpPr>
          <p:nvPr/>
        </p:nvSpPr>
        <p:spPr>
          <a:xfrm>
            <a:off x="1497013" y="4840288"/>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0" name="椭圆 59"/>
          <p:cNvSpPr/>
          <p:nvPr/>
        </p:nvSpPr>
        <p:spPr bwMode="auto">
          <a:xfrm>
            <a:off x="1654175" y="573087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B</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5983" name="直接连接符 60"/>
          <p:cNvCxnSpPr>
            <a:cxnSpLocks noChangeShapeType="1"/>
          </p:cNvCxnSpPr>
          <p:nvPr/>
        </p:nvCxnSpPr>
        <p:spPr bwMode="auto">
          <a:xfrm>
            <a:off x="1806575" y="5437188"/>
            <a:ext cx="0" cy="269875"/>
          </a:xfrm>
          <a:prstGeom prst="line">
            <a:avLst/>
          </a:prstGeom>
          <a:noFill/>
          <a:ln w="12700" algn="ctr">
            <a:solidFill>
              <a:schemeClr val="tx1"/>
            </a:solidFill>
            <a:round/>
            <a:headEnd/>
            <a:tailEnd/>
          </a:ln>
        </p:spPr>
      </p:cxnSp>
      <p:sp>
        <p:nvSpPr>
          <p:cNvPr id="62" name="内容占位符 4"/>
          <p:cNvSpPr txBox="1">
            <a:spLocks/>
          </p:cNvSpPr>
          <p:nvPr/>
        </p:nvSpPr>
        <p:spPr>
          <a:xfrm>
            <a:off x="1489075" y="542766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5985" name="组合 8"/>
          <p:cNvGrpSpPr>
            <a:grpSpLocks/>
          </p:cNvGrpSpPr>
          <p:nvPr/>
        </p:nvGrpSpPr>
        <p:grpSpPr bwMode="auto">
          <a:xfrm>
            <a:off x="2149475" y="4221163"/>
            <a:ext cx="498475" cy="619125"/>
            <a:chOff x="2149680" y="4220370"/>
            <a:chExt cx="498589" cy="619250"/>
          </a:xfrm>
        </p:grpSpPr>
        <p:sp>
          <p:nvSpPr>
            <p:cNvPr id="53"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6035" name="直接连接符 53"/>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64" name="椭圆 63"/>
            <p:cNvSpPr/>
            <p:nvPr/>
          </p:nvSpPr>
          <p:spPr bwMode="auto">
            <a:xfrm>
              <a:off x="2233837" y="4552224"/>
              <a:ext cx="287403" cy="28739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cxnSp>
        <p:nvCxnSpPr>
          <p:cNvPr id="125986" name="直接连接符 54"/>
          <p:cNvCxnSpPr>
            <a:cxnSpLocks noChangeShapeType="1"/>
            <a:stCxn id="64" idx="4"/>
          </p:cNvCxnSpPr>
          <p:nvPr/>
        </p:nvCxnSpPr>
        <p:spPr bwMode="auto">
          <a:xfrm flipH="1">
            <a:off x="2212975" y="4840288"/>
            <a:ext cx="165100" cy="279400"/>
          </a:xfrm>
          <a:prstGeom prst="line">
            <a:avLst/>
          </a:prstGeom>
          <a:noFill/>
          <a:ln w="12700" algn="ctr">
            <a:solidFill>
              <a:schemeClr val="tx1"/>
            </a:solidFill>
            <a:round/>
            <a:headEnd/>
            <a:tailEnd/>
          </a:ln>
        </p:spPr>
      </p:cxnSp>
      <p:sp>
        <p:nvSpPr>
          <p:cNvPr id="56" name="椭圆 55"/>
          <p:cNvSpPr/>
          <p:nvPr/>
        </p:nvSpPr>
        <p:spPr bwMode="auto">
          <a:xfrm>
            <a:off x="2025650" y="5137150"/>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6" name="内容占位符 4"/>
          <p:cNvSpPr txBox="1">
            <a:spLocks/>
          </p:cNvSpPr>
          <p:nvPr/>
        </p:nvSpPr>
        <p:spPr>
          <a:xfrm>
            <a:off x="1990725" y="4837113"/>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7" name="椭圆 66"/>
          <p:cNvSpPr/>
          <p:nvPr/>
        </p:nvSpPr>
        <p:spPr bwMode="auto">
          <a:xfrm>
            <a:off x="2049463" y="571182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C</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5990" name="直接连接符 67"/>
          <p:cNvCxnSpPr>
            <a:cxnSpLocks noChangeShapeType="1"/>
          </p:cNvCxnSpPr>
          <p:nvPr/>
        </p:nvCxnSpPr>
        <p:spPr bwMode="auto">
          <a:xfrm>
            <a:off x="2201863" y="5418138"/>
            <a:ext cx="0" cy="269875"/>
          </a:xfrm>
          <a:prstGeom prst="line">
            <a:avLst/>
          </a:prstGeom>
          <a:noFill/>
          <a:ln w="12700" algn="ctr">
            <a:solidFill>
              <a:schemeClr val="tx1"/>
            </a:solidFill>
            <a:round/>
            <a:headEnd/>
            <a:tailEnd/>
          </a:ln>
        </p:spPr>
      </p:cxnSp>
      <p:sp>
        <p:nvSpPr>
          <p:cNvPr id="69" name="内容占位符 4"/>
          <p:cNvSpPr txBox="1">
            <a:spLocks/>
          </p:cNvSpPr>
          <p:nvPr/>
        </p:nvSpPr>
        <p:spPr>
          <a:xfrm>
            <a:off x="1884363" y="540861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0" name="内容占位符 4"/>
          <p:cNvSpPr txBox="1">
            <a:spLocks/>
          </p:cNvSpPr>
          <p:nvPr/>
        </p:nvSpPr>
        <p:spPr>
          <a:xfrm>
            <a:off x="1779588" y="6192838"/>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5993" name="组合 70"/>
          <p:cNvGrpSpPr>
            <a:grpSpLocks/>
          </p:cNvGrpSpPr>
          <p:nvPr/>
        </p:nvGrpSpPr>
        <p:grpSpPr bwMode="auto">
          <a:xfrm>
            <a:off x="2465388" y="4787900"/>
            <a:ext cx="498475" cy="619125"/>
            <a:chOff x="2149680" y="4220370"/>
            <a:chExt cx="498589" cy="619250"/>
          </a:xfrm>
        </p:grpSpPr>
        <p:sp>
          <p:nvSpPr>
            <p:cNvPr id="72"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6032" name="直接连接符 72"/>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74" name="椭圆 73"/>
            <p:cNvSpPr/>
            <p:nvPr/>
          </p:nvSpPr>
          <p:spPr bwMode="auto">
            <a:xfrm>
              <a:off x="2233836" y="4552225"/>
              <a:ext cx="287404" cy="28739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sp>
        <p:nvSpPr>
          <p:cNvPr id="75" name="椭圆 74"/>
          <p:cNvSpPr/>
          <p:nvPr/>
        </p:nvSpPr>
        <p:spPr bwMode="auto">
          <a:xfrm>
            <a:off x="2544763" y="5707063"/>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5995" name="直接连接符 75"/>
          <p:cNvCxnSpPr>
            <a:cxnSpLocks noChangeShapeType="1"/>
          </p:cNvCxnSpPr>
          <p:nvPr/>
        </p:nvCxnSpPr>
        <p:spPr bwMode="auto">
          <a:xfrm>
            <a:off x="2697163" y="5413375"/>
            <a:ext cx="0" cy="269875"/>
          </a:xfrm>
          <a:prstGeom prst="line">
            <a:avLst/>
          </a:prstGeom>
          <a:noFill/>
          <a:ln w="12700" algn="ctr">
            <a:solidFill>
              <a:schemeClr val="tx1"/>
            </a:solidFill>
            <a:round/>
            <a:headEnd/>
            <a:tailEnd/>
          </a:ln>
        </p:spPr>
      </p:cxnSp>
      <p:sp>
        <p:nvSpPr>
          <p:cNvPr id="77" name="内容占位符 4"/>
          <p:cNvSpPr txBox="1">
            <a:spLocks/>
          </p:cNvSpPr>
          <p:nvPr/>
        </p:nvSpPr>
        <p:spPr>
          <a:xfrm>
            <a:off x="2379663" y="5403850"/>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8" name="椭圆 77"/>
          <p:cNvSpPr/>
          <p:nvPr/>
        </p:nvSpPr>
        <p:spPr bwMode="auto">
          <a:xfrm>
            <a:off x="4041775" y="33464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5998" name="直接连接符 78"/>
          <p:cNvCxnSpPr>
            <a:cxnSpLocks noChangeShapeType="1"/>
            <a:stCxn id="16" idx="6"/>
            <a:endCxn id="78" idx="0"/>
          </p:cNvCxnSpPr>
          <p:nvPr/>
        </p:nvCxnSpPr>
        <p:spPr bwMode="auto">
          <a:xfrm>
            <a:off x="2263775" y="2847975"/>
            <a:ext cx="1922463" cy="498475"/>
          </a:xfrm>
          <a:prstGeom prst="line">
            <a:avLst/>
          </a:prstGeom>
          <a:noFill/>
          <a:ln w="12700" algn="ctr">
            <a:solidFill>
              <a:schemeClr val="tx1"/>
            </a:solidFill>
            <a:round/>
            <a:headEnd/>
            <a:tailEnd/>
          </a:ln>
        </p:spPr>
      </p:cxnSp>
      <p:sp>
        <p:nvSpPr>
          <p:cNvPr id="80" name="内容占位符 4"/>
          <p:cNvSpPr txBox="1">
            <a:spLocks/>
          </p:cNvSpPr>
          <p:nvPr/>
        </p:nvSpPr>
        <p:spPr>
          <a:xfrm>
            <a:off x="2522538" y="2703513"/>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6000" name="组合 81"/>
          <p:cNvGrpSpPr>
            <a:grpSpLocks/>
          </p:cNvGrpSpPr>
          <p:nvPr/>
        </p:nvGrpSpPr>
        <p:grpSpPr bwMode="auto">
          <a:xfrm>
            <a:off x="2968625" y="3495675"/>
            <a:ext cx="1116013" cy="787400"/>
            <a:chOff x="1336205" y="2875963"/>
            <a:chExt cx="1115199" cy="787613"/>
          </a:xfrm>
        </p:grpSpPr>
        <p:grpSp>
          <p:nvGrpSpPr>
            <p:cNvPr id="126027" name="组合 82"/>
            <p:cNvGrpSpPr>
              <a:grpSpLocks/>
            </p:cNvGrpSpPr>
            <p:nvPr/>
          </p:nvGrpSpPr>
          <p:grpSpPr bwMode="auto">
            <a:xfrm>
              <a:off x="1818129" y="2971870"/>
              <a:ext cx="633275" cy="691706"/>
              <a:chOff x="2767007" y="1720391"/>
              <a:chExt cx="633275" cy="691706"/>
            </a:xfrm>
          </p:grpSpPr>
          <p:sp>
            <p:nvSpPr>
              <p:cNvPr id="85" name="椭圆 84"/>
              <p:cNvSpPr/>
              <p:nvPr/>
            </p:nvSpPr>
            <p:spPr bwMode="auto">
              <a:xfrm>
                <a:off x="2767331" y="2123094"/>
                <a:ext cx="287129" cy="289003"/>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6030" name="直接连接符 85"/>
              <p:cNvCxnSpPr>
                <a:cxnSpLocks noChangeShapeType="1"/>
                <a:stCxn id="78" idx="3"/>
                <a:endCxn id="85" idx="0"/>
              </p:cNvCxnSpPr>
              <p:nvPr/>
            </p:nvCxnSpPr>
            <p:spPr bwMode="auto">
              <a:xfrm flipH="1">
                <a:off x="2911007" y="1720391"/>
                <a:ext cx="489275" cy="403706"/>
              </a:xfrm>
              <a:prstGeom prst="line">
                <a:avLst/>
              </a:prstGeom>
              <a:noFill/>
              <a:ln w="12700" algn="ctr">
                <a:solidFill>
                  <a:schemeClr val="tx1"/>
                </a:solidFill>
                <a:round/>
                <a:headEnd/>
                <a:tailEnd/>
              </a:ln>
            </p:spPr>
          </p:cxnSp>
        </p:grpSp>
        <p:sp>
          <p:nvSpPr>
            <p:cNvPr id="84" name="内容占位符 4"/>
            <p:cNvSpPr txBox="1">
              <a:spLocks/>
            </p:cNvSpPr>
            <p:nvPr/>
          </p:nvSpPr>
          <p:spPr>
            <a:xfrm>
              <a:off x="1336205" y="2875963"/>
              <a:ext cx="966083"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6001" name="组合 86"/>
          <p:cNvGrpSpPr>
            <a:grpSpLocks/>
          </p:cNvGrpSpPr>
          <p:nvPr/>
        </p:nvGrpSpPr>
        <p:grpSpPr bwMode="auto">
          <a:xfrm>
            <a:off x="2649538" y="4191000"/>
            <a:ext cx="966787" cy="644525"/>
            <a:chOff x="1521949" y="2875963"/>
            <a:chExt cx="965663" cy="644733"/>
          </a:xfrm>
        </p:grpSpPr>
        <p:grpSp>
          <p:nvGrpSpPr>
            <p:cNvPr id="126023" name="组合 87"/>
            <p:cNvGrpSpPr>
              <a:grpSpLocks/>
            </p:cNvGrpSpPr>
            <p:nvPr/>
          </p:nvGrpSpPr>
          <p:grpSpPr bwMode="auto">
            <a:xfrm>
              <a:off x="1903857" y="2968232"/>
              <a:ext cx="563120" cy="552464"/>
              <a:chOff x="2852735" y="1716753"/>
              <a:chExt cx="563120" cy="552464"/>
            </a:xfrm>
          </p:grpSpPr>
          <p:sp>
            <p:nvSpPr>
              <p:cNvPr id="90" name="椭圆 89"/>
              <p:cNvSpPr/>
              <p:nvPr/>
            </p:nvSpPr>
            <p:spPr bwMode="auto">
              <a:xfrm>
                <a:off x="2852969" y="1981787"/>
                <a:ext cx="288589" cy="287430"/>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6026" name="直接连接符 90"/>
              <p:cNvCxnSpPr>
                <a:cxnSpLocks noChangeShapeType="1"/>
                <a:stCxn id="85" idx="4"/>
                <a:endCxn id="90" idx="7"/>
              </p:cNvCxnSpPr>
              <p:nvPr/>
            </p:nvCxnSpPr>
            <p:spPr bwMode="auto">
              <a:xfrm flipH="1">
                <a:off x="3098558" y="1716753"/>
                <a:ext cx="317297" cy="306641"/>
              </a:xfrm>
              <a:prstGeom prst="line">
                <a:avLst/>
              </a:prstGeom>
              <a:noFill/>
              <a:ln w="12700" algn="ctr">
                <a:solidFill>
                  <a:schemeClr val="tx1"/>
                </a:solidFill>
                <a:round/>
                <a:headEnd/>
                <a:tailEnd/>
              </a:ln>
            </p:spPr>
          </p:cxnSp>
        </p:grpSp>
        <p:sp>
          <p:nvSpPr>
            <p:cNvPr id="89" name="内容占位符 4"/>
            <p:cNvSpPr txBox="1">
              <a:spLocks/>
            </p:cNvSpPr>
            <p:nvPr/>
          </p:nvSpPr>
          <p:spPr>
            <a:xfrm>
              <a:off x="1521949" y="2875963"/>
              <a:ext cx="965663" cy="365243"/>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92" name="椭圆 91"/>
          <p:cNvSpPr/>
          <p:nvPr/>
        </p:nvSpPr>
        <p:spPr bwMode="auto">
          <a:xfrm>
            <a:off x="3021013" y="51085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6003" name="直接连接符 92"/>
          <p:cNvCxnSpPr>
            <a:cxnSpLocks noChangeShapeType="1"/>
          </p:cNvCxnSpPr>
          <p:nvPr/>
        </p:nvCxnSpPr>
        <p:spPr bwMode="auto">
          <a:xfrm>
            <a:off x="3173413" y="4816475"/>
            <a:ext cx="0" cy="269875"/>
          </a:xfrm>
          <a:prstGeom prst="line">
            <a:avLst/>
          </a:prstGeom>
          <a:noFill/>
          <a:ln w="12700" algn="ctr">
            <a:solidFill>
              <a:schemeClr val="tx1"/>
            </a:solidFill>
            <a:round/>
            <a:headEnd/>
            <a:tailEnd/>
          </a:ln>
        </p:spPr>
      </p:cxnSp>
      <p:sp>
        <p:nvSpPr>
          <p:cNvPr id="94" name="内容占位符 4"/>
          <p:cNvSpPr txBox="1">
            <a:spLocks/>
          </p:cNvSpPr>
          <p:nvPr/>
        </p:nvSpPr>
        <p:spPr>
          <a:xfrm>
            <a:off x="2849563" y="4806950"/>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95" name="椭圆 94"/>
          <p:cNvSpPr/>
          <p:nvPr/>
        </p:nvSpPr>
        <p:spPr bwMode="auto">
          <a:xfrm>
            <a:off x="3035300" y="56975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D</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6006" name="直接连接符 95"/>
          <p:cNvCxnSpPr>
            <a:cxnSpLocks noChangeShapeType="1"/>
          </p:cNvCxnSpPr>
          <p:nvPr/>
        </p:nvCxnSpPr>
        <p:spPr bwMode="auto">
          <a:xfrm>
            <a:off x="3187700" y="5403850"/>
            <a:ext cx="0" cy="269875"/>
          </a:xfrm>
          <a:prstGeom prst="line">
            <a:avLst/>
          </a:prstGeom>
          <a:noFill/>
          <a:ln w="12700" algn="ctr">
            <a:solidFill>
              <a:schemeClr val="tx1"/>
            </a:solidFill>
            <a:round/>
            <a:headEnd/>
            <a:tailEnd/>
          </a:ln>
        </p:spPr>
      </p:cxnSp>
      <p:sp>
        <p:nvSpPr>
          <p:cNvPr id="97" name="内容占位符 4"/>
          <p:cNvSpPr txBox="1">
            <a:spLocks/>
          </p:cNvSpPr>
          <p:nvPr/>
        </p:nvSpPr>
        <p:spPr>
          <a:xfrm>
            <a:off x="2870200" y="5394325"/>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98" name="内容占位符 4"/>
          <p:cNvSpPr txBox="1">
            <a:spLocks/>
          </p:cNvSpPr>
          <p:nvPr/>
        </p:nvSpPr>
        <p:spPr>
          <a:xfrm>
            <a:off x="2889250" y="617220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6009" name="组合 98"/>
          <p:cNvGrpSpPr>
            <a:grpSpLocks/>
          </p:cNvGrpSpPr>
          <p:nvPr/>
        </p:nvGrpSpPr>
        <p:grpSpPr bwMode="auto">
          <a:xfrm>
            <a:off x="3702050" y="4243388"/>
            <a:ext cx="515938" cy="592137"/>
            <a:chOff x="2149680" y="4220370"/>
            <a:chExt cx="514986" cy="590674"/>
          </a:xfrm>
        </p:grpSpPr>
        <p:sp>
          <p:nvSpPr>
            <p:cNvPr id="100" name="内容占位符 4"/>
            <p:cNvSpPr txBox="1">
              <a:spLocks/>
            </p:cNvSpPr>
            <p:nvPr/>
          </p:nvSpPr>
          <p:spPr>
            <a:xfrm>
              <a:off x="2292291" y="4220370"/>
              <a:ext cx="356529" cy="365806"/>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6021" name="直接连接符 100"/>
            <p:cNvCxnSpPr>
              <a:cxnSpLocks noChangeShapeType="1"/>
              <a:endCxn id="102" idx="1"/>
            </p:cNvCxnSpPr>
            <p:nvPr/>
          </p:nvCxnSpPr>
          <p:spPr bwMode="auto">
            <a:xfrm>
              <a:off x="2149680" y="4239328"/>
              <a:ext cx="269163" cy="325893"/>
            </a:xfrm>
            <a:prstGeom prst="line">
              <a:avLst/>
            </a:prstGeom>
            <a:noFill/>
            <a:ln w="12700" algn="ctr">
              <a:solidFill>
                <a:schemeClr val="tx1"/>
              </a:solidFill>
              <a:round/>
              <a:headEnd/>
              <a:tailEnd/>
            </a:ln>
          </p:spPr>
        </p:cxnSp>
        <p:sp>
          <p:nvSpPr>
            <p:cNvPr id="102" name="椭圆 101"/>
            <p:cNvSpPr/>
            <p:nvPr/>
          </p:nvSpPr>
          <p:spPr bwMode="auto">
            <a:xfrm>
              <a:off x="2376274" y="4522833"/>
              <a:ext cx="288392" cy="28821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sp>
        <p:nvSpPr>
          <p:cNvPr id="126010" name="圆角矩形标注 102"/>
          <p:cNvSpPr>
            <a:spLocks noChangeArrowheads="1"/>
          </p:cNvSpPr>
          <p:nvPr/>
        </p:nvSpPr>
        <p:spPr bwMode="auto">
          <a:xfrm>
            <a:off x="4773613" y="1454150"/>
            <a:ext cx="4184650" cy="1943370"/>
          </a:xfrm>
          <a:prstGeom prst="wedgeRoundRectCallout">
            <a:avLst>
              <a:gd name="adj1" fmla="val -48444"/>
              <a:gd name="adj2" fmla="val 87500"/>
              <a:gd name="adj3" fmla="val 16667"/>
            </a:avLst>
          </a:prstGeom>
          <a:solidFill>
            <a:schemeClr val="bg2"/>
          </a:solidFill>
          <a:ln w="44450" algn="ctr">
            <a:solidFill>
              <a:schemeClr val="tx1"/>
            </a:solidFill>
            <a:round/>
            <a:headEnd/>
            <a:tailEnd type="triangle" w="med" len="med"/>
          </a:ln>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cw</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=1+11+21+0+0=33</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M-</a:t>
            </a: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cw</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=110-33=77</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cp=11+21+31+0+0=63</a:t>
            </a:r>
          </a:p>
          <a:p>
            <a:pPr lvl="0" fontAlgn="base">
              <a:spcBef>
                <a:spcPct val="0"/>
              </a:spcBef>
              <a:spcAft>
                <a:spcPct val="0"/>
              </a:spcAft>
              <a:defRPr/>
            </a:pP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rp</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=53+(77-43</a:t>
            </a:r>
            <a:r>
              <a:rPr lang="en-US" altLang="zh-CN" dirty="0">
                <a:solidFill>
                  <a:srgbClr val="000000"/>
                </a:solidFill>
                <a:latin typeface="Verdana" pitchFamily="34" charset="0"/>
                <a:ea typeface="宋体" charset="-122"/>
              </a:rPr>
              <a:t>) *55/45=94.56</a:t>
            </a:r>
            <a:endPar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bp=</a:t>
            </a:r>
            <a:r>
              <a:rPr kumimoji="0" lang="en-US" altLang="zh-CN" sz="1800" b="0" i="0" u="none" strike="noStrike" kern="1200" cap="none" spc="0" normalizeH="0" baseline="0" noProof="0" dirty="0" err="1">
                <a:ln>
                  <a:noFill/>
                </a:ln>
                <a:solidFill>
                  <a:srgbClr val="FF0000"/>
                </a:solidFill>
                <a:effectLst/>
                <a:uLnTx/>
                <a:uFillTx/>
                <a:latin typeface="Verdana" pitchFamily="34" charset="0"/>
                <a:ea typeface="宋体" charset="-122"/>
                <a:cs typeface="+mn-cs"/>
              </a:rPr>
              <a:t>cp+rp</a:t>
            </a: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=157.56&lt;L</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zh-CN" altLang="en-US" sz="1800" b="0" i="0" u="none" strike="noStrike" kern="1200" cap="none" spc="0" normalizeH="0" baseline="0" noProof="0" dirty="0">
                <a:ln>
                  <a:noFill/>
                </a:ln>
                <a:solidFill>
                  <a:srgbClr val="FF0000"/>
                </a:solidFill>
                <a:effectLst/>
                <a:uLnTx/>
                <a:uFillTx/>
                <a:latin typeface="Verdana" pitchFamily="34" charset="0"/>
                <a:ea typeface="宋体" charset="-122"/>
                <a:cs typeface="+mn-cs"/>
              </a:rPr>
              <a:t>不含最优解，剪枝</a:t>
            </a:r>
          </a:p>
        </p:txBody>
      </p:sp>
      <p:sp>
        <p:nvSpPr>
          <p:cNvPr id="104" name="椭圆 103"/>
          <p:cNvSpPr/>
          <p:nvPr/>
        </p:nvSpPr>
        <p:spPr bwMode="auto">
          <a:xfrm>
            <a:off x="3902075" y="5118100"/>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6012" name="直接连接符 104"/>
          <p:cNvCxnSpPr>
            <a:cxnSpLocks noChangeShapeType="1"/>
          </p:cNvCxnSpPr>
          <p:nvPr/>
        </p:nvCxnSpPr>
        <p:spPr bwMode="auto">
          <a:xfrm>
            <a:off x="4054475" y="4826000"/>
            <a:ext cx="0" cy="269875"/>
          </a:xfrm>
          <a:prstGeom prst="line">
            <a:avLst/>
          </a:prstGeom>
          <a:noFill/>
          <a:ln w="12700" algn="ctr">
            <a:solidFill>
              <a:schemeClr val="tx1"/>
            </a:solidFill>
            <a:round/>
            <a:headEnd/>
            <a:tailEnd/>
          </a:ln>
        </p:spPr>
      </p:cxnSp>
      <p:sp>
        <p:nvSpPr>
          <p:cNvPr id="106" name="内容占位符 4"/>
          <p:cNvSpPr txBox="1">
            <a:spLocks/>
          </p:cNvSpPr>
          <p:nvPr/>
        </p:nvSpPr>
        <p:spPr>
          <a:xfrm>
            <a:off x="3730625" y="4816475"/>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10" name="椭圆 109"/>
          <p:cNvSpPr/>
          <p:nvPr/>
        </p:nvSpPr>
        <p:spPr bwMode="auto">
          <a:xfrm>
            <a:off x="4527550" y="3989388"/>
            <a:ext cx="288925" cy="28733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6016" name="直接连接符 110"/>
          <p:cNvCxnSpPr>
            <a:cxnSpLocks noChangeShapeType="1"/>
            <a:endCxn id="110" idx="0"/>
          </p:cNvCxnSpPr>
          <p:nvPr/>
        </p:nvCxnSpPr>
        <p:spPr bwMode="auto">
          <a:xfrm>
            <a:off x="4346575" y="3582988"/>
            <a:ext cx="325438" cy="406400"/>
          </a:xfrm>
          <a:prstGeom prst="line">
            <a:avLst/>
          </a:prstGeom>
          <a:noFill/>
          <a:ln w="12700" algn="ctr">
            <a:solidFill>
              <a:schemeClr val="tx1"/>
            </a:solidFill>
            <a:round/>
            <a:headEnd/>
            <a:tailEnd/>
          </a:ln>
        </p:spPr>
      </p:cxnSp>
      <p:sp>
        <p:nvSpPr>
          <p:cNvPr id="112" name="内容占位符 4"/>
          <p:cNvSpPr txBox="1">
            <a:spLocks/>
          </p:cNvSpPr>
          <p:nvPr/>
        </p:nvSpPr>
        <p:spPr>
          <a:xfrm>
            <a:off x="4525963" y="349408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03" name="组合 102">
            <a:extLst>
              <a:ext uri="{FF2B5EF4-FFF2-40B4-BE49-F238E27FC236}">
                <a16:creationId xmlns:a16="http://schemas.microsoft.com/office/drawing/2014/main" id="{E7C620D0-F4CD-49A7-9FB0-AFFC7DB802F7}"/>
              </a:ext>
            </a:extLst>
          </p:cNvPr>
          <p:cNvGrpSpPr/>
          <p:nvPr/>
        </p:nvGrpSpPr>
        <p:grpSpPr>
          <a:xfrm>
            <a:off x="4516891" y="3980089"/>
            <a:ext cx="421822" cy="421822"/>
            <a:chOff x="961408" y="5977402"/>
            <a:chExt cx="421822" cy="421822"/>
          </a:xfrm>
        </p:grpSpPr>
        <p:cxnSp>
          <p:nvCxnSpPr>
            <p:cNvPr id="105" name="直接连接符 104">
              <a:extLst>
                <a:ext uri="{FF2B5EF4-FFF2-40B4-BE49-F238E27FC236}">
                  <a16:creationId xmlns:a16="http://schemas.microsoft.com/office/drawing/2014/main" id="{A0FEA188-3A3B-4208-954F-624006CEE906}"/>
                </a:ext>
              </a:extLst>
            </p:cNvPr>
            <p:cNvCxnSpPr/>
            <p:nvPr/>
          </p:nvCxnSpPr>
          <p:spPr>
            <a:xfrm>
              <a:off x="961408" y="5977402"/>
              <a:ext cx="421822" cy="4218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669A0C59-37D7-4CD7-BD5F-1F4BE466DBD3}"/>
                </a:ext>
              </a:extLst>
            </p:cNvPr>
            <p:cNvCxnSpPr/>
            <p:nvPr/>
          </p:nvCxnSpPr>
          <p:spPr>
            <a:xfrm flipH="1">
              <a:off x="988730" y="6010603"/>
              <a:ext cx="332718" cy="33271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B68A3DA3-F908-4FFA-ADA7-B6307CC6158C}"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34</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8286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242888" y="84138"/>
            <a:ext cx="7472362" cy="730250"/>
          </a:xfrm>
          <a:prstGeom prst="rect">
            <a:avLst/>
          </a:prstGeom>
          <a:solidFill>
            <a:schemeClr val="bg1"/>
          </a:solidFill>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)=(1,11,21,</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23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33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43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,45,55)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33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43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53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,55,65)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26980" name="组合 1"/>
          <p:cNvGrpSpPr>
            <a:grpSpLocks/>
          </p:cNvGrpSpPr>
          <p:nvPr/>
        </p:nvGrpSpPr>
        <p:grpSpPr bwMode="auto">
          <a:xfrm>
            <a:off x="2924175" y="1089025"/>
            <a:ext cx="490538" cy="650875"/>
            <a:chOff x="2924175" y="1760321"/>
            <a:chExt cx="489852" cy="651776"/>
          </a:xfrm>
        </p:grpSpPr>
        <p:sp>
          <p:nvSpPr>
            <p:cNvPr id="5" name="椭圆 4"/>
            <p:cNvSpPr/>
            <p:nvPr/>
          </p:nvSpPr>
          <p:spPr bwMode="auto">
            <a:xfrm>
              <a:off x="2924175" y="2124362"/>
              <a:ext cx="288521" cy="28773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7076" name="直接连接符 7"/>
            <p:cNvCxnSpPr>
              <a:cxnSpLocks noChangeShapeType="1"/>
              <a:stCxn id="4" idx="3"/>
              <a:endCxn id="5" idx="0"/>
            </p:cNvCxnSpPr>
            <p:nvPr/>
          </p:nvCxnSpPr>
          <p:spPr bwMode="auto">
            <a:xfrm flipH="1">
              <a:off x="3068175" y="1760321"/>
              <a:ext cx="345852" cy="363776"/>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9731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6982" name="组合 11"/>
          <p:cNvGrpSpPr>
            <a:grpSpLocks/>
          </p:cNvGrpSpPr>
          <p:nvPr/>
        </p:nvGrpSpPr>
        <p:grpSpPr bwMode="auto">
          <a:xfrm>
            <a:off x="2451100" y="1693863"/>
            <a:ext cx="488950" cy="665162"/>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7074"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15573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6984" name="组合 6"/>
          <p:cNvGrpSpPr>
            <a:grpSpLocks/>
          </p:cNvGrpSpPr>
          <p:nvPr/>
        </p:nvGrpSpPr>
        <p:grpSpPr bwMode="auto">
          <a:xfrm>
            <a:off x="1336675" y="2205038"/>
            <a:ext cx="1128713" cy="787400"/>
            <a:chOff x="1336205" y="2875963"/>
            <a:chExt cx="1128944" cy="787613"/>
          </a:xfrm>
        </p:grpSpPr>
        <p:grpSp>
          <p:nvGrpSpPr>
            <p:cNvPr id="127069"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7072"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6985" name="组合 20"/>
          <p:cNvGrpSpPr>
            <a:grpSpLocks/>
          </p:cNvGrpSpPr>
          <p:nvPr/>
        </p:nvGrpSpPr>
        <p:grpSpPr bwMode="auto">
          <a:xfrm>
            <a:off x="895350" y="2841625"/>
            <a:ext cx="1128713" cy="788988"/>
            <a:chOff x="1336205" y="2875963"/>
            <a:chExt cx="1128944" cy="787613"/>
          </a:xfrm>
        </p:grpSpPr>
        <p:grpSp>
          <p:nvGrpSpPr>
            <p:cNvPr id="127065"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6"/>
                <a:ext cx="288984" cy="28842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7068"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6986" name="组合 25"/>
          <p:cNvGrpSpPr>
            <a:grpSpLocks/>
          </p:cNvGrpSpPr>
          <p:nvPr/>
        </p:nvGrpSpPr>
        <p:grpSpPr bwMode="auto">
          <a:xfrm>
            <a:off x="415925" y="3500438"/>
            <a:ext cx="1128713" cy="787400"/>
            <a:chOff x="1336205" y="2875963"/>
            <a:chExt cx="1128944" cy="787613"/>
          </a:xfrm>
        </p:grpSpPr>
        <p:grpSp>
          <p:nvGrpSpPr>
            <p:cNvPr id="127061"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7064"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36" name="椭圆 35"/>
          <p:cNvSpPr/>
          <p:nvPr/>
        </p:nvSpPr>
        <p:spPr bwMode="auto">
          <a:xfrm>
            <a:off x="1047750" y="4560888"/>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6988" name="直接连接符 36"/>
          <p:cNvCxnSpPr>
            <a:cxnSpLocks noChangeShapeType="1"/>
          </p:cNvCxnSpPr>
          <p:nvPr/>
        </p:nvCxnSpPr>
        <p:spPr bwMode="auto">
          <a:xfrm>
            <a:off x="1200150" y="4268788"/>
            <a:ext cx="0" cy="269875"/>
          </a:xfrm>
          <a:prstGeom prst="line">
            <a:avLst/>
          </a:prstGeom>
          <a:noFill/>
          <a:ln w="12700" algn="ctr">
            <a:solidFill>
              <a:schemeClr val="tx1"/>
            </a:solidFill>
            <a:round/>
            <a:headEnd/>
            <a:tailEnd/>
          </a:ln>
        </p:spPr>
      </p:cxnSp>
      <p:sp>
        <p:nvSpPr>
          <p:cNvPr id="35" name="内容占位符 4"/>
          <p:cNvSpPr txBox="1">
            <a:spLocks/>
          </p:cNvSpPr>
          <p:nvPr/>
        </p:nvSpPr>
        <p:spPr>
          <a:xfrm>
            <a:off x="350838" y="4287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0" name="椭圆 39"/>
          <p:cNvSpPr/>
          <p:nvPr/>
        </p:nvSpPr>
        <p:spPr bwMode="auto">
          <a:xfrm>
            <a:off x="1030288" y="5146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6991" name="直接连接符 40"/>
          <p:cNvCxnSpPr>
            <a:cxnSpLocks noChangeShapeType="1"/>
          </p:cNvCxnSpPr>
          <p:nvPr/>
        </p:nvCxnSpPr>
        <p:spPr bwMode="auto">
          <a:xfrm>
            <a:off x="1182688" y="4854575"/>
            <a:ext cx="0" cy="269875"/>
          </a:xfrm>
          <a:prstGeom prst="line">
            <a:avLst/>
          </a:prstGeom>
          <a:noFill/>
          <a:ln w="12700" algn="ctr">
            <a:solidFill>
              <a:schemeClr val="tx1"/>
            </a:solidFill>
            <a:round/>
            <a:headEnd/>
            <a:tailEnd/>
          </a:ln>
        </p:spPr>
      </p:cxnSp>
      <p:sp>
        <p:nvSpPr>
          <p:cNvPr id="42" name="内容占位符 4"/>
          <p:cNvSpPr txBox="1">
            <a:spLocks/>
          </p:cNvSpPr>
          <p:nvPr/>
        </p:nvSpPr>
        <p:spPr>
          <a:xfrm>
            <a:off x="357188" y="4845050"/>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4" name="椭圆 43"/>
          <p:cNvSpPr/>
          <p:nvPr/>
        </p:nvSpPr>
        <p:spPr bwMode="auto">
          <a:xfrm>
            <a:off x="1016000" y="57356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6994" name="直接连接符 44"/>
          <p:cNvCxnSpPr>
            <a:cxnSpLocks noChangeShapeType="1"/>
          </p:cNvCxnSpPr>
          <p:nvPr/>
        </p:nvCxnSpPr>
        <p:spPr bwMode="auto">
          <a:xfrm>
            <a:off x="1168400" y="5441950"/>
            <a:ext cx="0" cy="269875"/>
          </a:xfrm>
          <a:prstGeom prst="line">
            <a:avLst/>
          </a:prstGeom>
          <a:noFill/>
          <a:ln w="12700" algn="ctr">
            <a:solidFill>
              <a:schemeClr val="tx1"/>
            </a:solidFill>
            <a:round/>
            <a:headEnd/>
            <a:tailEnd/>
          </a:ln>
        </p:spPr>
      </p:cxnSp>
      <p:sp>
        <p:nvSpPr>
          <p:cNvPr id="46" name="内容占位符 4"/>
          <p:cNvSpPr txBox="1">
            <a:spLocks/>
          </p:cNvSpPr>
          <p:nvPr/>
        </p:nvSpPr>
        <p:spPr>
          <a:xfrm>
            <a:off x="336550" y="543242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y[7]=0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3" name="内容占位符 4"/>
          <p:cNvSpPr txBox="1">
            <a:spLocks/>
          </p:cNvSpPr>
          <p:nvPr/>
        </p:nvSpPr>
        <p:spPr>
          <a:xfrm>
            <a:off x="574675" y="6192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L=139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0" name="椭圆 49"/>
          <p:cNvSpPr/>
          <p:nvPr/>
        </p:nvSpPr>
        <p:spPr bwMode="auto">
          <a:xfrm>
            <a:off x="1960563" y="39941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6998" name="直接连接符 50"/>
          <p:cNvCxnSpPr>
            <a:cxnSpLocks noChangeShapeType="1"/>
            <a:stCxn id="24" idx="5"/>
            <a:endCxn id="50" idx="0"/>
          </p:cNvCxnSpPr>
          <p:nvPr/>
        </p:nvCxnSpPr>
        <p:spPr bwMode="auto">
          <a:xfrm>
            <a:off x="1779588" y="3587750"/>
            <a:ext cx="325437" cy="406400"/>
          </a:xfrm>
          <a:prstGeom prst="line">
            <a:avLst/>
          </a:prstGeom>
          <a:noFill/>
          <a:ln w="12700" algn="ctr">
            <a:solidFill>
              <a:schemeClr val="tx1"/>
            </a:solidFill>
            <a:round/>
            <a:headEnd/>
            <a:tailEnd/>
          </a:ln>
        </p:spPr>
      </p:cxnSp>
      <p:sp>
        <p:nvSpPr>
          <p:cNvPr id="49" name="内容占位符 4"/>
          <p:cNvSpPr txBox="1">
            <a:spLocks/>
          </p:cNvSpPr>
          <p:nvPr/>
        </p:nvSpPr>
        <p:spPr>
          <a:xfrm>
            <a:off x="1958975" y="34988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7000" name="直接连接符 46"/>
          <p:cNvCxnSpPr>
            <a:cxnSpLocks noChangeShapeType="1"/>
          </p:cNvCxnSpPr>
          <p:nvPr/>
        </p:nvCxnSpPr>
        <p:spPr bwMode="auto">
          <a:xfrm flipH="1">
            <a:off x="1860550" y="4279900"/>
            <a:ext cx="225425" cy="258763"/>
          </a:xfrm>
          <a:prstGeom prst="line">
            <a:avLst/>
          </a:prstGeom>
          <a:noFill/>
          <a:ln w="12700" algn="ctr">
            <a:solidFill>
              <a:schemeClr val="tx1"/>
            </a:solidFill>
            <a:round/>
            <a:headEnd/>
            <a:tailEnd/>
          </a:ln>
        </p:spPr>
      </p:cxnSp>
      <p:sp>
        <p:nvSpPr>
          <p:cNvPr id="48" name="椭圆 47"/>
          <p:cNvSpPr/>
          <p:nvPr/>
        </p:nvSpPr>
        <p:spPr bwMode="auto">
          <a:xfrm>
            <a:off x="1673225" y="4556125"/>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52" name="内容占位符 4"/>
          <p:cNvSpPr txBox="1">
            <a:spLocks/>
          </p:cNvSpPr>
          <p:nvPr/>
        </p:nvSpPr>
        <p:spPr>
          <a:xfrm>
            <a:off x="1638300" y="4256088"/>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7" name="椭圆 56"/>
          <p:cNvSpPr/>
          <p:nvPr/>
        </p:nvSpPr>
        <p:spPr bwMode="auto">
          <a:xfrm>
            <a:off x="1668463" y="5141913"/>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7004" name="直接连接符 57"/>
          <p:cNvCxnSpPr>
            <a:cxnSpLocks noChangeShapeType="1"/>
          </p:cNvCxnSpPr>
          <p:nvPr/>
        </p:nvCxnSpPr>
        <p:spPr bwMode="auto">
          <a:xfrm>
            <a:off x="1820863" y="4849813"/>
            <a:ext cx="0" cy="269875"/>
          </a:xfrm>
          <a:prstGeom prst="line">
            <a:avLst/>
          </a:prstGeom>
          <a:noFill/>
          <a:ln w="12700" algn="ctr">
            <a:solidFill>
              <a:schemeClr val="tx1"/>
            </a:solidFill>
            <a:round/>
            <a:headEnd/>
            <a:tailEnd/>
          </a:ln>
        </p:spPr>
      </p:cxnSp>
      <p:sp>
        <p:nvSpPr>
          <p:cNvPr id="59" name="内容占位符 4"/>
          <p:cNvSpPr txBox="1">
            <a:spLocks/>
          </p:cNvSpPr>
          <p:nvPr/>
        </p:nvSpPr>
        <p:spPr>
          <a:xfrm>
            <a:off x="1497013" y="4840288"/>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0" name="椭圆 59"/>
          <p:cNvSpPr/>
          <p:nvPr/>
        </p:nvSpPr>
        <p:spPr bwMode="auto">
          <a:xfrm>
            <a:off x="1654175" y="573087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B</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7007" name="直接连接符 60"/>
          <p:cNvCxnSpPr>
            <a:cxnSpLocks noChangeShapeType="1"/>
          </p:cNvCxnSpPr>
          <p:nvPr/>
        </p:nvCxnSpPr>
        <p:spPr bwMode="auto">
          <a:xfrm>
            <a:off x="1806575" y="5437188"/>
            <a:ext cx="0" cy="269875"/>
          </a:xfrm>
          <a:prstGeom prst="line">
            <a:avLst/>
          </a:prstGeom>
          <a:noFill/>
          <a:ln w="12700" algn="ctr">
            <a:solidFill>
              <a:schemeClr val="tx1"/>
            </a:solidFill>
            <a:round/>
            <a:headEnd/>
            <a:tailEnd/>
          </a:ln>
        </p:spPr>
      </p:cxnSp>
      <p:sp>
        <p:nvSpPr>
          <p:cNvPr id="62" name="内容占位符 4"/>
          <p:cNvSpPr txBox="1">
            <a:spLocks/>
          </p:cNvSpPr>
          <p:nvPr/>
        </p:nvSpPr>
        <p:spPr>
          <a:xfrm>
            <a:off x="1489075" y="542766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7009" name="组合 8"/>
          <p:cNvGrpSpPr>
            <a:grpSpLocks/>
          </p:cNvGrpSpPr>
          <p:nvPr/>
        </p:nvGrpSpPr>
        <p:grpSpPr bwMode="auto">
          <a:xfrm>
            <a:off x="2149475" y="4221163"/>
            <a:ext cx="498475" cy="619125"/>
            <a:chOff x="2149680" y="4220370"/>
            <a:chExt cx="498589" cy="619250"/>
          </a:xfrm>
        </p:grpSpPr>
        <p:sp>
          <p:nvSpPr>
            <p:cNvPr id="53"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7059" name="直接连接符 53"/>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64" name="椭圆 63"/>
            <p:cNvSpPr/>
            <p:nvPr/>
          </p:nvSpPr>
          <p:spPr bwMode="auto">
            <a:xfrm>
              <a:off x="2233837" y="4552224"/>
              <a:ext cx="287403" cy="28739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cxnSp>
        <p:nvCxnSpPr>
          <p:cNvPr id="127010" name="直接连接符 54"/>
          <p:cNvCxnSpPr>
            <a:cxnSpLocks noChangeShapeType="1"/>
            <a:stCxn id="64" idx="4"/>
          </p:cNvCxnSpPr>
          <p:nvPr/>
        </p:nvCxnSpPr>
        <p:spPr bwMode="auto">
          <a:xfrm flipH="1">
            <a:off x="2212975" y="4840288"/>
            <a:ext cx="165100" cy="279400"/>
          </a:xfrm>
          <a:prstGeom prst="line">
            <a:avLst/>
          </a:prstGeom>
          <a:noFill/>
          <a:ln w="12700" algn="ctr">
            <a:solidFill>
              <a:schemeClr val="tx1"/>
            </a:solidFill>
            <a:round/>
            <a:headEnd/>
            <a:tailEnd/>
          </a:ln>
        </p:spPr>
      </p:cxnSp>
      <p:sp>
        <p:nvSpPr>
          <p:cNvPr id="56" name="椭圆 55"/>
          <p:cNvSpPr/>
          <p:nvPr/>
        </p:nvSpPr>
        <p:spPr bwMode="auto">
          <a:xfrm>
            <a:off x="2025650" y="5137150"/>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6" name="内容占位符 4"/>
          <p:cNvSpPr txBox="1">
            <a:spLocks/>
          </p:cNvSpPr>
          <p:nvPr/>
        </p:nvSpPr>
        <p:spPr>
          <a:xfrm>
            <a:off x="1990725" y="4837113"/>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7" name="椭圆 66"/>
          <p:cNvSpPr/>
          <p:nvPr/>
        </p:nvSpPr>
        <p:spPr bwMode="auto">
          <a:xfrm>
            <a:off x="2049463" y="571182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C</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7014" name="直接连接符 67"/>
          <p:cNvCxnSpPr>
            <a:cxnSpLocks noChangeShapeType="1"/>
          </p:cNvCxnSpPr>
          <p:nvPr/>
        </p:nvCxnSpPr>
        <p:spPr bwMode="auto">
          <a:xfrm>
            <a:off x="2201863" y="5418138"/>
            <a:ext cx="0" cy="269875"/>
          </a:xfrm>
          <a:prstGeom prst="line">
            <a:avLst/>
          </a:prstGeom>
          <a:noFill/>
          <a:ln w="12700" algn="ctr">
            <a:solidFill>
              <a:schemeClr val="tx1"/>
            </a:solidFill>
            <a:round/>
            <a:headEnd/>
            <a:tailEnd/>
          </a:ln>
        </p:spPr>
      </p:cxnSp>
      <p:sp>
        <p:nvSpPr>
          <p:cNvPr id="69" name="内容占位符 4"/>
          <p:cNvSpPr txBox="1">
            <a:spLocks/>
          </p:cNvSpPr>
          <p:nvPr/>
        </p:nvSpPr>
        <p:spPr>
          <a:xfrm>
            <a:off x="1884363" y="540861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0" name="内容占位符 4"/>
          <p:cNvSpPr txBox="1">
            <a:spLocks/>
          </p:cNvSpPr>
          <p:nvPr/>
        </p:nvSpPr>
        <p:spPr>
          <a:xfrm>
            <a:off x="1779588" y="6192838"/>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7017" name="组合 70"/>
          <p:cNvGrpSpPr>
            <a:grpSpLocks/>
          </p:cNvGrpSpPr>
          <p:nvPr/>
        </p:nvGrpSpPr>
        <p:grpSpPr bwMode="auto">
          <a:xfrm>
            <a:off x="2465388" y="4787900"/>
            <a:ext cx="498475" cy="619125"/>
            <a:chOff x="2149680" y="4220370"/>
            <a:chExt cx="498589" cy="619250"/>
          </a:xfrm>
        </p:grpSpPr>
        <p:sp>
          <p:nvSpPr>
            <p:cNvPr id="72"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7056" name="直接连接符 72"/>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74" name="椭圆 73"/>
            <p:cNvSpPr/>
            <p:nvPr/>
          </p:nvSpPr>
          <p:spPr bwMode="auto">
            <a:xfrm>
              <a:off x="2233836" y="4552225"/>
              <a:ext cx="287404" cy="28739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sp>
        <p:nvSpPr>
          <p:cNvPr id="75" name="椭圆 74"/>
          <p:cNvSpPr/>
          <p:nvPr/>
        </p:nvSpPr>
        <p:spPr bwMode="auto">
          <a:xfrm>
            <a:off x="2544763" y="5707063"/>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7019" name="直接连接符 75"/>
          <p:cNvCxnSpPr>
            <a:cxnSpLocks noChangeShapeType="1"/>
          </p:cNvCxnSpPr>
          <p:nvPr/>
        </p:nvCxnSpPr>
        <p:spPr bwMode="auto">
          <a:xfrm>
            <a:off x="2697163" y="5413375"/>
            <a:ext cx="0" cy="269875"/>
          </a:xfrm>
          <a:prstGeom prst="line">
            <a:avLst/>
          </a:prstGeom>
          <a:noFill/>
          <a:ln w="12700" algn="ctr">
            <a:solidFill>
              <a:schemeClr val="tx1"/>
            </a:solidFill>
            <a:round/>
            <a:headEnd/>
            <a:tailEnd/>
          </a:ln>
        </p:spPr>
      </p:cxnSp>
      <p:sp>
        <p:nvSpPr>
          <p:cNvPr id="77" name="内容占位符 4"/>
          <p:cNvSpPr txBox="1">
            <a:spLocks/>
          </p:cNvSpPr>
          <p:nvPr/>
        </p:nvSpPr>
        <p:spPr>
          <a:xfrm>
            <a:off x="2379663" y="5403850"/>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8" name="椭圆 77"/>
          <p:cNvSpPr/>
          <p:nvPr/>
        </p:nvSpPr>
        <p:spPr bwMode="auto">
          <a:xfrm>
            <a:off x="4041775" y="33464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7022" name="直接连接符 78"/>
          <p:cNvCxnSpPr>
            <a:cxnSpLocks noChangeShapeType="1"/>
            <a:stCxn id="16" idx="6"/>
            <a:endCxn id="78" idx="0"/>
          </p:cNvCxnSpPr>
          <p:nvPr/>
        </p:nvCxnSpPr>
        <p:spPr bwMode="auto">
          <a:xfrm>
            <a:off x="2263775" y="2847975"/>
            <a:ext cx="1922463" cy="498475"/>
          </a:xfrm>
          <a:prstGeom prst="line">
            <a:avLst/>
          </a:prstGeom>
          <a:noFill/>
          <a:ln w="12700" algn="ctr">
            <a:solidFill>
              <a:schemeClr val="tx1"/>
            </a:solidFill>
            <a:round/>
            <a:headEnd/>
            <a:tailEnd/>
          </a:ln>
        </p:spPr>
      </p:cxnSp>
      <p:sp>
        <p:nvSpPr>
          <p:cNvPr id="80" name="内容占位符 4"/>
          <p:cNvSpPr txBox="1">
            <a:spLocks/>
          </p:cNvSpPr>
          <p:nvPr/>
        </p:nvSpPr>
        <p:spPr>
          <a:xfrm>
            <a:off x="2522538" y="2703513"/>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7024" name="组合 81"/>
          <p:cNvGrpSpPr>
            <a:grpSpLocks/>
          </p:cNvGrpSpPr>
          <p:nvPr/>
        </p:nvGrpSpPr>
        <p:grpSpPr bwMode="auto">
          <a:xfrm>
            <a:off x="2968625" y="3495675"/>
            <a:ext cx="1116013" cy="787400"/>
            <a:chOff x="1336205" y="2875963"/>
            <a:chExt cx="1115199" cy="787613"/>
          </a:xfrm>
        </p:grpSpPr>
        <p:grpSp>
          <p:nvGrpSpPr>
            <p:cNvPr id="127051" name="组合 82"/>
            <p:cNvGrpSpPr>
              <a:grpSpLocks/>
            </p:cNvGrpSpPr>
            <p:nvPr/>
          </p:nvGrpSpPr>
          <p:grpSpPr bwMode="auto">
            <a:xfrm>
              <a:off x="1818129" y="2971870"/>
              <a:ext cx="633275" cy="691706"/>
              <a:chOff x="2767007" y="1720391"/>
              <a:chExt cx="633275" cy="691706"/>
            </a:xfrm>
          </p:grpSpPr>
          <p:sp>
            <p:nvSpPr>
              <p:cNvPr id="85" name="椭圆 84"/>
              <p:cNvSpPr/>
              <p:nvPr/>
            </p:nvSpPr>
            <p:spPr bwMode="auto">
              <a:xfrm>
                <a:off x="2767331" y="2123094"/>
                <a:ext cx="287129" cy="289003"/>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7054" name="直接连接符 85"/>
              <p:cNvCxnSpPr>
                <a:cxnSpLocks noChangeShapeType="1"/>
                <a:stCxn id="78" idx="3"/>
                <a:endCxn id="85" idx="0"/>
              </p:cNvCxnSpPr>
              <p:nvPr/>
            </p:nvCxnSpPr>
            <p:spPr bwMode="auto">
              <a:xfrm flipH="1">
                <a:off x="2911007" y="1720391"/>
                <a:ext cx="489275" cy="403706"/>
              </a:xfrm>
              <a:prstGeom prst="line">
                <a:avLst/>
              </a:prstGeom>
              <a:noFill/>
              <a:ln w="12700" algn="ctr">
                <a:solidFill>
                  <a:schemeClr val="tx1"/>
                </a:solidFill>
                <a:round/>
                <a:headEnd/>
                <a:tailEnd/>
              </a:ln>
            </p:spPr>
          </p:cxnSp>
        </p:grpSp>
        <p:sp>
          <p:nvSpPr>
            <p:cNvPr id="84" name="内容占位符 4"/>
            <p:cNvSpPr txBox="1">
              <a:spLocks/>
            </p:cNvSpPr>
            <p:nvPr/>
          </p:nvSpPr>
          <p:spPr>
            <a:xfrm>
              <a:off x="1336205" y="2875963"/>
              <a:ext cx="966083"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7025" name="组合 86"/>
          <p:cNvGrpSpPr>
            <a:grpSpLocks/>
          </p:cNvGrpSpPr>
          <p:nvPr/>
        </p:nvGrpSpPr>
        <p:grpSpPr bwMode="auto">
          <a:xfrm>
            <a:off x="2649538" y="4191000"/>
            <a:ext cx="966787" cy="644525"/>
            <a:chOff x="1521949" y="2875963"/>
            <a:chExt cx="965663" cy="644733"/>
          </a:xfrm>
        </p:grpSpPr>
        <p:grpSp>
          <p:nvGrpSpPr>
            <p:cNvPr id="127047" name="组合 87"/>
            <p:cNvGrpSpPr>
              <a:grpSpLocks/>
            </p:cNvGrpSpPr>
            <p:nvPr/>
          </p:nvGrpSpPr>
          <p:grpSpPr bwMode="auto">
            <a:xfrm>
              <a:off x="1903857" y="2968232"/>
              <a:ext cx="563120" cy="552464"/>
              <a:chOff x="2852735" y="1716753"/>
              <a:chExt cx="563120" cy="552464"/>
            </a:xfrm>
          </p:grpSpPr>
          <p:sp>
            <p:nvSpPr>
              <p:cNvPr id="90" name="椭圆 89"/>
              <p:cNvSpPr/>
              <p:nvPr/>
            </p:nvSpPr>
            <p:spPr bwMode="auto">
              <a:xfrm>
                <a:off x="2852969" y="1981787"/>
                <a:ext cx="288589" cy="287430"/>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7050" name="直接连接符 90"/>
              <p:cNvCxnSpPr>
                <a:cxnSpLocks noChangeShapeType="1"/>
                <a:stCxn id="85" idx="4"/>
                <a:endCxn id="90" idx="7"/>
              </p:cNvCxnSpPr>
              <p:nvPr/>
            </p:nvCxnSpPr>
            <p:spPr bwMode="auto">
              <a:xfrm flipH="1">
                <a:off x="3098558" y="1716753"/>
                <a:ext cx="317297" cy="306641"/>
              </a:xfrm>
              <a:prstGeom prst="line">
                <a:avLst/>
              </a:prstGeom>
              <a:noFill/>
              <a:ln w="12700" algn="ctr">
                <a:solidFill>
                  <a:schemeClr val="tx1"/>
                </a:solidFill>
                <a:round/>
                <a:headEnd/>
                <a:tailEnd/>
              </a:ln>
            </p:spPr>
          </p:cxnSp>
        </p:grpSp>
        <p:sp>
          <p:nvSpPr>
            <p:cNvPr id="89" name="内容占位符 4"/>
            <p:cNvSpPr txBox="1">
              <a:spLocks/>
            </p:cNvSpPr>
            <p:nvPr/>
          </p:nvSpPr>
          <p:spPr>
            <a:xfrm>
              <a:off x="1521949" y="2875963"/>
              <a:ext cx="965663" cy="365243"/>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92" name="椭圆 91"/>
          <p:cNvSpPr/>
          <p:nvPr/>
        </p:nvSpPr>
        <p:spPr bwMode="auto">
          <a:xfrm>
            <a:off x="3021013" y="51085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7027" name="直接连接符 92"/>
          <p:cNvCxnSpPr>
            <a:cxnSpLocks noChangeShapeType="1"/>
          </p:cNvCxnSpPr>
          <p:nvPr/>
        </p:nvCxnSpPr>
        <p:spPr bwMode="auto">
          <a:xfrm>
            <a:off x="3173413" y="4816475"/>
            <a:ext cx="0" cy="269875"/>
          </a:xfrm>
          <a:prstGeom prst="line">
            <a:avLst/>
          </a:prstGeom>
          <a:noFill/>
          <a:ln w="12700" algn="ctr">
            <a:solidFill>
              <a:schemeClr val="tx1"/>
            </a:solidFill>
            <a:round/>
            <a:headEnd/>
            <a:tailEnd/>
          </a:ln>
        </p:spPr>
      </p:cxnSp>
      <p:sp>
        <p:nvSpPr>
          <p:cNvPr id="94" name="内容占位符 4"/>
          <p:cNvSpPr txBox="1">
            <a:spLocks/>
          </p:cNvSpPr>
          <p:nvPr/>
        </p:nvSpPr>
        <p:spPr>
          <a:xfrm>
            <a:off x="2849563" y="4806950"/>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95" name="椭圆 94"/>
          <p:cNvSpPr/>
          <p:nvPr/>
        </p:nvSpPr>
        <p:spPr bwMode="auto">
          <a:xfrm>
            <a:off x="3035300" y="56975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D</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7030" name="直接连接符 95"/>
          <p:cNvCxnSpPr>
            <a:cxnSpLocks noChangeShapeType="1"/>
          </p:cNvCxnSpPr>
          <p:nvPr/>
        </p:nvCxnSpPr>
        <p:spPr bwMode="auto">
          <a:xfrm>
            <a:off x="3187700" y="5403850"/>
            <a:ext cx="0" cy="269875"/>
          </a:xfrm>
          <a:prstGeom prst="line">
            <a:avLst/>
          </a:prstGeom>
          <a:noFill/>
          <a:ln w="12700" algn="ctr">
            <a:solidFill>
              <a:schemeClr val="tx1"/>
            </a:solidFill>
            <a:round/>
            <a:headEnd/>
            <a:tailEnd/>
          </a:ln>
        </p:spPr>
      </p:cxnSp>
      <p:sp>
        <p:nvSpPr>
          <p:cNvPr id="97" name="内容占位符 4"/>
          <p:cNvSpPr txBox="1">
            <a:spLocks/>
          </p:cNvSpPr>
          <p:nvPr/>
        </p:nvSpPr>
        <p:spPr>
          <a:xfrm>
            <a:off x="2870200" y="5394325"/>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98" name="内容占位符 4"/>
          <p:cNvSpPr txBox="1">
            <a:spLocks/>
          </p:cNvSpPr>
          <p:nvPr/>
        </p:nvSpPr>
        <p:spPr>
          <a:xfrm>
            <a:off x="2889250" y="617220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7033" name="组合 98"/>
          <p:cNvGrpSpPr>
            <a:grpSpLocks/>
          </p:cNvGrpSpPr>
          <p:nvPr/>
        </p:nvGrpSpPr>
        <p:grpSpPr bwMode="auto">
          <a:xfrm>
            <a:off x="3702050" y="4243388"/>
            <a:ext cx="515938" cy="592137"/>
            <a:chOff x="2149680" y="4220370"/>
            <a:chExt cx="514986" cy="590674"/>
          </a:xfrm>
        </p:grpSpPr>
        <p:sp>
          <p:nvSpPr>
            <p:cNvPr id="100" name="内容占位符 4"/>
            <p:cNvSpPr txBox="1">
              <a:spLocks/>
            </p:cNvSpPr>
            <p:nvPr/>
          </p:nvSpPr>
          <p:spPr>
            <a:xfrm>
              <a:off x="2292291" y="4220370"/>
              <a:ext cx="356529" cy="365806"/>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7045" name="直接连接符 100"/>
            <p:cNvCxnSpPr>
              <a:cxnSpLocks noChangeShapeType="1"/>
              <a:endCxn id="102" idx="1"/>
            </p:cNvCxnSpPr>
            <p:nvPr/>
          </p:nvCxnSpPr>
          <p:spPr bwMode="auto">
            <a:xfrm>
              <a:off x="2149680" y="4239328"/>
              <a:ext cx="269163" cy="325893"/>
            </a:xfrm>
            <a:prstGeom prst="line">
              <a:avLst/>
            </a:prstGeom>
            <a:noFill/>
            <a:ln w="12700" algn="ctr">
              <a:solidFill>
                <a:schemeClr val="tx1"/>
              </a:solidFill>
              <a:round/>
              <a:headEnd/>
              <a:tailEnd/>
            </a:ln>
          </p:spPr>
        </p:cxnSp>
        <p:sp>
          <p:nvSpPr>
            <p:cNvPr id="102" name="椭圆 101"/>
            <p:cNvSpPr/>
            <p:nvPr/>
          </p:nvSpPr>
          <p:spPr bwMode="auto">
            <a:xfrm>
              <a:off x="2376274" y="4522833"/>
              <a:ext cx="288392" cy="28821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sp>
        <p:nvSpPr>
          <p:cNvPr id="127034" name="圆角矩形标注 102"/>
          <p:cNvSpPr>
            <a:spLocks noChangeArrowheads="1"/>
          </p:cNvSpPr>
          <p:nvPr/>
        </p:nvSpPr>
        <p:spPr bwMode="auto">
          <a:xfrm>
            <a:off x="4873625" y="3860800"/>
            <a:ext cx="4270375" cy="1943370"/>
          </a:xfrm>
          <a:prstGeom prst="wedgeRoundRectCallout">
            <a:avLst>
              <a:gd name="adj1" fmla="val -10000"/>
              <a:gd name="adj2" fmla="val -90417"/>
              <a:gd name="adj3" fmla="val 16667"/>
            </a:avLst>
          </a:prstGeom>
          <a:solidFill>
            <a:schemeClr val="bg2"/>
          </a:solidFill>
          <a:ln w="44450" algn="ctr">
            <a:solidFill>
              <a:schemeClr val="tx1"/>
            </a:solidFill>
            <a:round/>
            <a:headEnd/>
            <a:tailEnd type="triangle" w="med" len="med"/>
          </a:ln>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cw</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=1+11+0=12</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M-</a:t>
            </a: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cw</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=110-12=98</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cp</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=11+21+0=32</a:t>
            </a:r>
          </a:p>
          <a:p>
            <a:pPr lvl="0" fontAlgn="base">
              <a:spcBef>
                <a:spcPct val="0"/>
              </a:spcBef>
              <a:spcAft>
                <a:spcPct val="0"/>
              </a:spcAft>
              <a:defRPr/>
            </a:pP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rp</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=33+43+(98-23-33</a:t>
            </a:r>
            <a:r>
              <a:rPr lang="en-US" altLang="zh-CN" dirty="0">
                <a:solidFill>
                  <a:srgbClr val="000000"/>
                </a:solidFill>
                <a:latin typeface="Verdana" pitchFamily="34" charset="0"/>
                <a:ea typeface="宋体" charset="-122"/>
              </a:rPr>
              <a:t>) *53/43</a:t>
            </a:r>
            <a:endPar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=127.77</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err="1">
                <a:ln>
                  <a:noFill/>
                </a:ln>
                <a:solidFill>
                  <a:srgbClr val="FF0000"/>
                </a:solidFill>
                <a:effectLst/>
                <a:uLnTx/>
                <a:uFillTx/>
                <a:latin typeface="Verdana" pitchFamily="34" charset="0"/>
                <a:ea typeface="宋体" charset="-122"/>
                <a:cs typeface="+mn-cs"/>
              </a:rPr>
              <a:t>bp</a:t>
            </a: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a:t>
            </a:r>
            <a:r>
              <a:rPr kumimoji="0" lang="en-US" altLang="zh-CN" sz="1800" b="0" i="0" u="none" strike="noStrike" kern="1200" cap="none" spc="0" normalizeH="0" baseline="0" noProof="0" dirty="0" err="1">
                <a:ln>
                  <a:noFill/>
                </a:ln>
                <a:solidFill>
                  <a:srgbClr val="FF0000"/>
                </a:solidFill>
                <a:effectLst/>
                <a:uLnTx/>
                <a:uFillTx/>
                <a:latin typeface="Verdana" pitchFamily="34" charset="0"/>
                <a:ea typeface="宋体" charset="-122"/>
                <a:cs typeface="+mn-cs"/>
              </a:rPr>
              <a:t>cp+rp</a:t>
            </a: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=159.77&gt;L</a:t>
            </a:r>
          </a:p>
        </p:txBody>
      </p:sp>
      <p:sp>
        <p:nvSpPr>
          <p:cNvPr id="104" name="椭圆 103"/>
          <p:cNvSpPr/>
          <p:nvPr/>
        </p:nvSpPr>
        <p:spPr bwMode="auto">
          <a:xfrm>
            <a:off x="3902075" y="5118100"/>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7036" name="直接连接符 104"/>
          <p:cNvCxnSpPr>
            <a:cxnSpLocks noChangeShapeType="1"/>
          </p:cNvCxnSpPr>
          <p:nvPr/>
        </p:nvCxnSpPr>
        <p:spPr bwMode="auto">
          <a:xfrm>
            <a:off x="4054475" y="4826000"/>
            <a:ext cx="0" cy="269875"/>
          </a:xfrm>
          <a:prstGeom prst="line">
            <a:avLst/>
          </a:prstGeom>
          <a:noFill/>
          <a:ln w="12700" algn="ctr">
            <a:solidFill>
              <a:schemeClr val="tx1"/>
            </a:solidFill>
            <a:round/>
            <a:headEnd/>
            <a:tailEnd/>
          </a:ln>
        </p:spPr>
      </p:cxnSp>
      <p:sp>
        <p:nvSpPr>
          <p:cNvPr id="106" name="内容占位符 4"/>
          <p:cNvSpPr txBox="1">
            <a:spLocks/>
          </p:cNvSpPr>
          <p:nvPr/>
        </p:nvSpPr>
        <p:spPr>
          <a:xfrm>
            <a:off x="3730625" y="4816475"/>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10" name="椭圆 109"/>
          <p:cNvSpPr/>
          <p:nvPr/>
        </p:nvSpPr>
        <p:spPr bwMode="auto">
          <a:xfrm>
            <a:off x="4527550" y="3989388"/>
            <a:ext cx="288925" cy="28733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7039" name="直接连接符 110"/>
          <p:cNvCxnSpPr>
            <a:cxnSpLocks noChangeShapeType="1"/>
            <a:endCxn id="110" idx="0"/>
          </p:cNvCxnSpPr>
          <p:nvPr/>
        </p:nvCxnSpPr>
        <p:spPr bwMode="auto">
          <a:xfrm>
            <a:off x="4346575" y="3582988"/>
            <a:ext cx="325438" cy="406400"/>
          </a:xfrm>
          <a:prstGeom prst="line">
            <a:avLst/>
          </a:prstGeom>
          <a:noFill/>
          <a:ln w="12700" algn="ctr">
            <a:solidFill>
              <a:schemeClr val="tx1"/>
            </a:solidFill>
            <a:round/>
            <a:headEnd/>
            <a:tailEnd/>
          </a:ln>
        </p:spPr>
      </p:cxnSp>
      <p:sp>
        <p:nvSpPr>
          <p:cNvPr id="112" name="内容占位符 4"/>
          <p:cNvSpPr txBox="1">
            <a:spLocks/>
          </p:cNvSpPr>
          <p:nvPr/>
        </p:nvSpPr>
        <p:spPr>
          <a:xfrm>
            <a:off x="4525963" y="349408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13" name="椭圆 112"/>
          <p:cNvSpPr/>
          <p:nvPr/>
        </p:nvSpPr>
        <p:spPr bwMode="auto">
          <a:xfrm>
            <a:off x="6308725" y="27717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7042" name="直接连接符 113"/>
          <p:cNvCxnSpPr>
            <a:cxnSpLocks noChangeShapeType="1"/>
            <a:stCxn id="13" idx="6"/>
            <a:endCxn id="113" idx="0"/>
          </p:cNvCxnSpPr>
          <p:nvPr/>
        </p:nvCxnSpPr>
        <p:spPr bwMode="auto">
          <a:xfrm>
            <a:off x="2738438" y="2216150"/>
            <a:ext cx="3713162" cy="555625"/>
          </a:xfrm>
          <a:prstGeom prst="line">
            <a:avLst/>
          </a:prstGeom>
          <a:noFill/>
          <a:ln w="12700" algn="ctr">
            <a:solidFill>
              <a:schemeClr val="tx1"/>
            </a:solidFill>
            <a:round/>
            <a:headEnd/>
            <a:tailEnd/>
          </a:ln>
        </p:spPr>
      </p:cxnSp>
      <p:sp>
        <p:nvSpPr>
          <p:cNvPr id="115" name="内容占位符 4"/>
          <p:cNvSpPr txBox="1">
            <a:spLocks/>
          </p:cNvSpPr>
          <p:nvPr/>
        </p:nvSpPr>
        <p:spPr>
          <a:xfrm>
            <a:off x="3546475" y="209867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0B4713F6-29F0-4DE5-AA6C-0EBE8FB85512}"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35</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8286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242888" y="84138"/>
            <a:ext cx="7472362" cy="730250"/>
          </a:xfrm>
          <a:prstGeom prst="rect">
            <a:avLst/>
          </a:prstGeom>
          <a:solidFill>
            <a:schemeClr val="bg1"/>
          </a:solidFill>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)=(1,11,</a:t>
            </a:r>
            <a:r>
              <a:rPr kumimoji="0" lang="en-US" altLang="zh-CN" sz="2400" b="0" i="0" u="none" strike="noStrike" kern="0" cap="none" spc="0" normalizeH="0" baseline="0" noProof="0" dirty="0">
                <a:ln>
                  <a:noFill/>
                </a:ln>
                <a:solidFill>
                  <a:srgbClr val="00B0F0"/>
                </a:solidFill>
                <a:effectLst/>
                <a:uLnTx/>
                <a:uFillTx/>
                <a:latin typeface="黑体"/>
                <a:ea typeface="黑体"/>
                <a:cs typeface="+mn-cs"/>
              </a:rPr>
              <a:t>21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23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33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43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,45,55)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a:t>
            </a:r>
            <a:r>
              <a:rPr kumimoji="0" lang="en-US" altLang="zh-CN" sz="2400" b="0" i="0" u="none" strike="noStrike" kern="0" cap="none" spc="0" normalizeH="0" baseline="0" noProof="0" dirty="0">
                <a:ln>
                  <a:noFill/>
                </a:ln>
                <a:solidFill>
                  <a:srgbClr val="00B0F0"/>
                </a:solidFill>
                <a:effectLst/>
                <a:uLnTx/>
                <a:uFillTx/>
                <a:latin typeface="黑体"/>
                <a:ea typeface="黑体"/>
                <a:cs typeface="+mn-cs"/>
              </a:rPr>
              <a:t>31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33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43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53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,55,65)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28004" name="组合 1"/>
          <p:cNvGrpSpPr>
            <a:grpSpLocks/>
          </p:cNvGrpSpPr>
          <p:nvPr/>
        </p:nvGrpSpPr>
        <p:grpSpPr bwMode="auto">
          <a:xfrm>
            <a:off x="2924175" y="1089025"/>
            <a:ext cx="490538" cy="650875"/>
            <a:chOff x="2924175" y="1760321"/>
            <a:chExt cx="489852" cy="651776"/>
          </a:xfrm>
        </p:grpSpPr>
        <p:sp>
          <p:nvSpPr>
            <p:cNvPr id="5" name="椭圆 4"/>
            <p:cNvSpPr/>
            <p:nvPr/>
          </p:nvSpPr>
          <p:spPr bwMode="auto">
            <a:xfrm>
              <a:off x="2924175" y="2124362"/>
              <a:ext cx="288521" cy="28773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136" name="直接连接符 7"/>
            <p:cNvCxnSpPr>
              <a:cxnSpLocks noChangeShapeType="1"/>
              <a:stCxn id="4" idx="3"/>
              <a:endCxn id="5" idx="0"/>
            </p:cNvCxnSpPr>
            <p:nvPr/>
          </p:nvCxnSpPr>
          <p:spPr bwMode="auto">
            <a:xfrm flipH="1">
              <a:off x="3068175" y="1760321"/>
              <a:ext cx="345852" cy="363776"/>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9731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8006" name="组合 11"/>
          <p:cNvGrpSpPr>
            <a:grpSpLocks/>
          </p:cNvGrpSpPr>
          <p:nvPr/>
        </p:nvGrpSpPr>
        <p:grpSpPr bwMode="auto">
          <a:xfrm>
            <a:off x="2451100" y="1693863"/>
            <a:ext cx="488950" cy="665162"/>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134"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15573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8008" name="组合 6"/>
          <p:cNvGrpSpPr>
            <a:grpSpLocks/>
          </p:cNvGrpSpPr>
          <p:nvPr/>
        </p:nvGrpSpPr>
        <p:grpSpPr bwMode="auto">
          <a:xfrm>
            <a:off x="1336675" y="2205038"/>
            <a:ext cx="1128713" cy="787400"/>
            <a:chOff x="1336205" y="2875963"/>
            <a:chExt cx="1128944" cy="787613"/>
          </a:xfrm>
        </p:grpSpPr>
        <p:grpSp>
          <p:nvGrpSpPr>
            <p:cNvPr id="128129"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132"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8009" name="组合 20"/>
          <p:cNvGrpSpPr>
            <a:grpSpLocks/>
          </p:cNvGrpSpPr>
          <p:nvPr/>
        </p:nvGrpSpPr>
        <p:grpSpPr bwMode="auto">
          <a:xfrm>
            <a:off x="895350" y="2841625"/>
            <a:ext cx="1128713" cy="788988"/>
            <a:chOff x="1336205" y="2875963"/>
            <a:chExt cx="1128944" cy="787613"/>
          </a:xfrm>
        </p:grpSpPr>
        <p:grpSp>
          <p:nvGrpSpPr>
            <p:cNvPr id="128125"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6"/>
                <a:ext cx="288984" cy="28842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128"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8010" name="组合 25"/>
          <p:cNvGrpSpPr>
            <a:grpSpLocks/>
          </p:cNvGrpSpPr>
          <p:nvPr/>
        </p:nvGrpSpPr>
        <p:grpSpPr bwMode="auto">
          <a:xfrm>
            <a:off x="415925" y="3500438"/>
            <a:ext cx="1128713" cy="787400"/>
            <a:chOff x="1336205" y="2875963"/>
            <a:chExt cx="1128944" cy="787613"/>
          </a:xfrm>
        </p:grpSpPr>
        <p:grpSp>
          <p:nvGrpSpPr>
            <p:cNvPr id="128121"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124"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36" name="椭圆 35"/>
          <p:cNvSpPr/>
          <p:nvPr/>
        </p:nvSpPr>
        <p:spPr bwMode="auto">
          <a:xfrm>
            <a:off x="1047750" y="4560888"/>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012" name="直接连接符 36"/>
          <p:cNvCxnSpPr>
            <a:cxnSpLocks noChangeShapeType="1"/>
          </p:cNvCxnSpPr>
          <p:nvPr/>
        </p:nvCxnSpPr>
        <p:spPr bwMode="auto">
          <a:xfrm>
            <a:off x="1200150" y="4268788"/>
            <a:ext cx="0" cy="269875"/>
          </a:xfrm>
          <a:prstGeom prst="line">
            <a:avLst/>
          </a:prstGeom>
          <a:noFill/>
          <a:ln w="12700" algn="ctr">
            <a:solidFill>
              <a:schemeClr val="tx1"/>
            </a:solidFill>
            <a:round/>
            <a:headEnd/>
            <a:tailEnd/>
          </a:ln>
        </p:spPr>
      </p:cxnSp>
      <p:sp>
        <p:nvSpPr>
          <p:cNvPr id="35" name="内容占位符 4"/>
          <p:cNvSpPr txBox="1">
            <a:spLocks/>
          </p:cNvSpPr>
          <p:nvPr/>
        </p:nvSpPr>
        <p:spPr>
          <a:xfrm>
            <a:off x="350838" y="4287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0" name="椭圆 39"/>
          <p:cNvSpPr/>
          <p:nvPr/>
        </p:nvSpPr>
        <p:spPr bwMode="auto">
          <a:xfrm>
            <a:off x="1030288" y="5146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015" name="直接连接符 40"/>
          <p:cNvCxnSpPr>
            <a:cxnSpLocks noChangeShapeType="1"/>
          </p:cNvCxnSpPr>
          <p:nvPr/>
        </p:nvCxnSpPr>
        <p:spPr bwMode="auto">
          <a:xfrm>
            <a:off x="1182688" y="4854575"/>
            <a:ext cx="0" cy="269875"/>
          </a:xfrm>
          <a:prstGeom prst="line">
            <a:avLst/>
          </a:prstGeom>
          <a:noFill/>
          <a:ln w="12700" algn="ctr">
            <a:solidFill>
              <a:schemeClr val="tx1"/>
            </a:solidFill>
            <a:round/>
            <a:headEnd/>
            <a:tailEnd/>
          </a:ln>
        </p:spPr>
      </p:cxnSp>
      <p:sp>
        <p:nvSpPr>
          <p:cNvPr id="42" name="内容占位符 4"/>
          <p:cNvSpPr txBox="1">
            <a:spLocks/>
          </p:cNvSpPr>
          <p:nvPr/>
        </p:nvSpPr>
        <p:spPr>
          <a:xfrm>
            <a:off x="357188" y="4845050"/>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4" name="椭圆 43"/>
          <p:cNvSpPr/>
          <p:nvPr/>
        </p:nvSpPr>
        <p:spPr bwMode="auto">
          <a:xfrm>
            <a:off x="1016000" y="57356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8018" name="直接连接符 44"/>
          <p:cNvCxnSpPr>
            <a:cxnSpLocks noChangeShapeType="1"/>
          </p:cNvCxnSpPr>
          <p:nvPr/>
        </p:nvCxnSpPr>
        <p:spPr bwMode="auto">
          <a:xfrm>
            <a:off x="1168400" y="5441950"/>
            <a:ext cx="0" cy="269875"/>
          </a:xfrm>
          <a:prstGeom prst="line">
            <a:avLst/>
          </a:prstGeom>
          <a:noFill/>
          <a:ln w="12700" algn="ctr">
            <a:solidFill>
              <a:schemeClr val="tx1"/>
            </a:solidFill>
            <a:round/>
            <a:headEnd/>
            <a:tailEnd/>
          </a:ln>
        </p:spPr>
      </p:cxnSp>
      <p:sp>
        <p:nvSpPr>
          <p:cNvPr id="46" name="内容占位符 4"/>
          <p:cNvSpPr txBox="1">
            <a:spLocks/>
          </p:cNvSpPr>
          <p:nvPr/>
        </p:nvSpPr>
        <p:spPr>
          <a:xfrm>
            <a:off x="336550" y="543242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y[7]=0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3" name="内容占位符 4"/>
          <p:cNvSpPr txBox="1">
            <a:spLocks/>
          </p:cNvSpPr>
          <p:nvPr/>
        </p:nvSpPr>
        <p:spPr>
          <a:xfrm>
            <a:off x="574675" y="6192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L=139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8021" name="组合 10"/>
          <p:cNvGrpSpPr>
            <a:grpSpLocks/>
          </p:cNvGrpSpPr>
          <p:nvPr/>
        </p:nvGrpSpPr>
        <p:grpSpPr bwMode="auto">
          <a:xfrm>
            <a:off x="1779588" y="3498850"/>
            <a:ext cx="1144587" cy="782638"/>
            <a:chOff x="1780218" y="3498283"/>
            <a:chExt cx="1143957" cy="783222"/>
          </a:xfrm>
        </p:grpSpPr>
        <p:sp>
          <p:nvSpPr>
            <p:cNvPr id="50" name="椭圆 49"/>
            <p:cNvSpPr/>
            <p:nvPr/>
          </p:nvSpPr>
          <p:spPr bwMode="auto">
            <a:xfrm>
              <a:off x="1961093" y="3993953"/>
              <a:ext cx="287179" cy="287552"/>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119" name="直接连接符 50"/>
            <p:cNvCxnSpPr>
              <a:cxnSpLocks noChangeShapeType="1"/>
              <a:stCxn id="24" idx="5"/>
              <a:endCxn id="50" idx="0"/>
            </p:cNvCxnSpPr>
            <p:nvPr/>
          </p:nvCxnSpPr>
          <p:spPr bwMode="auto">
            <a:xfrm>
              <a:off x="1780218" y="3587677"/>
              <a:ext cx="324791" cy="405828"/>
            </a:xfrm>
            <a:prstGeom prst="line">
              <a:avLst/>
            </a:prstGeom>
            <a:noFill/>
            <a:ln w="12700" algn="ctr">
              <a:solidFill>
                <a:schemeClr val="tx1"/>
              </a:solidFill>
              <a:round/>
              <a:headEnd/>
              <a:tailEnd/>
            </a:ln>
          </p:spPr>
        </p:cxnSp>
        <p:sp>
          <p:nvSpPr>
            <p:cNvPr id="49" name="内容占位符 4"/>
            <p:cNvSpPr txBox="1">
              <a:spLocks/>
            </p:cNvSpPr>
            <p:nvPr/>
          </p:nvSpPr>
          <p:spPr>
            <a:xfrm>
              <a:off x="1957920" y="3498283"/>
              <a:ext cx="966255" cy="365397"/>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cxnSp>
        <p:nvCxnSpPr>
          <p:cNvPr id="128022" name="直接连接符 46"/>
          <p:cNvCxnSpPr>
            <a:cxnSpLocks noChangeShapeType="1"/>
          </p:cNvCxnSpPr>
          <p:nvPr/>
        </p:nvCxnSpPr>
        <p:spPr bwMode="auto">
          <a:xfrm flipH="1">
            <a:off x="1860550" y="4279900"/>
            <a:ext cx="225425" cy="258763"/>
          </a:xfrm>
          <a:prstGeom prst="line">
            <a:avLst/>
          </a:prstGeom>
          <a:noFill/>
          <a:ln w="12700" algn="ctr">
            <a:solidFill>
              <a:schemeClr val="tx1"/>
            </a:solidFill>
            <a:round/>
            <a:headEnd/>
            <a:tailEnd/>
          </a:ln>
        </p:spPr>
      </p:cxnSp>
      <p:sp>
        <p:nvSpPr>
          <p:cNvPr id="48" name="椭圆 47"/>
          <p:cNvSpPr/>
          <p:nvPr/>
        </p:nvSpPr>
        <p:spPr bwMode="auto">
          <a:xfrm>
            <a:off x="1673225" y="4556125"/>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52" name="内容占位符 4"/>
          <p:cNvSpPr txBox="1">
            <a:spLocks/>
          </p:cNvSpPr>
          <p:nvPr/>
        </p:nvSpPr>
        <p:spPr>
          <a:xfrm>
            <a:off x="1638300" y="4256088"/>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7" name="椭圆 56"/>
          <p:cNvSpPr/>
          <p:nvPr/>
        </p:nvSpPr>
        <p:spPr bwMode="auto">
          <a:xfrm>
            <a:off x="1668463" y="5141913"/>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026" name="直接连接符 57"/>
          <p:cNvCxnSpPr>
            <a:cxnSpLocks noChangeShapeType="1"/>
          </p:cNvCxnSpPr>
          <p:nvPr/>
        </p:nvCxnSpPr>
        <p:spPr bwMode="auto">
          <a:xfrm>
            <a:off x="1820863" y="4849813"/>
            <a:ext cx="0" cy="269875"/>
          </a:xfrm>
          <a:prstGeom prst="line">
            <a:avLst/>
          </a:prstGeom>
          <a:noFill/>
          <a:ln w="12700" algn="ctr">
            <a:solidFill>
              <a:schemeClr val="tx1"/>
            </a:solidFill>
            <a:round/>
            <a:headEnd/>
            <a:tailEnd/>
          </a:ln>
        </p:spPr>
      </p:cxnSp>
      <p:sp>
        <p:nvSpPr>
          <p:cNvPr id="59" name="内容占位符 4"/>
          <p:cNvSpPr txBox="1">
            <a:spLocks/>
          </p:cNvSpPr>
          <p:nvPr/>
        </p:nvSpPr>
        <p:spPr>
          <a:xfrm>
            <a:off x="1497013" y="4840288"/>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0" name="椭圆 59"/>
          <p:cNvSpPr/>
          <p:nvPr/>
        </p:nvSpPr>
        <p:spPr bwMode="auto">
          <a:xfrm>
            <a:off x="1654175" y="573087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B</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8029" name="直接连接符 60"/>
          <p:cNvCxnSpPr>
            <a:cxnSpLocks noChangeShapeType="1"/>
          </p:cNvCxnSpPr>
          <p:nvPr/>
        </p:nvCxnSpPr>
        <p:spPr bwMode="auto">
          <a:xfrm>
            <a:off x="1806575" y="5437188"/>
            <a:ext cx="0" cy="269875"/>
          </a:xfrm>
          <a:prstGeom prst="line">
            <a:avLst/>
          </a:prstGeom>
          <a:noFill/>
          <a:ln w="12700" algn="ctr">
            <a:solidFill>
              <a:schemeClr val="tx1"/>
            </a:solidFill>
            <a:round/>
            <a:headEnd/>
            <a:tailEnd/>
          </a:ln>
        </p:spPr>
      </p:cxnSp>
      <p:sp>
        <p:nvSpPr>
          <p:cNvPr id="62" name="内容占位符 4"/>
          <p:cNvSpPr txBox="1">
            <a:spLocks/>
          </p:cNvSpPr>
          <p:nvPr/>
        </p:nvSpPr>
        <p:spPr>
          <a:xfrm>
            <a:off x="1489075" y="542766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8031" name="组合 8"/>
          <p:cNvGrpSpPr>
            <a:grpSpLocks/>
          </p:cNvGrpSpPr>
          <p:nvPr/>
        </p:nvGrpSpPr>
        <p:grpSpPr bwMode="auto">
          <a:xfrm>
            <a:off x="2149475" y="4221163"/>
            <a:ext cx="498475" cy="619125"/>
            <a:chOff x="2149680" y="4220370"/>
            <a:chExt cx="498589" cy="619250"/>
          </a:xfrm>
        </p:grpSpPr>
        <p:sp>
          <p:nvSpPr>
            <p:cNvPr id="53"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8116" name="直接连接符 53"/>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64" name="椭圆 63"/>
            <p:cNvSpPr/>
            <p:nvPr/>
          </p:nvSpPr>
          <p:spPr bwMode="auto">
            <a:xfrm>
              <a:off x="2233837" y="4552224"/>
              <a:ext cx="287403" cy="28739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cxnSp>
        <p:nvCxnSpPr>
          <p:cNvPr id="128032" name="直接连接符 54"/>
          <p:cNvCxnSpPr>
            <a:cxnSpLocks noChangeShapeType="1"/>
            <a:stCxn id="64" idx="4"/>
          </p:cNvCxnSpPr>
          <p:nvPr/>
        </p:nvCxnSpPr>
        <p:spPr bwMode="auto">
          <a:xfrm flipH="1">
            <a:off x="2212975" y="4840288"/>
            <a:ext cx="165100" cy="279400"/>
          </a:xfrm>
          <a:prstGeom prst="line">
            <a:avLst/>
          </a:prstGeom>
          <a:noFill/>
          <a:ln w="12700" algn="ctr">
            <a:solidFill>
              <a:schemeClr val="tx1"/>
            </a:solidFill>
            <a:round/>
            <a:headEnd/>
            <a:tailEnd/>
          </a:ln>
        </p:spPr>
      </p:cxnSp>
      <p:sp>
        <p:nvSpPr>
          <p:cNvPr id="56" name="椭圆 55"/>
          <p:cNvSpPr/>
          <p:nvPr/>
        </p:nvSpPr>
        <p:spPr bwMode="auto">
          <a:xfrm>
            <a:off x="2025650" y="5137150"/>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6" name="内容占位符 4"/>
          <p:cNvSpPr txBox="1">
            <a:spLocks/>
          </p:cNvSpPr>
          <p:nvPr/>
        </p:nvSpPr>
        <p:spPr>
          <a:xfrm>
            <a:off x="1990725" y="4837113"/>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7" name="椭圆 66"/>
          <p:cNvSpPr/>
          <p:nvPr/>
        </p:nvSpPr>
        <p:spPr bwMode="auto">
          <a:xfrm>
            <a:off x="2049463" y="571182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C</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8036" name="直接连接符 67"/>
          <p:cNvCxnSpPr>
            <a:cxnSpLocks noChangeShapeType="1"/>
          </p:cNvCxnSpPr>
          <p:nvPr/>
        </p:nvCxnSpPr>
        <p:spPr bwMode="auto">
          <a:xfrm>
            <a:off x="2201863" y="5418138"/>
            <a:ext cx="0" cy="269875"/>
          </a:xfrm>
          <a:prstGeom prst="line">
            <a:avLst/>
          </a:prstGeom>
          <a:noFill/>
          <a:ln w="12700" algn="ctr">
            <a:solidFill>
              <a:schemeClr val="tx1"/>
            </a:solidFill>
            <a:round/>
            <a:headEnd/>
            <a:tailEnd/>
          </a:ln>
        </p:spPr>
      </p:cxnSp>
      <p:sp>
        <p:nvSpPr>
          <p:cNvPr id="69" name="内容占位符 4"/>
          <p:cNvSpPr txBox="1">
            <a:spLocks/>
          </p:cNvSpPr>
          <p:nvPr/>
        </p:nvSpPr>
        <p:spPr>
          <a:xfrm>
            <a:off x="1884363" y="540861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0" name="内容占位符 4"/>
          <p:cNvSpPr txBox="1">
            <a:spLocks/>
          </p:cNvSpPr>
          <p:nvPr/>
        </p:nvSpPr>
        <p:spPr>
          <a:xfrm>
            <a:off x="1779588" y="6192838"/>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8039" name="组合 70"/>
          <p:cNvGrpSpPr>
            <a:grpSpLocks/>
          </p:cNvGrpSpPr>
          <p:nvPr/>
        </p:nvGrpSpPr>
        <p:grpSpPr bwMode="auto">
          <a:xfrm>
            <a:off x="2465388" y="4787900"/>
            <a:ext cx="498475" cy="619125"/>
            <a:chOff x="2149680" y="4220370"/>
            <a:chExt cx="498589" cy="619250"/>
          </a:xfrm>
        </p:grpSpPr>
        <p:sp>
          <p:nvSpPr>
            <p:cNvPr id="72"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8113" name="直接连接符 72"/>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74" name="椭圆 73"/>
            <p:cNvSpPr/>
            <p:nvPr/>
          </p:nvSpPr>
          <p:spPr bwMode="auto">
            <a:xfrm>
              <a:off x="2233836" y="4552225"/>
              <a:ext cx="287404" cy="28739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sp>
        <p:nvSpPr>
          <p:cNvPr id="75" name="椭圆 74"/>
          <p:cNvSpPr/>
          <p:nvPr/>
        </p:nvSpPr>
        <p:spPr bwMode="auto">
          <a:xfrm>
            <a:off x="2544763" y="5707063"/>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8041" name="直接连接符 75"/>
          <p:cNvCxnSpPr>
            <a:cxnSpLocks noChangeShapeType="1"/>
          </p:cNvCxnSpPr>
          <p:nvPr/>
        </p:nvCxnSpPr>
        <p:spPr bwMode="auto">
          <a:xfrm>
            <a:off x="2697163" y="5413375"/>
            <a:ext cx="0" cy="269875"/>
          </a:xfrm>
          <a:prstGeom prst="line">
            <a:avLst/>
          </a:prstGeom>
          <a:noFill/>
          <a:ln w="12700" algn="ctr">
            <a:solidFill>
              <a:schemeClr val="tx1"/>
            </a:solidFill>
            <a:round/>
            <a:headEnd/>
            <a:tailEnd/>
          </a:ln>
        </p:spPr>
      </p:cxnSp>
      <p:sp>
        <p:nvSpPr>
          <p:cNvPr id="77" name="内容占位符 4"/>
          <p:cNvSpPr txBox="1">
            <a:spLocks/>
          </p:cNvSpPr>
          <p:nvPr/>
        </p:nvSpPr>
        <p:spPr>
          <a:xfrm>
            <a:off x="2379663" y="5403850"/>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8" name="椭圆 77"/>
          <p:cNvSpPr/>
          <p:nvPr/>
        </p:nvSpPr>
        <p:spPr bwMode="auto">
          <a:xfrm>
            <a:off x="4041775" y="33464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044" name="直接连接符 78"/>
          <p:cNvCxnSpPr>
            <a:cxnSpLocks noChangeShapeType="1"/>
            <a:stCxn id="16" idx="6"/>
            <a:endCxn id="78" idx="0"/>
          </p:cNvCxnSpPr>
          <p:nvPr/>
        </p:nvCxnSpPr>
        <p:spPr bwMode="auto">
          <a:xfrm>
            <a:off x="2263775" y="2847975"/>
            <a:ext cx="1922463" cy="498475"/>
          </a:xfrm>
          <a:prstGeom prst="line">
            <a:avLst/>
          </a:prstGeom>
          <a:noFill/>
          <a:ln w="12700" algn="ctr">
            <a:solidFill>
              <a:schemeClr val="tx1"/>
            </a:solidFill>
            <a:round/>
            <a:headEnd/>
            <a:tailEnd/>
          </a:ln>
        </p:spPr>
      </p:cxnSp>
      <p:sp>
        <p:nvSpPr>
          <p:cNvPr id="80" name="内容占位符 4"/>
          <p:cNvSpPr txBox="1">
            <a:spLocks/>
          </p:cNvSpPr>
          <p:nvPr/>
        </p:nvSpPr>
        <p:spPr>
          <a:xfrm>
            <a:off x="2522538" y="2703513"/>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8046" name="组合 81"/>
          <p:cNvGrpSpPr>
            <a:grpSpLocks/>
          </p:cNvGrpSpPr>
          <p:nvPr/>
        </p:nvGrpSpPr>
        <p:grpSpPr bwMode="auto">
          <a:xfrm>
            <a:off x="2968625" y="3495675"/>
            <a:ext cx="1116013" cy="787400"/>
            <a:chOff x="1336205" y="2875963"/>
            <a:chExt cx="1115199" cy="787613"/>
          </a:xfrm>
        </p:grpSpPr>
        <p:grpSp>
          <p:nvGrpSpPr>
            <p:cNvPr id="128108" name="组合 82"/>
            <p:cNvGrpSpPr>
              <a:grpSpLocks/>
            </p:cNvGrpSpPr>
            <p:nvPr/>
          </p:nvGrpSpPr>
          <p:grpSpPr bwMode="auto">
            <a:xfrm>
              <a:off x="1818129" y="2971870"/>
              <a:ext cx="633275" cy="691706"/>
              <a:chOff x="2767007" y="1720391"/>
              <a:chExt cx="633275" cy="691706"/>
            </a:xfrm>
          </p:grpSpPr>
          <p:sp>
            <p:nvSpPr>
              <p:cNvPr id="85" name="椭圆 84"/>
              <p:cNvSpPr/>
              <p:nvPr/>
            </p:nvSpPr>
            <p:spPr bwMode="auto">
              <a:xfrm>
                <a:off x="2767331" y="2123094"/>
                <a:ext cx="287129" cy="289003"/>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111" name="直接连接符 85"/>
              <p:cNvCxnSpPr>
                <a:cxnSpLocks noChangeShapeType="1"/>
                <a:stCxn id="78" idx="3"/>
                <a:endCxn id="85" idx="0"/>
              </p:cNvCxnSpPr>
              <p:nvPr/>
            </p:nvCxnSpPr>
            <p:spPr bwMode="auto">
              <a:xfrm flipH="1">
                <a:off x="2911007" y="1720391"/>
                <a:ext cx="489275" cy="403706"/>
              </a:xfrm>
              <a:prstGeom prst="line">
                <a:avLst/>
              </a:prstGeom>
              <a:noFill/>
              <a:ln w="12700" algn="ctr">
                <a:solidFill>
                  <a:schemeClr val="tx1"/>
                </a:solidFill>
                <a:round/>
                <a:headEnd/>
                <a:tailEnd/>
              </a:ln>
            </p:spPr>
          </p:cxnSp>
        </p:grpSp>
        <p:sp>
          <p:nvSpPr>
            <p:cNvPr id="84" name="内容占位符 4"/>
            <p:cNvSpPr txBox="1">
              <a:spLocks/>
            </p:cNvSpPr>
            <p:nvPr/>
          </p:nvSpPr>
          <p:spPr>
            <a:xfrm>
              <a:off x="1336205" y="2875963"/>
              <a:ext cx="966083"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8047" name="组合 86"/>
          <p:cNvGrpSpPr>
            <a:grpSpLocks/>
          </p:cNvGrpSpPr>
          <p:nvPr/>
        </p:nvGrpSpPr>
        <p:grpSpPr bwMode="auto">
          <a:xfrm>
            <a:off x="2649538" y="4191000"/>
            <a:ext cx="966787" cy="644525"/>
            <a:chOff x="1521949" y="2875963"/>
            <a:chExt cx="965663" cy="644733"/>
          </a:xfrm>
        </p:grpSpPr>
        <p:grpSp>
          <p:nvGrpSpPr>
            <p:cNvPr id="128104" name="组合 87"/>
            <p:cNvGrpSpPr>
              <a:grpSpLocks/>
            </p:cNvGrpSpPr>
            <p:nvPr/>
          </p:nvGrpSpPr>
          <p:grpSpPr bwMode="auto">
            <a:xfrm>
              <a:off x="1903857" y="2968232"/>
              <a:ext cx="563120" cy="552464"/>
              <a:chOff x="2852735" y="1716753"/>
              <a:chExt cx="563120" cy="552464"/>
            </a:xfrm>
          </p:grpSpPr>
          <p:sp>
            <p:nvSpPr>
              <p:cNvPr id="90" name="椭圆 89"/>
              <p:cNvSpPr/>
              <p:nvPr/>
            </p:nvSpPr>
            <p:spPr bwMode="auto">
              <a:xfrm>
                <a:off x="2852969" y="1981787"/>
                <a:ext cx="288589" cy="287430"/>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107" name="直接连接符 90"/>
              <p:cNvCxnSpPr>
                <a:cxnSpLocks noChangeShapeType="1"/>
                <a:stCxn id="85" idx="4"/>
                <a:endCxn id="90" idx="7"/>
              </p:cNvCxnSpPr>
              <p:nvPr/>
            </p:nvCxnSpPr>
            <p:spPr bwMode="auto">
              <a:xfrm flipH="1">
                <a:off x="3098558" y="1716753"/>
                <a:ext cx="317297" cy="306641"/>
              </a:xfrm>
              <a:prstGeom prst="line">
                <a:avLst/>
              </a:prstGeom>
              <a:noFill/>
              <a:ln w="12700" algn="ctr">
                <a:solidFill>
                  <a:schemeClr val="tx1"/>
                </a:solidFill>
                <a:round/>
                <a:headEnd/>
                <a:tailEnd/>
              </a:ln>
            </p:spPr>
          </p:cxnSp>
        </p:grpSp>
        <p:sp>
          <p:nvSpPr>
            <p:cNvPr id="89" name="内容占位符 4"/>
            <p:cNvSpPr txBox="1">
              <a:spLocks/>
            </p:cNvSpPr>
            <p:nvPr/>
          </p:nvSpPr>
          <p:spPr>
            <a:xfrm>
              <a:off x="1521949" y="2875963"/>
              <a:ext cx="965663" cy="365243"/>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92" name="椭圆 91"/>
          <p:cNvSpPr/>
          <p:nvPr/>
        </p:nvSpPr>
        <p:spPr bwMode="auto">
          <a:xfrm>
            <a:off x="3021013" y="51085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049" name="直接连接符 92"/>
          <p:cNvCxnSpPr>
            <a:cxnSpLocks noChangeShapeType="1"/>
          </p:cNvCxnSpPr>
          <p:nvPr/>
        </p:nvCxnSpPr>
        <p:spPr bwMode="auto">
          <a:xfrm>
            <a:off x="3173413" y="4816475"/>
            <a:ext cx="0" cy="269875"/>
          </a:xfrm>
          <a:prstGeom prst="line">
            <a:avLst/>
          </a:prstGeom>
          <a:noFill/>
          <a:ln w="12700" algn="ctr">
            <a:solidFill>
              <a:schemeClr val="tx1"/>
            </a:solidFill>
            <a:round/>
            <a:headEnd/>
            <a:tailEnd/>
          </a:ln>
        </p:spPr>
      </p:cxnSp>
      <p:sp>
        <p:nvSpPr>
          <p:cNvPr id="94" name="内容占位符 4"/>
          <p:cNvSpPr txBox="1">
            <a:spLocks/>
          </p:cNvSpPr>
          <p:nvPr/>
        </p:nvSpPr>
        <p:spPr>
          <a:xfrm>
            <a:off x="2849563" y="4806950"/>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95" name="椭圆 94"/>
          <p:cNvSpPr/>
          <p:nvPr/>
        </p:nvSpPr>
        <p:spPr bwMode="auto">
          <a:xfrm>
            <a:off x="3035300" y="56975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D</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8052" name="直接连接符 95"/>
          <p:cNvCxnSpPr>
            <a:cxnSpLocks noChangeShapeType="1"/>
          </p:cNvCxnSpPr>
          <p:nvPr/>
        </p:nvCxnSpPr>
        <p:spPr bwMode="auto">
          <a:xfrm>
            <a:off x="3187700" y="5403850"/>
            <a:ext cx="0" cy="269875"/>
          </a:xfrm>
          <a:prstGeom prst="line">
            <a:avLst/>
          </a:prstGeom>
          <a:noFill/>
          <a:ln w="12700" algn="ctr">
            <a:solidFill>
              <a:schemeClr val="tx1"/>
            </a:solidFill>
            <a:round/>
            <a:headEnd/>
            <a:tailEnd/>
          </a:ln>
        </p:spPr>
      </p:cxnSp>
      <p:sp>
        <p:nvSpPr>
          <p:cNvPr id="97" name="内容占位符 4"/>
          <p:cNvSpPr txBox="1">
            <a:spLocks/>
          </p:cNvSpPr>
          <p:nvPr/>
        </p:nvSpPr>
        <p:spPr>
          <a:xfrm>
            <a:off x="2870200" y="5394325"/>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98" name="内容占位符 4"/>
          <p:cNvSpPr txBox="1">
            <a:spLocks/>
          </p:cNvSpPr>
          <p:nvPr/>
        </p:nvSpPr>
        <p:spPr>
          <a:xfrm>
            <a:off x="2889250" y="617220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8055" name="组合 98"/>
          <p:cNvGrpSpPr>
            <a:grpSpLocks/>
          </p:cNvGrpSpPr>
          <p:nvPr/>
        </p:nvGrpSpPr>
        <p:grpSpPr bwMode="auto">
          <a:xfrm>
            <a:off x="3702050" y="4243388"/>
            <a:ext cx="515938" cy="592137"/>
            <a:chOff x="2149680" y="4220370"/>
            <a:chExt cx="514986" cy="590674"/>
          </a:xfrm>
        </p:grpSpPr>
        <p:sp>
          <p:nvSpPr>
            <p:cNvPr id="100" name="内容占位符 4"/>
            <p:cNvSpPr txBox="1">
              <a:spLocks/>
            </p:cNvSpPr>
            <p:nvPr/>
          </p:nvSpPr>
          <p:spPr>
            <a:xfrm>
              <a:off x="2292291" y="4220370"/>
              <a:ext cx="356529" cy="365806"/>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8102" name="直接连接符 100"/>
            <p:cNvCxnSpPr>
              <a:cxnSpLocks noChangeShapeType="1"/>
              <a:endCxn id="102" idx="1"/>
            </p:cNvCxnSpPr>
            <p:nvPr/>
          </p:nvCxnSpPr>
          <p:spPr bwMode="auto">
            <a:xfrm>
              <a:off x="2149680" y="4239328"/>
              <a:ext cx="269163" cy="325893"/>
            </a:xfrm>
            <a:prstGeom prst="line">
              <a:avLst/>
            </a:prstGeom>
            <a:noFill/>
            <a:ln w="12700" algn="ctr">
              <a:solidFill>
                <a:schemeClr val="tx1"/>
              </a:solidFill>
              <a:round/>
              <a:headEnd/>
              <a:tailEnd/>
            </a:ln>
          </p:spPr>
        </p:cxnSp>
        <p:sp>
          <p:nvSpPr>
            <p:cNvPr id="102" name="椭圆 101"/>
            <p:cNvSpPr/>
            <p:nvPr/>
          </p:nvSpPr>
          <p:spPr bwMode="auto">
            <a:xfrm>
              <a:off x="2376274" y="4522833"/>
              <a:ext cx="288392" cy="28821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sp>
        <p:nvSpPr>
          <p:cNvPr id="104" name="椭圆 103"/>
          <p:cNvSpPr/>
          <p:nvPr/>
        </p:nvSpPr>
        <p:spPr bwMode="auto">
          <a:xfrm>
            <a:off x="3902075" y="5118100"/>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057" name="直接连接符 104"/>
          <p:cNvCxnSpPr>
            <a:cxnSpLocks noChangeShapeType="1"/>
          </p:cNvCxnSpPr>
          <p:nvPr/>
        </p:nvCxnSpPr>
        <p:spPr bwMode="auto">
          <a:xfrm>
            <a:off x="4054475" y="4826000"/>
            <a:ext cx="0" cy="269875"/>
          </a:xfrm>
          <a:prstGeom prst="line">
            <a:avLst/>
          </a:prstGeom>
          <a:noFill/>
          <a:ln w="12700" algn="ctr">
            <a:solidFill>
              <a:schemeClr val="tx1"/>
            </a:solidFill>
            <a:round/>
            <a:headEnd/>
            <a:tailEnd/>
          </a:ln>
        </p:spPr>
      </p:cxnSp>
      <p:sp>
        <p:nvSpPr>
          <p:cNvPr id="106" name="内容占位符 4"/>
          <p:cNvSpPr txBox="1">
            <a:spLocks/>
          </p:cNvSpPr>
          <p:nvPr/>
        </p:nvSpPr>
        <p:spPr>
          <a:xfrm>
            <a:off x="3730625" y="4816475"/>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10" name="椭圆 109"/>
          <p:cNvSpPr/>
          <p:nvPr/>
        </p:nvSpPr>
        <p:spPr bwMode="auto">
          <a:xfrm>
            <a:off x="4527550" y="3989388"/>
            <a:ext cx="288925" cy="28733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060" name="直接连接符 110"/>
          <p:cNvCxnSpPr>
            <a:cxnSpLocks noChangeShapeType="1"/>
            <a:endCxn id="110" idx="0"/>
          </p:cNvCxnSpPr>
          <p:nvPr/>
        </p:nvCxnSpPr>
        <p:spPr bwMode="auto">
          <a:xfrm>
            <a:off x="4346575" y="3582988"/>
            <a:ext cx="325438" cy="406400"/>
          </a:xfrm>
          <a:prstGeom prst="line">
            <a:avLst/>
          </a:prstGeom>
          <a:noFill/>
          <a:ln w="12700" algn="ctr">
            <a:solidFill>
              <a:schemeClr val="tx1"/>
            </a:solidFill>
            <a:round/>
            <a:headEnd/>
            <a:tailEnd/>
          </a:ln>
        </p:spPr>
      </p:cxnSp>
      <p:sp>
        <p:nvSpPr>
          <p:cNvPr id="112" name="内容占位符 4"/>
          <p:cNvSpPr txBox="1">
            <a:spLocks/>
          </p:cNvSpPr>
          <p:nvPr/>
        </p:nvSpPr>
        <p:spPr>
          <a:xfrm>
            <a:off x="4425950" y="3536950"/>
            <a:ext cx="4191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13" name="椭圆 112"/>
          <p:cNvSpPr/>
          <p:nvPr/>
        </p:nvSpPr>
        <p:spPr bwMode="auto">
          <a:xfrm>
            <a:off x="6308725" y="27717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063" name="直接连接符 113"/>
          <p:cNvCxnSpPr>
            <a:cxnSpLocks noChangeShapeType="1"/>
            <a:stCxn id="13" idx="6"/>
            <a:endCxn id="113" idx="0"/>
          </p:cNvCxnSpPr>
          <p:nvPr/>
        </p:nvCxnSpPr>
        <p:spPr bwMode="auto">
          <a:xfrm>
            <a:off x="2738438" y="2216150"/>
            <a:ext cx="3713162" cy="555625"/>
          </a:xfrm>
          <a:prstGeom prst="line">
            <a:avLst/>
          </a:prstGeom>
          <a:noFill/>
          <a:ln w="12700" algn="ctr">
            <a:solidFill>
              <a:schemeClr val="tx1"/>
            </a:solidFill>
            <a:round/>
            <a:headEnd/>
            <a:tailEnd/>
          </a:ln>
        </p:spPr>
      </p:cxnSp>
      <p:sp>
        <p:nvSpPr>
          <p:cNvPr id="115" name="内容占位符 4"/>
          <p:cNvSpPr txBox="1">
            <a:spLocks/>
          </p:cNvSpPr>
          <p:nvPr/>
        </p:nvSpPr>
        <p:spPr>
          <a:xfrm>
            <a:off x="3546475" y="209867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8065" name="组合 106"/>
          <p:cNvGrpSpPr>
            <a:grpSpLocks/>
          </p:cNvGrpSpPr>
          <p:nvPr/>
        </p:nvGrpSpPr>
        <p:grpSpPr bwMode="auto">
          <a:xfrm>
            <a:off x="5184775" y="2822575"/>
            <a:ext cx="1128713" cy="787400"/>
            <a:chOff x="1336205" y="2875963"/>
            <a:chExt cx="1128944" cy="787613"/>
          </a:xfrm>
        </p:grpSpPr>
        <p:grpSp>
          <p:nvGrpSpPr>
            <p:cNvPr id="128097" name="组合 107"/>
            <p:cNvGrpSpPr>
              <a:grpSpLocks/>
            </p:cNvGrpSpPr>
            <p:nvPr/>
          </p:nvGrpSpPr>
          <p:grpSpPr bwMode="auto">
            <a:xfrm>
              <a:off x="1975297" y="2997512"/>
              <a:ext cx="489852" cy="666064"/>
              <a:chOff x="2924175" y="1746033"/>
              <a:chExt cx="489852" cy="666064"/>
            </a:xfrm>
          </p:grpSpPr>
          <p:sp>
            <p:nvSpPr>
              <p:cNvPr id="116" name="椭圆 115"/>
              <p:cNvSpPr/>
              <p:nvPr/>
            </p:nvSpPr>
            <p:spPr bwMode="auto">
              <a:xfrm>
                <a:off x="2923389" y="2124682"/>
                <a:ext cx="288984" cy="28741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100" name="直接连接符 116"/>
              <p:cNvCxnSpPr>
                <a:cxnSpLocks noChangeShapeType="1"/>
                <a:endCxn id="1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0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8066" name="组合 117"/>
          <p:cNvGrpSpPr>
            <a:grpSpLocks/>
          </p:cNvGrpSpPr>
          <p:nvPr/>
        </p:nvGrpSpPr>
        <p:grpSpPr bwMode="auto">
          <a:xfrm>
            <a:off x="6605588" y="2836863"/>
            <a:ext cx="1143000" cy="782637"/>
            <a:chOff x="1780218" y="3498283"/>
            <a:chExt cx="1143957" cy="783222"/>
          </a:xfrm>
        </p:grpSpPr>
        <p:sp>
          <p:nvSpPr>
            <p:cNvPr id="119" name="椭圆 118"/>
            <p:cNvSpPr/>
            <p:nvPr/>
          </p:nvSpPr>
          <p:spPr bwMode="auto">
            <a:xfrm>
              <a:off x="1961345" y="3993953"/>
              <a:ext cx="287578" cy="287552"/>
            </a:xfrm>
            <a:prstGeom prst="ellipse">
              <a:avLst/>
            </a:prstGeom>
            <a:solidFill>
              <a:schemeClr val="accent2"/>
            </a:solidFill>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095" name="直接连接符 119"/>
            <p:cNvCxnSpPr>
              <a:cxnSpLocks noChangeShapeType="1"/>
              <a:endCxn id="119" idx="0"/>
            </p:cNvCxnSpPr>
            <p:nvPr/>
          </p:nvCxnSpPr>
          <p:spPr bwMode="auto">
            <a:xfrm>
              <a:off x="1780218" y="3587677"/>
              <a:ext cx="324791" cy="405828"/>
            </a:xfrm>
            <a:prstGeom prst="line">
              <a:avLst/>
            </a:prstGeom>
            <a:noFill/>
            <a:ln w="12700" algn="ctr">
              <a:solidFill>
                <a:schemeClr val="tx1"/>
              </a:solidFill>
              <a:round/>
              <a:headEnd/>
              <a:tailEnd/>
            </a:ln>
          </p:spPr>
        </p:cxnSp>
        <p:sp>
          <p:nvSpPr>
            <p:cNvPr id="121" name="内容占位符 4"/>
            <p:cNvSpPr txBox="1">
              <a:spLocks/>
            </p:cNvSpPr>
            <p:nvPr/>
          </p:nvSpPr>
          <p:spPr>
            <a:xfrm>
              <a:off x="1958167" y="3498283"/>
              <a:ext cx="966008" cy="365398"/>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8067" name="组合 121"/>
          <p:cNvGrpSpPr>
            <a:grpSpLocks/>
          </p:cNvGrpSpPr>
          <p:nvPr/>
        </p:nvGrpSpPr>
        <p:grpSpPr bwMode="auto">
          <a:xfrm>
            <a:off x="4967288" y="3546475"/>
            <a:ext cx="965200" cy="717550"/>
            <a:chOff x="1536237" y="2947403"/>
            <a:chExt cx="965663" cy="716173"/>
          </a:xfrm>
        </p:grpSpPr>
        <p:grpSp>
          <p:nvGrpSpPr>
            <p:cNvPr id="128090" name="组合 122"/>
            <p:cNvGrpSpPr>
              <a:grpSpLocks/>
            </p:cNvGrpSpPr>
            <p:nvPr/>
          </p:nvGrpSpPr>
          <p:grpSpPr bwMode="auto">
            <a:xfrm>
              <a:off x="1975297" y="2997512"/>
              <a:ext cx="489852" cy="666064"/>
              <a:chOff x="2924175" y="1746033"/>
              <a:chExt cx="489852" cy="666064"/>
            </a:xfrm>
          </p:grpSpPr>
          <p:sp>
            <p:nvSpPr>
              <p:cNvPr id="125" name="椭圆 124"/>
              <p:cNvSpPr/>
              <p:nvPr/>
            </p:nvSpPr>
            <p:spPr bwMode="auto">
              <a:xfrm>
                <a:off x="2923476" y="2123727"/>
                <a:ext cx="289064" cy="288370"/>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093" name="直接连接符 125"/>
              <p:cNvCxnSpPr>
                <a:cxnSpLocks noChangeShapeType="1"/>
                <a:endCxn id="125"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24" name="内容占位符 4"/>
            <p:cNvSpPr txBox="1">
              <a:spLocks/>
            </p:cNvSpPr>
            <p:nvPr/>
          </p:nvSpPr>
          <p:spPr>
            <a:xfrm>
              <a:off x="1536237" y="2947403"/>
              <a:ext cx="965663" cy="3644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8068" name="组合 126"/>
          <p:cNvGrpSpPr>
            <a:grpSpLocks/>
          </p:cNvGrpSpPr>
          <p:nvPr/>
        </p:nvGrpSpPr>
        <p:grpSpPr bwMode="auto">
          <a:xfrm>
            <a:off x="6115050" y="3560763"/>
            <a:ext cx="490538" cy="696912"/>
            <a:chOff x="1780218" y="3584011"/>
            <a:chExt cx="490561" cy="697494"/>
          </a:xfrm>
        </p:grpSpPr>
        <p:sp>
          <p:nvSpPr>
            <p:cNvPr id="128" name="椭圆 127"/>
            <p:cNvSpPr/>
            <p:nvPr/>
          </p:nvSpPr>
          <p:spPr bwMode="auto">
            <a:xfrm>
              <a:off x="1961201" y="3993928"/>
              <a:ext cx="287351" cy="287577"/>
            </a:xfrm>
            <a:prstGeom prst="ellipse">
              <a:avLst/>
            </a:prstGeom>
            <a:solidFill>
              <a:schemeClr val="accent2"/>
            </a:solidFill>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088" name="直接连接符 128"/>
            <p:cNvCxnSpPr>
              <a:cxnSpLocks noChangeShapeType="1"/>
              <a:endCxn id="128" idx="0"/>
            </p:cNvCxnSpPr>
            <p:nvPr/>
          </p:nvCxnSpPr>
          <p:spPr bwMode="auto">
            <a:xfrm>
              <a:off x="1780218" y="3587677"/>
              <a:ext cx="324791" cy="405828"/>
            </a:xfrm>
            <a:prstGeom prst="line">
              <a:avLst/>
            </a:prstGeom>
            <a:noFill/>
            <a:ln w="12700" algn="ctr">
              <a:solidFill>
                <a:schemeClr val="tx1"/>
              </a:solidFill>
              <a:round/>
              <a:headEnd/>
              <a:tailEnd/>
            </a:ln>
          </p:spPr>
        </p:cxnSp>
        <p:sp>
          <p:nvSpPr>
            <p:cNvPr id="130" name="内容占位符 4"/>
            <p:cNvSpPr txBox="1">
              <a:spLocks/>
            </p:cNvSpPr>
            <p:nvPr/>
          </p:nvSpPr>
          <p:spPr>
            <a:xfrm>
              <a:off x="1958026" y="3584011"/>
              <a:ext cx="312753" cy="365430"/>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8069" name="组合 19"/>
          <p:cNvGrpSpPr>
            <a:grpSpLocks/>
          </p:cNvGrpSpPr>
          <p:nvPr/>
        </p:nvGrpSpPr>
        <p:grpSpPr bwMode="auto">
          <a:xfrm>
            <a:off x="5221288" y="4235450"/>
            <a:ext cx="460375" cy="590550"/>
            <a:chOff x="5206347" y="4163316"/>
            <a:chExt cx="460571" cy="590592"/>
          </a:xfrm>
        </p:grpSpPr>
        <p:sp>
          <p:nvSpPr>
            <p:cNvPr id="131" name="椭圆 130"/>
            <p:cNvSpPr/>
            <p:nvPr/>
          </p:nvSpPr>
          <p:spPr bwMode="auto">
            <a:xfrm>
              <a:off x="5379458" y="4466551"/>
              <a:ext cx="287460" cy="28735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085" name="直接连接符 131"/>
            <p:cNvCxnSpPr>
              <a:cxnSpLocks noChangeShapeType="1"/>
            </p:cNvCxnSpPr>
            <p:nvPr/>
          </p:nvCxnSpPr>
          <p:spPr bwMode="auto">
            <a:xfrm>
              <a:off x="5530496" y="4173209"/>
              <a:ext cx="0" cy="269503"/>
            </a:xfrm>
            <a:prstGeom prst="line">
              <a:avLst/>
            </a:prstGeom>
            <a:noFill/>
            <a:ln w="12700" algn="ctr">
              <a:solidFill>
                <a:schemeClr val="tx1"/>
              </a:solidFill>
              <a:round/>
              <a:headEnd/>
              <a:tailEnd/>
            </a:ln>
          </p:spPr>
        </p:cxnSp>
        <p:sp>
          <p:nvSpPr>
            <p:cNvPr id="133" name="内容占位符 4"/>
            <p:cNvSpPr txBox="1">
              <a:spLocks/>
            </p:cNvSpPr>
            <p:nvPr/>
          </p:nvSpPr>
          <p:spPr>
            <a:xfrm>
              <a:off x="5206347" y="4163316"/>
              <a:ext cx="384339" cy="365151"/>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8070" name="组合 30"/>
          <p:cNvGrpSpPr>
            <a:grpSpLocks/>
          </p:cNvGrpSpPr>
          <p:nvPr/>
        </p:nvGrpSpPr>
        <p:grpSpPr bwMode="auto">
          <a:xfrm>
            <a:off x="5202238" y="4816475"/>
            <a:ext cx="460375" cy="590550"/>
            <a:chOff x="5244443" y="4787220"/>
            <a:chExt cx="460571" cy="590592"/>
          </a:xfrm>
        </p:grpSpPr>
        <p:sp>
          <p:nvSpPr>
            <p:cNvPr id="134" name="椭圆 133"/>
            <p:cNvSpPr/>
            <p:nvPr/>
          </p:nvSpPr>
          <p:spPr bwMode="auto">
            <a:xfrm>
              <a:off x="5417554" y="5090455"/>
              <a:ext cx="287460" cy="287357"/>
            </a:xfrm>
            <a:prstGeom prst="ellipse">
              <a:avLst/>
            </a:prstGeom>
            <a:solidFill>
              <a:schemeClr val="accent2"/>
            </a:solidFill>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8082" name="直接连接符 134"/>
            <p:cNvCxnSpPr>
              <a:cxnSpLocks noChangeShapeType="1"/>
            </p:cNvCxnSpPr>
            <p:nvPr/>
          </p:nvCxnSpPr>
          <p:spPr bwMode="auto">
            <a:xfrm>
              <a:off x="5568592" y="4797113"/>
              <a:ext cx="0" cy="269503"/>
            </a:xfrm>
            <a:prstGeom prst="line">
              <a:avLst/>
            </a:prstGeom>
            <a:noFill/>
            <a:ln w="12700" algn="ctr">
              <a:solidFill>
                <a:schemeClr val="tx1"/>
              </a:solidFill>
              <a:round/>
              <a:headEnd/>
              <a:tailEnd/>
            </a:ln>
          </p:spPr>
        </p:cxnSp>
        <p:sp>
          <p:nvSpPr>
            <p:cNvPr id="136" name="内容占位符 4"/>
            <p:cNvSpPr txBox="1">
              <a:spLocks/>
            </p:cNvSpPr>
            <p:nvPr/>
          </p:nvSpPr>
          <p:spPr>
            <a:xfrm>
              <a:off x="5244443" y="4787220"/>
              <a:ext cx="384339" cy="365151"/>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8071" name="组合 136"/>
          <p:cNvGrpSpPr>
            <a:grpSpLocks/>
          </p:cNvGrpSpPr>
          <p:nvPr/>
        </p:nvGrpSpPr>
        <p:grpSpPr bwMode="auto">
          <a:xfrm>
            <a:off x="5357813" y="5413375"/>
            <a:ext cx="374650" cy="673100"/>
            <a:chOff x="506529" y="3261788"/>
            <a:chExt cx="375506" cy="672518"/>
          </a:xfrm>
        </p:grpSpPr>
        <p:sp>
          <p:nvSpPr>
            <p:cNvPr id="128079" name="Line 73"/>
            <p:cNvSpPr>
              <a:spLocks noChangeShapeType="1"/>
            </p:cNvSpPr>
            <p:nvPr/>
          </p:nvSpPr>
          <p:spPr bwMode="auto">
            <a:xfrm flipH="1">
              <a:off x="676147" y="3261788"/>
              <a:ext cx="11776" cy="345711"/>
            </a:xfrm>
            <a:prstGeom prst="line">
              <a:avLst/>
            </a:prstGeom>
            <a:noFill/>
            <a:ln w="28575">
              <a:solidFill>
                <a:srgbClr val="FF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128080" name="Oval 84"/>
            <p:cNvSpPr>
              <a:spLocks noChangeArrowheads="1"/>
            </p:cNvSpPr>
            <p:nvPr/>
          </p:nvSpPr>
          <p:spPr bwMode="auto">
            <a:xfrm>
              <a:off x="506529" y="3615846"/>
              <a:ext cx="375506" cy="318460"/>
            </a:xfrm>
            <a:prstGeom prst="ellipse">
              <a:avLst/>
            </a:prstGeom>
            <a:solidFill>
              <a:schemeClr val="bg1"/>
            </a:solidFill>
            <a:ln w="38100">
              <a:solidFill>
                <a:srgbClr val="FF0000"/>
              </a:solidFill>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Verdana" pitchFamily="34" charset="0"/>
                  <a:ea typeface="宋体" charset="-122"/>
                  <a:cs typeface="+mn-cs"/>
                </a:rPr>
                <a:t>X</a:t>
              </a:r>
            </a:p>
          </p:txBody>
        </p:sp>
      </p:grpSp>
      <p:grpSp>
        <p:nvGrpSpPr>
          <p:cNvPr id="128072" name="组合 139"/>
          <p:cNvGrpSpPr>
            <a:grpSpLocks/>
          </p:cNvGrpSpPr>
          <p:nvPr/>
        </p:nvGrpSpPr>
        <p:grpSpPr bwMode="auto">
          <a:xfrm>
            <a:off x="6299200" y="4271963"/>
            <a:ext cx="376238" cy="671512"/>
            <a:chOff x="506529" y="3261788"/>
            <a:chExt cx="375506" cy="672518"/>
          </a:xfrm>
        </p:grpSpPr>
        <p:sp>
          <p:nvSpPr>
            <p:cNvPr id="128077" name="Line 73"/>
            <p:cNvSpPr>
              <a:spLocks noChangeShapeType="1"/>
            </p:cNvSpPr>
            <p:nvPr/>
          </p:nvSpPr>
          <p:spPr bwMode="auto">
            <a:xfrm flipH="1">
              <a:off x="676147" y="3261788"/>
              <a:ext cx="11776" cy="345711"/>
            </a:xfrm>
            <a:prstGeom prst="line">
              <a:avLst/>
            </a:prstGeom>
            <a:noFill/>
            <a:ln w="28575">
              <a:solidFill>
                <a:srgbClr val="FF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128078" name="Oval 84"/>
            <p:cNvSpPr>
              <a:spLocks noChangeArrowheads="1"/>
            </p:cNvSpPr>
            <p:nvPr/>
          </p:nvSpPr>
          <p:spPr bwMode="auto">
            <a:xfrm>
              <a:off x="506529" y="3615846"/>
              <a:ext cx="375506" cy="318460"/>
            </a:xfrm>
            <a:prstGeom prst="ellipse">
              <a:avLst/>
            </a:prstGeom>
            <a:solidFill>
              <a:schemeClr val="bg1"/>
            </a:solidFill>
            <a:ln w="38100">
              <a:solidFill>
                <a:srgbClr val="FF0000"/>
              </a:solidFill>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Verdana" pitchFamily="34" charset="0"/>
                  <a:ea typeface="宋体" charset="-122"/>
                  <a:cs typeface="+mn-cs"/>
                </a:rPr>
                <a:t>X</a:t>
              </a:r>
            </a:p>
          </p:txBody>
        </p:sp>
      </p:grpSp>
      <p:grpSp>
        <p:nvGrpSpPr>
          <p:cNvPr id="128073" name="组合 142"/>
          <p:cNvGrpSpPr>
            <a:grpSpLocks/>
          </p:cNvGrpSpPr>
          <p:nvPr/>
        </p:nvGrpSpPr>
        <p:grpSpPr bwMode="auto">
          <a:xfrm>
            <a:off x="6767513" y="3630613"/>
            <a:ext cx="376237" cy="671512"/>
            <a:chOff x="506529" y="3261788"/>
            <a:chExt cx="375506" cy="672518"/>
          </a:xfrm>
        </p:grpSpPr>
        <p:sp>
          <p:nvSpPr>
            <p:cNvPr id="128075" name="Line 73"/>
            <p:cNvSpPr>
              <a:spLocks noChangeShapeType="1"/>
            </p:cNvSpPr>
            <p:nvPr/>
          </p:nvSpPr>
          <p:spPr bwMode="auto">
            <a:xfrm flipH="1">
              <a:off x="676147" y="3261788"/>
              <a:ext cx="11776" cy="345711"/>
            </a:xfrm>
            <a:prstGeom prst="line">
              <a:avLst/>
            </a:prstGeom>
            <a:noFill/>
            <a:ln w="28575">
              <a:solidFill>
                <a:srgbClr val="FF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128076" name="Oval 84"/>
            <p:cNvSpPr>
              <a:spLocks noChangeArrowheads="1"/>
            </p:cNvSpPr>
            <p:nvPr/>
          </p:nvSpPr>
          <p:spPr bwMode="auto">
            <a:xfrm>
              <a:off x="506529" y="3615846"/>
              <a:ext cx="375506" cy="318460"/>
            </a:xfrm>
            <a:prstGeom prst="ellipse">
              <a:avLst/>
            </a:prstGeom>
            <a:solidFill>
              <a:schemeClr val="bg1"/>
            </a:solidFill>
            <a:ln w="38100">
              <a:solidFill>
                <a:srgbClr val="FF0000"/>
              </a:solidFill>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Verdana" pitchFamily="34" charset="0"/>
                  <a:ea typeface="宋体" charset="-122"/>
                  <a:cs typeface="+mn-cs"/>
                </a:rPr>
                <a:t>X</a:t>
              </a: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C5DD2E66-8893-4A83-B332-2F9F22165E40}"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36</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8286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242888" y="84138"/>
            <a:ext cx="7472362" cy="730250"/>
          </a:xfrm>
          <a:prstGeom prst="rect">
            <a:avLst/>
          </a:prstGeom>
          <a:solidFill>
            <a:schemeClr val="bg1"/>
          </a:solidFill>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B0F0"/>
                </a:solidFill>
                <a:effectLst/>
                <a:uLnTx/>
                <a:uFillTx/>
                <a:latin typeface="黑体"/>
                <a:ea typeface="黑体"/>
                <a:cs typeface="+mn-cs"/>
              </a:rPr>
              <a:t>11</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,21,23,33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,43,45,55)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a:t>
            </a:r>
            <a:r>
              <a:rPr kumimoji="0" lang="en-US" altLang="zh-CN" sz="2400" b="0" i="0" u="none" strike="noStrike" kern="0" cap="none" spc="0" normalizeH="0" baseline="0" noProof="0" dirty="0">
                <a:ln>
                  <a:noFill/>
                </a:ln>
                <a:solidFill>
                  <a:srgbClr val="00B0F0"/>
                </a:solidFill>
                <a:effectLst/>
                <a:uLnTx/>
                <a:uFillTx/>
                <a:latin typeface="黑体"/>
                <a:ea typeface="黑体"/>
                <a:cs typeface="+mn-cs"/>
              </a:rPr>
              <a:t>21</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,31,33,43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,53,55,65)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29028" name="组合 1"/>
          <p:cNvGrpSpPr>
            <a:grpSpLocks/>
          </p:cNvGrpSpPr>
          <p:nvPr/>
        </p:nvGrpSpPr>
        <p:grpSpPr bwMode="auto">
          <a:xfrm>
            <a:off x="2924175" y="1089025"/>
            <a:ext cx="490538" cy="650875"/>
            <a:chOff x="2924175" y="1760321"/>
            <a:chExt cx="489852" cy="651776"/>
          </a:xfrm>
        </p:grpSpPr>
        <p:sp>
          <p:nvSpPr>
            <p:cNvPr id="5" name="椭圆 4"/>
            <p:cNvSpPr/>
            <p:nvPr/>
          </p:nvSpPr>
          <p:spPr bwMode="auto">
            <a:xfrm>
              <a:off x="2924175" y="2124362"/>
              <a:ext cx="288521" cy="28773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157" name="直接连接符 7"/>
            <p:cNvCxnSpPr>
              <a:cxnSpLocks noChangeShapeType="1"/>
              <a:stCxn id="4" idx="3"/>
              <a:endCxn id="5" idx="0"/>
            </p:cNvCxnSpPr>
            <p:nvPr/>
          </p:nvCxnSpPr>
          <p:spPr bwMode="auto">
            <a:xfrm flipH="1">
              <a:off x="3068175" y="1760321"/>
              <a:ext cx="345852" cy="363776"/>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9731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9030" name="组合 11"/>
          <p:cNvGrpSpPr>
            <a:grpSpLocks/>
          </p:cNvGrpSpPr>
          <p:nvPr/>
        </p:nvGrpSpPr>
        <p:grpSpPr bwMode="auto">
          <a:xfrm>
            <a:off x="2451100" y="1693863"/>
            <a:ext cx="488950" cy="665162"/>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155"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15573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9032" name="组合 6"/>
          <p:cNvGrpSpPr>
            <a:grpSpLocks/>
          </p:cNvGrpSpPr>
          <p:nvPr/>
        </p:nvGrpSpPr>
        <p:grpSpPr bwMode="auto">
          <a:xfrm>
            <a:off x="1336675" y="2205038"/>
            <a:ext cx="1128713" cy="787400"/>
            <a:chOff x="1336205" y="2875963"/>
            <a:chExt cx="1128944" cy="787613"/>
          </a:xfrm>
        </p:grpSpPr>
        <p:grpSp>
          <p:nvGrpSpPr>
            <p:cNvPr id="129150"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153"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9033" name="组合 20"/>
          <p:cNvGrpSpPr>
            <a:grpSpLocks/>
          </p:cNvGrpSpPr>
          <p:nvPr/>
        </p:nvGrpSpPr>
        <p:grpSpPr bwMode="auto">
          <a:xfrm>
            <a:off x="895350" y="2841625"/>
            <a:ext cx="1128713" cy="788988"/>
            <a:chOff x="1336205" y="2875963"/>
            <a:chExt cx="1128944" cy="787613"/>
          </a:xfrm>
        </p:grpSpPr>
        <p:grpSp>
          <p:nvGrpSpPr>
            <p:cNvPr id="129146"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6"/>
                <a:ext cx="288984" cy="28842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149"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9034" name="组合 25"/>
          <p:cNvGrpSpPr>
            <a:grpSpLocks/>
          </p:cNvGrpSpPr>
          <p:nvPr/>
        </p:nvGrpSpPr>
        <p:grpSpPr bwMode="auto">
          <a:xfrm>
            <a:off x="415925" y="3500438"/>
            <a:ext cx="1128713" cy="787400"/>
            <a:chOff x="1336205" y="2875963"/>
            <a:chExt cx="1128944" cy="787613"/>
          </a:xfrm>
        </p:grpSpPr>
        <p:grpSp>
          <p:nvGrpSpPr>
            <p:cNvPr id="129142"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145"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36" name="椭圆 35"/>
          <p:cNvSpPr/>
          <p:nvPr/>
        </p:nvSpPr>
        <p:spPr bwMode="auto">
          <a:xfrm>
            <a:off x="1047750" y="4560888"/>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036" name="直接连接符 36"/>
          <p:cNvCxnSpPr>
            <a:cxnSpLocks noChangeShapeType="1"/>
          </p:cNvCxnSpPr>
          <p:nvPr/>
        </p:nvCxnSpPr>
        <p:spPr bwMode="auto">
          <a:xfrm>
            <a:off x="1200150" y="4268788"/>
            <a:ext cx="0" cy="269875"/>
          </a:xfrm>
          <a:prstGeom prst="line">
            <a:avLst/>
          </a:prstGeom>
          <a:noFill/>
          <a:ln w="12700" algn="ctr">
            <a:solidFill>
              <a:schemeClr val="tx1"/>
            </a:solidFill>
            <a:round/>
            <a:headEnd/>
            <a:tailEnd/>
          </a:ln>
        </p:spPr>
      </p:cxnSp>
      <p:sp>
        <p:nvSpPr>
          <p:cNvPr id="35" name="内容占位符 4"/>
          <p:cNvSpPr txBox="1">
            <a:spLocks/>
          </p:cNvSpPr>
          <p:nvPr/>
        </p:nvSpPr>
        <p:spPr>
          <a:xfrm>
            <a:off x="350838" y="4287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0" name="椭圆 39"/>
          <p:cNvSpPr/>
          <p:nvPr/>
        </p:nvSpPr>
        <p:spPr bwMode="auto">
          <a:xfrm>
            <a:off x="1030288" y="5146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039" name="直接连接符 40"/>
          <p:cNvCxnSpPr>
            <a:cxnSpLocks noChangeShapeType="1"/>
          </p:cNvCxnSpPr>
          <p:nvPr/>
        </p:nvCxnSpPr>
        <p:spPr bwMode="auto">
          <a:xfrm>
            <a:off x="1182688" y="4854575"/>
            <a:ext cx="0" cy="269875"/>
          </a:xfrm>
          <a:prstGeom prst="line">
            <a:avLst/>
          </a:prstGeom>
          <a:noFill/>
          <a:ln w="12700" algn="ctr">
            <a:solidFill>
              <a:schemeClr val="tx1"/>
            </a:solidFill>
            <a:round/>
            <a:headEnd/>
            <a:tailEnd/>
          </a:ln>
        </p:spPr>
      </p:cxnSp>
      <p:sp>
        <p:nvSpPr>
          <p:cNvPr id="42" name="内容占位符 4"/>
          <p:cNvSpPr txBox="1">
            <a:spLocks/>
          </p:cNvSpPr>
          <p:nvPr/>
        </p:nvSpPr>
        <p:spPr>
          <a:xfrm>
            <a:off x="357188" y="4845050"/>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4" name="椭圆 43"/>
          <p:cNvSpPr/>
          <p:nvPr/>
        </p:nvSpPr>
        <p:spPr bwMode="auto">
          <a:xfrm>
            <a:off x="1016000" y="57356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9042" name="直接连接符 44"/>
          <p:cNvCxnSpPr>
            <a:cxnSpLocks noChangeShapeType="1"/>
          </p:cNvCxnSpPr>
          <p:nvPr/>
        </p:nvCxnSpPr>
        <p:spPr bwMode="auto">
          <a:xfrm>
            <a:off x="1168400" y="5441950"/>
            <a:ext cx="0" cy="269875"/>
          </a:xfrm>
          <a:prstGeom prst="line">
            <a:avLst/>
          </a:prstGeom>
          <a:noFill/>
          <a:ln w="12700" algn="ctr">
            <a:solidFill>
              <a:schemeClr val="tx1"/>
            </a:solidFill>
            <a:round/>
            <a:headEnd/>
            <a:tailEnd/>
          </a:ln>
        </p:spPr>
      </p:cxnSp>
      <p:sp>
        <p:nvSpPr>
          <p:cNvPr id="46" name="内容占位符 4"/>
          <p:cNvSpPr txBox="1">
            <a:spLocks/>
          </p:cNvSpPr>
          <p:nvPr/>
        </p:nvSpPr>
        <p:spPr>
          <a:xfrm>
            <a:off x="336550" y="543242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y[7]=0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3" name="内容占位符 4"/>
          <p:cNvSpPr txBox="1">
            <a:spLocks/>
          </p:cNvSpPr>
          <p:nvPr/>
        </p:nvSpPr>
        <p:spPr>
          <a:xfrm>
            <a:off x="574675" y="6192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L=139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9045" name="组合 10"/>
          <p:cNvGrpSpPr>
            <a:grpSpLocks/>
          </p:cNvGrpSpPr>
          <p:nvPr/>
        </p:nvGrpSpPr>
        <p:grpSpPr bwMode="auto">
          <a:xfrm>
            <a:off x="1779588" y="3498850"/>
            <a:ext cx="1144587" cy="782638"/>
            <a:chOff x="1780218" y="3498283"/>
            <a:chExt cx="1143957" cy="783222"/>
          </a:xfrm>
        </p:grpSpPr>
        <p:sp>
          <p:nvSpPr>
            <p:cNvPr id="50" name="椭圆 49"/>
            <p:cNvSpPr/>
            <p:nvPr/>
          </p:nvSpPr>
          <p:spPr bwMode="auto">
            <a:xfrm>
              <a:off x="1961093" y="3993953"/>
              <a:ext cx="287179" cy="287552"/>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140" name="直接连接符 50"/>
            <p:cNvCxnSpPr>
              <a:cxnSpLocks noChangeShapeType="1"/>
              <a:stCxn id="24" idx="5"/>
              <a:endCxn id="50" idx="0"/>
            </p:cNvCxnSpPr>
            <p:nvPr/>
          </p:nvCxnSpPr>
          <p:spPr bwMode="auto">
            <a:xfrm>
              <a:off x="1780218" y="3587677"/>
              <a:ext cx="324791" cy="405828"/>
            </a:xfrm>
            <a:prstGeom prst="line">
              <a:avLst/>
            </a:prstGeom>
            <a:noFill/>
            <a:ln w="12700" algn="ctr">
              <a:solidFill>
                <a:schemeClr val="tx1"/>
              </a:solidFill>
              <a:round/>
              <a:headEnd/>
              <a:tailEnd/>
            </a:ln>
          </p:spPr>
        </p:cxnSp>
        <p:sp>
          <p:nvSpPr>
            <p:cNvPr id="49" name="内容占位符 4"/>
            <p:cNvSpPr txBox="1">
              <a:spLocks/>
            </p:cNvSpPr>
            <p:nvPr/>
          </p:nvSpPr>
          <p:spPr>
            <a:xfrm>
              <a:off x="1957920" y="3498283"/>
              <a:ext cx="966255" cy="365397"/>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cxnSp>
        <p:nvCxnSpPr>
          <p:cNvPr id="129046" name="直接连接符 46"/>
          <p:cNvCxnSpPr>
            <a:cxnSpLocks noChangeShapeType="1"/>
          </p:cNvCxnSpPr>
          <p:nvPr/>
        </p:nvCxnSpPr>
        <p:spPr bwMode="auto">
          <a:xfrm flipH="1">
            <a:off x="1860550" y="4279900"/>
            <a:ext cx="225425" cy="258763"/>
          </a:xfrm>
          <a:prstGeom prst="line">
            <a:avLst/>
          </a:prstGeom>
          <a:noFill/>
          <a:ln w="12700" algn="ctr">
            <a:solidFill>
              <a:schemeClr val="tx1"/>
            </a:solidFill>
            <a:round/>
            <a:headEnd/>
            <a:tailEnd/>
          </a:ln>
        </p:spPr>
      </p:cxnSp>
      <p:sp>
        <p:nvSpPr>
          <p:cNvPr id="48" name="椭圆 47"/>
          <p:cNvSpPr/>
          <p:nvPr/>
        </p:nvSpPr>
        <p:spPr bwMode="auto">
          <a:xfrm>
            <a:off x="1673225" y="4556125"/>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52" name="内容占位符 4"/>
          <p:cNvSpPr txBox="1">
            <a:spLocks/>
          </p:cNvSpPr>
          <p:nvPr/>
        </p:nvSpPr>
        <p:spPr>
          <a:xfrm>
            <a:off x="1638300" y="4256088"/>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7" name="椭圆 56"/>
          <p:cNvSpPr/>
          <p:nvPr/>
        </p:nvSpPr>
        <p:spPr bwMode="auto">
          <a:xfrm>
            <a:off x="1668463" y="5141913"/>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050" name="直接连接符 57"/>
          <p:cNvCxnSpPr>
            <a:cxnSpLocks noChangeShapeType="1"/>
          </p:cNvCxnSpPr>
          <p:nvPr/>
        </p:nvCxnSpPr>
        <p:spPr bwMode="auto">
          <a:xfrm>
            <a:off x="1820863" y="4849813"/>
            <a:ext cx="0" cy="269875"/>
          </a:xfrm>
          <a:prstGeom prst="line">
            <a:avLst/>
          </a:prstGeom>
          <a:noFill/>
          <a:ln w="12700" algn="ctr">
            <a:solidFill>
              <a:schemeClr val="tx1"/>
            </a:solidFill>
            <a:round/>
            <a:headEnd/>
            <a:tailEnd/>
          </a:ln>
        </p:spPr>
      </p:cxnSp>
      <p:sp>
        <p:nvSpPr>
          <p:cNvPr id="59" name="内容占位符 4"/>
          <p:cNvSpPr txBox="1">
            <a:spLocks/>
          </p:cNvSpPr>
          <p:nvPr/>
        </p:nvSpPr>
        <p:spPr>
          <a:xfrm>
            <a:off x="1497013" y="4840288"/>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0" name="椭圆 59"/>
          <p:cNvSpPr/>
          <p:nvPr/>
        </p:nvSpPr>
        <p:spPr bwMode="auto">
          <a:xfrm>
            <a:off x="1654175" y="573087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B</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9053" name="直接连接符 60"/>
          <p:cNvCxnSpPr>
            <a:cxnSpLocks noChangeShapeType="1"/>
          </p:cNvCxnSpPr>
          <p:nvPr/>
        </p:nvCxnSpPr>
        <p:spPr bwMode="auto">
          <a:xfrm>
            <a:off x="1806575" y="5437188"/>
            <a:ext cx="0" cy="269875"/>
          </a:xfrm>
          <a:prstGeom prst="line">
            <a:avLst/>
          </a:prstGeom>
          <a:noFill/>
          <a:ln w="12700" algn="ctr">
            <a:solidFill>
              <a:schemeClr val="tx1"/>
            </a:solidFill>
            <a:round/>
            <a:headEnd/>
            <a:tailEnd/>
          </a:ln>
        </p:spPr>
      </p:cxnSp>
      <p:sp>
        <p:nvSpPr>
          <p:cNvPr id="62" name="内容占位符 4"/>
          <p:cNvSpPr txBox="1">
            <a:spLocks/>
          </p:cNvSpPr>
          <p:nvPr/>
        </p:nvSpPr>
        <p:spPr>
          <a:xfrm>
            <a:off x="1489075" y="542766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9055" name="组合 8"/>
          <p:cNvGrpSpPr>
            <a:grpSpLocks/>
          </p:cNvGrpSpPr>
          <p:nvPr/>
        </p:nvGrpSpPr>
        <p:grpSpPr bwMode="auto">
          <a:xfrm>
            <a:off x="2149475" y="4221163"/>
            <a:ext cx="498475" cy="619125"/>
            <a:chOff x="2149680" y="4220370"/>
            <a:chExt cx="498589" cy="619250"/>
          </a:xfrm>
        </p:grpSpPr>
        <p:sp>
          <p:nvSpPr>
            <p:cNvPr id="53"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9137" name="直接连接符 53"/>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64" name="椭圆 63"/>
            <p:cNvSpPr/>
            <p:nvPr/>
          </p:nvSpPr>
          <p:spPr bwMode="auto">
            <a:xfrm>
              <a:off x="2233837" y="4552224"/>
              <a:ext cx="287403" cy="28739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cxnSp>
        <p:nvCxnSpPr>
          <p:cNvPr id="129056" name="直接连接符 54"/>
          <p:cNvCxnSpPr>
            <a:cxnSpLocks noChangeShapeType="1"/>
            <a:stCxn id="64" idx="4"/>
          </p:cNvCxnSpPr>
          <p:nvPr/>
        </p:nvCxnSpPr>
        <p:spPr bwMode="auto">
          <a:xfrm flipH="1">
            <a:off x="2212975" y="4840288"/>
            <a:ext cx="165100" cy="279400"/>
          </a:xfrm>
          <a:prstGeom prst="line">
            <a:avLst/>
          </a:prstGeom>
          <a:noFill/>
          <a:ln w="12700" algn="ctr">
            <a:solidFill>
              <a:schemeClr val="tx1"/>
            </a:solidFill>
            <a:round/>
            <a:headEnd/>
            <a:tailEnd/>
          </a:ln>
        </p:spPr>
      </p:cxnSp>
      <p:sp>
        <p:nvSpPr>
          <p:cNvPr id="56" name="椭圆 55"/>
          <p:cNvSpPr/>
          <p:nvPr/>
        </p:nvSpPr>
        <p:spPr bwMode="auto">
          <a:xfrm>
            <a:off x="2025650" y="5137150"/>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6" name="内容占位符 4"/>
          <p:cNvSpPr txBox="1">
            <a:spLocks/>
          </p:cNvSpPr>
          <p:nvPr/>
        </p:nvSpPr>
        <p:spPr>
          <a:xfrm>
            <a:off x="1990725" y="4837113"/>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7" name="椭圆 66"/>
          <p:cNvSpPr/>
          <p:nvPr/>
        </p:nvSpPr>
        <p:spPr bwMode="auto">
          <a:xfrm>
            <a:off x="2049463" y="571182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C</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9060" name="直接连接符 67"/>
          <p:cNvCxnSpPr>
            <a:cxnSpLocks noChangeShapeType="1"/>
          </p:cNvCxnSpPr>
          <p:nvPr/>
        </p:nvCxnSpPr>
        <p:spPr bwMode="auto">
          <a:xfrm>
            <a:off x="2201863" y="5418138"/>
            <a:ext cx="0" cy="269875"/>
          </a:xfrm>
          <a:prstGeom prst="line">
            <a:avLst/>
          </a:prstGeom>
          <a:noFill/>
          <a:ln w="12700" algn="ctr">
            <a:solidFill>
              <a:schemeClr val="tx1"/>
            </a:solidFill>
            <a:round/>
            <a:headEnd/>
            <a:tailEnd/>
          </a:ln>
        </p:spPr>
      </p:cxnSp>
      <p:sp>
        <p:nvSpPr>
          <p:cNvPr id="69" name="内容占位符 4"/>
          <p:cNvSpPr txBox="1">
            <a:spLocks/>
          </p:cNvSpPr>
          <p:nvPr/>
        </p:nvSpPr>
        <p:spPr>
          <a:xfrm>
            <a:off x="1884363" y="540861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0" name="内容占位符 4"/>
          <p:cNvSpPr txBox="1">
            <a:spLocks/>
          </p:cNvSpPr>
          <p:nvPr/>
        </p:nvSpPr>
        <p:spPr>
          <a:xfrm>
            <a:off x="1779588" y="6192838"/>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9063" name="组合 70"/>
          <p:cNvGrpSpPr>
            <a:grpSpLocks/>
          </p:cNvGrpSpPr>
          <p:nvPr/>
        </p:nvGrpSpPr>
        <p:grpSpPr bwMode="auto">
          <a:xfrm>
            <a:off x="2465388" y="4787900"/>
            <a:ext cx="498475" cy="619125"/>
            <a:chOff x="2149680" y="4220370"/>
            <a:chExt cx="498589" cy="619250"/>
          </a:xfrm>
        </p:grpSpPr>
        <p:sp>
          <p:nvSpPr>
            <p:cNvPr id="72"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9134" name="直接连接符 72"/>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74" name="椭圆 73"/>
            <p:cNvSpPr/>
            <p:nvPr/>
          </p:nvSpPr>
          <p:spPr bwMode="auto">
            <a:xfrm>
              <a:off x="2233836" y="4552225"/>
              <a:ext cx="287404" cy="28739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sp>
        <p:nvSpPr>
          <p:cNvPr id="75" name="椭圆 74"/>
          <p:cNvSpPr/>
          <p:nvPr/>
        </p:nvSpPr>
        <p:spPr bwMode="auto">
          <a:xfrm>
            <a:off x="2544763" y="5707063"/>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9065" name="直接连接符 75"/>
          <p:cNvCxnSpPr>
            <a:cxnSpLocks noChangeShapeType="1"/>
          </p:cNvCxnSpPr>
          <p:nvPr/>
        </p:nvCxnSpPr>
        <p:spPr bwMode="auto">
          <a:xfrm>
            <a:off x="2697163" y="5413375"/>
            <a:ext cx="0" cy="269875"/>
          </a:xfrm>
          <a:prstGeom prst="line">
            <a:avLst/>
          </a:prstGeom>
          <a:noFill/>
          <a:ln w="12700" algn="ctr">
            <a:solidFill>
              <a:schemeClr val="tx1"/>
            </a:solidFill>
            <a:round/>
            <a:headEnd/>
            <a:tailEnd/>
          </a:ln>
        </p:spPr>
      </p:cxnSp>
      <p:sp>
        <p:nvSpPr>
          <p:cNvPr id="77" name="内容占位符 4"/>
          <p:cNvSpPr txBox="1">
            <a:spLocks/>
          </p:cNvSpPr>
          <p:nvPr/>
        </p:nvSpPr>
        <p:spPr>
          <a:xfrm>
            <a:off x="2379663" y="5403850"/>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8" name="椭圆 77"/>
          <p:cNvSpPr/>
          <p:nvPr/>
        </p:nvSpPr>
        <p:spPr bwMode="auto">
          <a:xfrm>
            <a:off x="4041775" y="33464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068" name="直接连接符 78"/>
          <p:cNvCxnSpPr>
            <a:cxnSpLocks noChangeShapeType="1"/>
            <a:stCxn id="16" idx="6"/>
            <a:endCxn id="78" idx="0"/>
          </p:cNvCxnSpPr>
          <p:nvPr/>
        </p:nvCxnSpPr>
        <p:spPr bwMode="auto">
          <a:xfrm>
            <a:off x="2263775" y="2847975"/>
            <a:ext cx="1922463" cy="498475"/>
          </a:xfrm>
          <a:prstGeom prst="line">
            <a:avLst/>
          </a:prstGeom>
          <a:noFill/>
          <a:ln w="12700" algn="ctr">
            <a:solidFill>
              <a:schemeClr val="tx1"/>
            </a:solidFill>
            <a:round/>
            <a:headEnd/>
            <a:tailEnd/>
          </a:ln>
        </p:spPr>
      </p:cxnSp>
      <p:sp>
        <p:nvSpPr>
          <p:cNvPr id="80" name="内容占位符 4"/>
          <p:cNvSpPr txBox="1">
            <a:spLocks/>
          </p:cNvSpPr>
          <p:nvPr/>
        </p:nvSpPr>
        <p:spPr>
          <a:xfrm>
            <a:off x="2522538" y="2703513"/>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9070" name="组合 81"/>
          <p:cNvGrpSpPr>
            <a:grpSpLocks/>
          </p:cNvGrpSpPr>
          <p:nvPr/>
        </p:nvGrpSpPr>
        <p:grpSpPr bwMode="auto">
          <a:xfrm>
            <a:off x="2968625" y="3495675"/>
            <a:ext cx="1116013" cy="787400"/>
            <a:chOff x="1336205" y="2875963"/>
            <a:chExt cx="1115199" cy="787613"/>
          </a:xfrm>
        </p:grpSpPr>
        <p:grpSp>
          <p:nvGrpSpPr>
            <p:cNvPr id="129129" name="组合 82"/>
            <p:cNvGrpSpPr>
              <a:grpSpLocks/>
            </p:cNvGrpSpPr>
            <p:nvPr/>
          </p:nvGrpSpPr>
          <p:grpSpPr bwMode="auto">
            <a:xfrm>
              <a:off x="1818129" y="2971870"/>
              <a:ext cx="633275" cy="691706"/>
              <a:chOff x="2767007" y="1720391"/>
              <a:chExt cx="633275" cy="691706"/>
            </a:xfrm>
          </p:grpSpPr>
          <p:sp>
            <p:nvSpPr>
              <p:cNvPr id="85" name="椭圆 84"/>
              <p:cNvSpPr/>
              <p:nvPr/>
            </p:nvSpPr>
            <p:spPr bwMode="auto">
              <a:xfrm>
                <a:off x="2767331" y="2123094"/>
                <a:ext cx="287129" cy="289003"/>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132" name="直接连接符 85"/>
              <p:cNvCxnSpPr>
                <a:cxnSpLocks noChangeShapeType="1"/>
                <a:stCxn id="78" idx="3"/>
                <a:endCxn id="85" idx="0"/>
              </p:cNvCxnSpPr>
              <p:nvPr/>
            </p:nvCxnSpPr>
            <p:spPr bwMode="auto">
              <a:xfrm flipH="1">
                <a:off x="2911007" y="1720391"/>
                <a:ext cx="489275" cy="403706"/>
              </a:xfrm>
              <a:prstGeom prst="line">
                <a:avLst/>
              </a:prstGeom>
              <a:noFill/>
              <a:ln w="12700" algn="ctr">
                <a:solidFill>
                  <a:schemeClr val="tx1"/>
                </a:solidFill>
                <a:round/>
                <a:headEnd/>
                <a:tailEnd/>
              </a:ln>
            </p:spPr>
          </p:cxnSp>
        </p:grpSp>
        <p:sp>
          <p:nvSpPr>
            <p:cNvPr id="84" name="内容占位符 4"/>
            <p:cNvSpPr txBox="1">
              <a:spLocks/>
            </p:cNvSpPr>
            <p:nvPr/>
          </p:nvSpPr>
          <p:spPr>
            <a:xfrm>
              <a:off x="1336205" y="2875963"/>
              <a:ext cx="966083"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9071" name="组合 86"/>
          <p:cNvGrpSpPr>
            <a:grpSpLocks/>
          </p:cNvGrpSpPr>
          <p:nvPr/>
        </p:nvGrpSpPr>
        <p:grpSpPr bwMode="auto">
          <a:xfrm>
            <a:off x="2649538" y="4191000"/>
            <a:ext cx="966787" cy="644525"/>
            <a:chOff x="1521949" y="2875963"/>
            <a:chExt cx="965663" cy="644733"/>
          </a:xfrm>
        </p:grpSpPr>
        <p:grpSp>
          <p:nvGrpSpPr>
            <p:cNvPr id="129125" name="组合 87"/>
            <p:cNvGrpSpPr>
              <a:grpSpLocks/>
            </p:cNvGrpSpPr>
            <p:nvPr/>
          </p:nvGrpSpPr>
          <p:grpSpPr bwMode="auto">
            <a:xfrm>
              <a:off x="1903857" y="2968232"/>
              <a:ext cx="563120" cy="552464"/>
              <a:chOff x="2852735" y="1716753"/>
              <a:chExt cx="563120" cy="552464"/>
            </a:xfrm>
          </p:grpSpPr>
          <p:sp>
            <p:nvSpPr>
              <p:cNvPr id="90" name="椭圆 89"/>
              <p:cNvSpPr/>
              <p:nvPr/>
            </p:nvSpPr>
            <p:spPr bwMode="auto">
              <a:xfrm>
                <a:off x="2852969" y="1981787"/>
                <a:ext cx="288589" cy="287430"/>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128" name="直接连接符 90"/>
              <p:cNvCxnSpPr>
                <a:cxnSpLocks noChangeShapeType="1"/>
                <a:stCxn id="85" idx="4"/>
                <a:endCxn id="90" idx="7"/>
              </p:cNvCxnSpPr>
              <p:nvPr/>
            </p:nvCxnSpPr>
            <p:spPr bwMode="auto">
              <a:xfrm flipH="1">
                <a:off x="3098558" y="1716753"/>
                <a:ext cx="317297" cy="306641"/>
              </a:xfrm>
              <a:prstGeom prst="line">
                <a:avLst/>
              </a:prstGeom>
              <a:noFill/>
              <a:ln w="12700" algn="ctr">
                <a:solidFill>
                  <a:schemeClr val="tx1"/>
                </a:solidFill>
                <a:round/>
                <a:headEnd/>
                <a:tailEnd/>
              </a:ln>
            </p:spPr>
          </p:cxnSp>
        </p:grpSp>
        <p:sp>
          <p:nvSpPr>
            <p:cNvPr id="89" name="内容占位符 4"/>
            <p:cNvSpPr txBox="1">
              <a:spLocks/>
            </p:cNvSpPr>
            <p:nvPr/>
          </p:nvSpPr>
          <p:spPr>
            <a:xfrm>
              <a:off x="1521949" y="2875963"/>
              <a:ext cx="965663" cy="365243"/>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92" name="椭圆 91"/>
          <p:cNvSpPr/>
          <p:nvPr/>
        </p:nvSpPr>
        <p:spPr bwMode="auto">
          <a:xfrm>
            <a:off x="3021013" y="51085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073" name="直接连接符 92"/>
          <p:cNvCxnSpPr>
            <a:cxnSpLocks noChangeShapeType="1"/>
          </p:cNvCxnSpPr>
          <p:nvPr/>
        </p:nvCxnSpPr>
        <p:spPr bwMode="auto">
          <a:xfrm>
            <a:off x="3173413" y="4816475"/>
            <a:ext cx="0" cy="269875"/>
          </a:xfrm>
          <a:prstGeom prst="line">
            <a:avLst/>
          </a:prstGeom>
          <a:noFill/>
          <a:ln w="12700" algn="ctr">
            <a:solidFill>
              <a:schemeClr val="tx1"/>
            </a:solidFill>
            <a:round/>
            <a:headEnd/>
            <a:tailEnd/>
          </a:ln>
        </p:spPr>
      </p:cxnSp>
      <p:sp>
        <p:nvSpPr>
          <p:cNvPr id="94" name="内容占位符 4"/>
          <p:cNvSpPr txBox="1">
            <a:spLocks/>
          </p:cNvSpPr>
          <p:nvPr/>
        </p:nvSpPr>
        <p:spPr>
          <a:xfrm>
            <a:off x="2849563" y="4806950"/>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95" name="椭圆 94"/>
          <p:cNvSpPr/>
          <p:nvPr/>
        </p:nvSpPr>
        <p:spPr bwMode="auto">
          <a:xfrm>
            <a:off x="3035300" y="56975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D</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29076" name="直接连接符 95"/>
          <p:cNvCxnSpPr>
            <a:cxnSpLocks noChangeShapeType="1"/>
          </p:cNvCxnSpPr>
          <p:nvPr/>
        </p:nvCxnSpPr>
        <p:spPr bwMode="auto">
          <a:xfrm>
            <a:off x="3187700" y="5403850"/>
            <a:ext cx="0" cy="269875"/>
          </a:xfrm>
          <a:prstGeom prst="line">
            <a:avLst/>
          </a:prstGeom>
          <a:noFill/>
          <a:ln w="12700" algn="ctr">
            <a:solidFill>
              <a:schemeClr val="tx1"/>
            </a:solidFill>
            <a:round/>
            <a:headEnd/>
            <a:tailEnd/>
          </a:ln>
        </p:spPr>
      </p:cxnSp>
      <p:sp>
        <p:nvSpPr>
          <p:cNvPr id="97" name="内容占位符 4"/>
          <p:cNvSpPr txBox="1">
            <a:spLocks/>
          </p:cNvSpPr>
          <p:nvPr/>
        </p:nvSpPr>
        <p:spPr>
          <a:xfrm>
            <a:off x="2870200" y="5394325"/>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98" name="内容占位符 4"/>
          <p:cNvSpPr txBox="1">
            <a:spLocks/>
          </p:cNvSpPr>
          <p:nvPr/>
        </p:nvSpPr>
        <p:spPr>
          <a:xfrm>
            <a:off x="2889250" y="617220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9079" name="组合 98"/>
          <p:cNvGrpSpPr>
            <a:grpSpLocks/>
          </p:cNvGrpSpPr>
          <p:nvPr/>
        </p:nvGrpSpPr>
        <p:grpSpPr bwMode="auto">
          <a:xfrm>
            <a:off x="3702050" y="4243388"/>
            <a:ext cx="515938" cy="592137"/>
            <a:chOff x="2149680" y="4220370"/>
            <a:chExt cx="514986" cy="590674"/>
          </a:xfrm>
        </p:grpSpPr>
        <p:sp>
          <p:nvSpPr>
            <p:cNvPr id="100" name="内容占位符 4"/>
            <p:cNvSpPr txBox="1">
              <a:spLocks/>
            </p:cNvSpPr>
            <p:nvPr/>
          </p:nvSpPr>
          <p:spPr>
            <a:xfrm>
              <a:off x="2292291" y="4220370"/>
              <a:ext cx="356529" cy="365806"/>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29123" name="直接连接符 100"/>
            <p:cNvCxnSpPr>
              <a:cxnSpLocks noChangeShapeType="1"/>
              <a:endCxn id="102" idx="1"/>
            </p:cNvCxnSpPr>
            <p:nvPr/>
          </p:nvCxnSpPr>
          <p:spPr bwMode="auto">
            <a:xfrm>
              <a:off x="2149680" y="4239328"/>
              <a:ext cx="269163" cy="325893"/>
            </a:xfrm>
            <a:prstGeom prst="line">
              <a:avLst/>
            </a:prstGeom>
            <a:noFill/>
            <a:ln w="12700" algn="ctr">
              <a:solidFill>
                <a:schemeClr val="tx1"/>
              </a:solidFill>
              <a:round/>
              <a:headEnd/>
              <a:tailEnd/>
            </a:ln>
          </p:spPr>
        </p:cxnSp>
        <p:sp>
          <p:nvSpPr>
            <p:cNvPr id="102" name="椭圆 101"/>
            <p:cNvSpPr/>
            <p:nvPr/>
          </p:nvSpPr>
          <p:spPr bwMode="auto">
            <a:xfrm>
              <a:off x="2376274" y="4522833"/>
              <a:ext cx="288392" cy="28821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sp>
        <p:nvSpPr>
          <p:cNvPr id="104" name="椭圆 103"/>
          <p:cNvSpPr/>
          <p:nvPr/>
        </p:nvSpPr>
        <p:spPr bwMode="auto">
          <a:xfrm>
            <a:off x="3902075" y="5118100"/>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081" name="直接连接符 104"/>
          <p:cNvCxnSpPr>
            <a:cxnSpLocks noChangeShapeType="1"/>
          </p:cNvCxnSpPr>
          <p:nvPr/>
        </p:nvCxnSpPr>
        <p:spPr bwMode="auto">
          <a:xfrm>
            <a:off x="4054475" y="4826000"/>
            <a:ext cx="0" cy="269875"/>
          </a:xfrm>
          <a:prstGeom prst="line">
            <a:avLst/>
          </a:prstGeom>
          <a:noFill/>
          <a:ln w="12700" algn="ctr">
            <a:solidFill>
              <a:schemeClr val="tx1"/>
            </a:solidFill>
            <a:round/>
            <a:headEnd/>
            <a:tailEnd/>
          </a:ln>
        </p:spPr>
      </p:cxnSp>
      <p:sp>
        <p:nvSpPr>
          <p:cNvPr id="106" name="内容占位符 4"/>
          <p:cNvSpPr txBox="1">
            <a:spLocks/>
          </p:cNvSpPr>
          <p:nvPr/>
        </p:nvSpPr>
        <p:spPr>
          <a:xfrm>
            <a:off x="3730625" y="4816475"/>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10" name="椭圆 109"/>
          <p:cNvSpPr/>
          <p:nvPr/>
        </p:nvSpPr>
        <p:spPr bwMode="auto">
          <a:xfrm>
            <a:off x="4527550" y="3989388"/>
            <a:ext cx="288925" cy="28733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084" name="直接连接符 110"/>
          <p:cNvCxnSpPr>
            <a:cxnSpLocks noChangeShapeType="1"/>
            <a:endCxn id="110" idx="0"/>
          </p:cNvCxnSpPr>
          <p:nvPr/>
        </p:nvCxnSpPr>
        <p:spPr bwMode="auto">
          <a:xfrm>
            <a:off x="4346575" y="3582988"/>
            <a:ext cx="325438" cy="406400"/>
          </a:xfrm>
          <a:prstGeom prst="line">
            <a:avLst/>
          </a:prstGeom>
          <a:noFill/>
          <a:ln w="12700" algn="ctr">
            <a:solidFill>
              <a:schemeClr val="tx1"/>
            </a:solidFill>
            <a:round/>
            <a:headEnd/>
            <a:tailEnd/>
          </a:ln>
        </p:spPr>
      </p:cxnSp>
      <p:sp>
        <p:nvSpPr>
          <p:cNvPr id="112" name="内容占位符 4"/>
          <p:cNvSpPr txBox="1">
            <a:spLocks/>
          </p:cNvSpPr>
          <p:nvPr/>
        </p:nvSpPr>
        <p:spPr>
          <a:xfrm>
            <a:off x="4425950" y="3536950"/>
            <a:ext cx="4191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13" name="椭圆 112"/>
          <p:cNvSpPr/>
          <p:nvPr/>
        </p:nvSpPr>
        <p:spPr bwMode="auto">
          <a:xfrm>
            <a:off x="6308725" y="27717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087" name="直接连接符 113"/>
          <p:cNvCxnSpPr>
            <a:cxnSpLocks noChangeShapeType="1"/>
            <a:stCxn id="13" idx="6"/>
            <a:endCxn id="113" idx="0"/>
          </p:cNvCxnSpPr>
          <p:nvPr/>
        </p:nvCxnSpPr>
        <p:spPr bwMode="auto">
          <a:xfrm>
            <a:off x="2738438" y="2216150"/>
            <a:ext cx="3713162" cy="555625"/>
          </a:xfrm>
          <a:prstGeom prst="line">
            <a:avLst/>
          </a:prstGeom>
          <a:noFill/>
          <a:ln w="12700" algn="ctr">
            <a:solidFill>
              <a:schemeClr val="tx1"/>
            </a:solidFill>
            <a:round/>
            <a:headEnd/>
            <a:tailEnd/>
          </a:ln>
        </p:spPr>
      </p:cxnSp>
      <p:sp>
        <p:nvSpPr>
          <p:cNvPr id="115" name="内容占位符 4"/>
          <p:cNvSpPr txBox="1">
            <a:spLocks/>
          </p:cNvSpPr>
          <p:nvPr/>
        </p:nvSpPr>
        <p:spPr>
          <a:xfrm>
            <a:off x="3546475" y="209867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29089" name="组合 106"/>
          <p:cNvGrpSpPr>
            <a:grpSpLocks/>
          </p:cNvGrpSpPr>
          <p:nvPr/>
        </p:nvGrpSpPr>
        <p:grpSpPr bwMode="auto">
          <a:xfrm>
            <a:off x="5184775" y="2822575"/>
            <a:ext cx="1128713" cy="787400"/>
            <a:chOff x="1336205" y="2875963"/>
            <a:chExt cx="1128944" cy="787613"/>
          </a:xfrm>
        </p:grpSpPr>
        <p:grpSp>
          <p:nvGrpSpPr>
            <p:cNvPr id="129118" name="组合 107"/>
            <p:cNvGrpSpPr>
              <a:grpSpLocks/>
            </p:cNvGrpSpPr>
            <p:nvPr/>
          </p:nvGrpSpPr>
          <p:grpSpPr bwMode="auto">
            <a:xfrm>
              <a:off x="1975297" y="2997512"/>
              <a:ext cx="489852" cy="666064"/>
              <a:chOff x="2924175" y="1746033"/>
              <a:chExt cx="489852" cy="666064"/>
            </a:xfrm>
          </p:grpSpPr>
          <p:sp>
            <p:nvSpPr>
              <p:cNvPr id="116" name="椭圆 115"/>
              <p:cNvSpPr/>
              <p:nvPr/>
            </p:nvSpPr>
            <p:spPr bwMode="auto">
              <a:xfrm>
                <a:off x="2923389" y="2124682"/>
                <a:ext cx="288984" cy="28741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121" name="直接连接符 116"/>
              <p:cNvCxnSpPr>
                <a:cxnSpLocks noChangeShapeType="1"/>
                <a:endCxn id="1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0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9090" name="组合 117"/>
          <p:cNvGrpSpPr>
            <a:grpSpLocks/>
          </p:cNvGrpSpPr>
          <p:nvPr/>
        </p:nvGrpSpPr>
        <p:grpSpPr bwMode="auto">
          <a:xfrm>
            <a:off x="6605588" y="2836863"/>
            <a:ext cx="1143000" cy="782637"/>
            <a:chOff x="1780218" y="3498283"/>
            <a:chExt cx="1143957" cy="783222"/>
          </a:xfrm>
        </p:grpSpPr>
        <p:sp>
          <p:nvSpPr>
            <p:cNvPr id="119" name="椭圆 118"/>
            <p:cNvSpPr/>
            <p:nvPr/>
          </p:nvSpPr>
          <p:spPr bwMode="auto">
            <a:xfrm>
              <a:off x="1961345" y="3993953"/>
              <a:ext cx="287578" cy="287552"/>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116" name="直接连接符 119"/>
            <p:cNvCxnSpPr>
              <a:cxnSpLocks noChangeShapeType="1"/>
              <a:endCxn id="119" idx="0"/>
            </p:cNvCxnSpPr>
            <p:nvPr/>
          </p:nvCxnSpPr>
          <p:spPr bwMode="auto">
            <a:xfrm>
              <a:off x="1780218" y="3587677"/>
              <a:ext cx="324791" cy="405828"/>
            </a:xfrm>
            <a:prstGeom prst="line">
              <a:avLst/>
            </a:prstGeom>
            <a:noFill/>
            <a:ln w="12700" algn="ctr">
              <a:solidFill>
                <a:schemeClr val="tx1"/>
              </a:solidFill>
              <a:round/>
              <a:headEnd/>
              <a:tailEnd/>
            </a:ln>
          </p:spPr>
        </p:cxnSp>
        <p:sp>
          <p:nvSpPr>
            <p:cNvPr id="121" name="内容占位符 4"/>
            <p:cNvSpPr txBox="1">
              <a:spLocks/>
            </p:cNvSpPr>
            <p:nvPr/>
          </p:nvSpPr>
          <p:spPr>
            <a:xfrm>
              <a:off x="1958167" y="3498283"/>
              <a:ext cx="966008" cy="365398"/>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9091" name="组合 121"/>
          <p:cNvGrpSpPr>
            <a:grpSpLocks/>
          </p:cNvGrpSpPr>
          <p:nvPr/>
        </p:nvGrpSpPr>
        <p:grpSpPr bwMode="auto">
          <a:xfrm>
            <a:off x="4967288" y="3546475"/>
            <a:ext cx="965200" cy="717550"/>
            <a:chOff x="1536237" y="2947403"/>
            <a:chExt cx="965663" cy="716173"/>
          </a:xfrm>
        </p:grpSpPr>
        <p:grpSp>
          <p:nvGrpSpPr>
            <p:cNvPr id="129111" name="组合 122"/>
            <p:cNvGrpSpPr>
              <a:grpSpLocks/>
            </p:cNvGrpSpPr>
            <p:nvPr/>
          </p:nvGrpSpPr>
          <p:grpSpPr bwMode="auto">
            <a:xfrm>
              <a:off x="1975297" y="2997512"/>
              <a:ext cx="489852" cy="666064"/>
              <a:chOff x="2924175" y="1746033"/>
              <a:chExt cx="489852" cy="666064"/>
            </a:xfrm>
          </p:grpSpPr>
          <p:sp>
            <p:nvSpPr>
              <p:cNvPr id="125" name="椭圆 124"/>
              <p:cNvSpPr/>
              <p:nvPr/>
            </p:nvSpPr>
            <p:spPr bwMode="auto">
              <a:xfrm>
                <a:off x="2923476" y="2123727"/>
                <a:ext cx="289064" cy="288370"/>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114" name="直接连接符 125"/>
              <p:cNvCxnSpPr>
                <a:cxnSpLocks noChangeShapeType="1"/>
                <a:endCxn id="125"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24" name="内容占位符 4"/>
            <p:cNvSpPr txBox="1">
              <a:spLocks/>
            </p:cNvSpPr>
            <p:nvPr/>
          </p:nvSpPr>
          <p:spPr>
            <a:xfrm>
              <a:off x="1536237" y="2947403"/>
              <a:ext cx="965663" cy="3644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9092" name="组合 126"/>
          <p:cNvGrpSpPr>
            <a:grpSpLocks/>
          </p:cNvGrpSpPr>
          <p:nvPr/>
        </p:nvGrpSpPr>
        <p:grpSpPr bwMode="auto">
          <a:xfrm>
            <a:off x="6115050" y="3560763"/>
            <a:ext cx="490538" cy="696912"/>
            <a:chOff x="1780218" y="3584011"/>
            <a:chExt cx="490561" cy="697494"/>
          </a:xfrm>
        </p:grpSpPr>
        <p:sp>
          <p:nvSpPr>
            <p:cNvPr id="128" name="椭圆 127"/>
            <p:cNvSpPr/>
            <p:nvPr/>
          </p:nvSpPr>
          <p:spPr bwMode="auto">
            <a:xfrm>
              <a:off x="1961201" y="3993928"/>
              <a:ext cx="287351" cy="28757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109" name="直接连接符 128"/>
            <p:cNvCxnSpPr>
              <a:cxnSpLocks noChangeShapeType="1"/>
              <a:endCxn id="128" idx="0"/>
            </p:cNvCxnSpPr>
            <p:nvPr/>
          </p:nvCxnSpPr>
          <p:spPr bwMode="auto">
            <a:xfrm>
              <a:off x="1780218" y="3587677"/>
              <a:ext cx="324791" cy="405828"/>
            </a:xfrm>
            <a:prstGeom prst="line">
              <a:avLst/>
            </a:prstGeom>
            <a:noFill/>
            <a:ln w="12700" algn="ctr">
              <a:solidFill>
                <a:schemeClr val="tx1"/>
              </a:solidFill>
              <a:round/>
              <a:headEnd/>
              <a:tailEnd/>
            </a:ln>
          </p:spPr>
        </p:cxnSp>
        <p:sp>
          <p:nvSpPr>
            <p:cNvPr id="130" name="内容占位符 4"/>
            <p:cNvSpPr txBox="1">
              <a:spLocks/>
            </p:cNvSpPr>
            <p:nvPr/>
          </p:nvSpPr>
          <p:spPr>
            <a:xfrm>
              <a:off x="1958026" y="3584011"/>
              <a:ext cx="312753" cy="365430"/>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9093" name="组合 19"/>
          <p:cNvGrpSpPr>
            <a:grpSpLocks/>
          </p:cNvGrpSpPr>
          <p:nvPr/>
        </p:nvGrpSpPr>
        <p:grpSpPr bwMode="auto">
          <a:xfrm>
            <a:off x="5221288" y="4235450"/>
            <a:ext cx="460375" cy="590550"/>
            <a:chOff x="5206347" y="4163316"/>
            <a:chExt cx="460571" cy="590592"/>
          </a:xfrm>
        </p:grpSpPr>
        <p:sp>
          <p:nvSpPr>
            <p:cNvPr id="131" name="椭圆 130"/>
            <p:cNvSpPr/>
            <p:nvPr/>
          </p:nvSpPr>
          <p:spPr bwMode="auto">
            <a:xfrm>
              <a:off x="5379458" y="4466551"/>
              <a:ext cx="287460" cy="28735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106" name="直接连接符 131"/>
            <p:cNvCxnSpPr>
              <a:cxnSpLocks noChangeShapeType="1"/>
            </p:cNvCxnSpPr>
            <p:nvPr/>
          </p:nvCxnSpPr>
          <p:spPr bwMode="auto">
            <a:xfrm>
              <a:off x="5530496" y="4173209"/>
              <a:ext cx="0" cy="269503"/>
            </a:xfrm>
            <a:prstGeom prst="line">
              <a:avLst/>
            </a:prstGeom>
            <a:noFill/>
            <a:ln w="12700" algn="ctr">
              <a:solidFill>
                <a:schemeClr val="tx1"/>
              </a:solidFill>
              <a:round/>
              <a:headEnd/>
              <a:tailEnd/>
            </a:ln>
          </p:spPr>
        </p:cxnSp>
        <p:sp>
          <p:nvSpPr>
            <p:cNvPr id="133" name="内容占位符 4"/>
            <p:cNvSpPr txBox="1">
              <a:spLocks/>
            </p:cNvSpPr>
            <p:nvPr/>
          </p:nvSpPr>
          <p:spPr>
            <a:xfrm>
              <a:off x="5206347" y="4163316"/>
              <a:ext cx="384339" cy="365151"/>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29094" name="组合 30"/>
          <p:cNvGrpSpPr>
            <a:grpSpLocks/>
          </p:cNvGrpSpPr>
          <p:nvPr/>
        </p:nvGrpSpPr>
        <p:grpSpPr bwMode="auto">
          <a:xfrm>
            <a:off x="5202238" y="4816475"/>
            <a:ext cx="460375" cy="590550"/>
            <a:chOff x="5244443" y="4787220"/>
            <a:chExt cx="460571" cy="590592"/>
          </a:xfrm>
        </p:grpSpPr>
        <p:sp>
          <p:nvSpPr>
            <p:cNvPr id="134" name="椭圆 133"/>
            <p:cNvSpPr/>
            <p:nvPr/>
          </p:nvSpPr>
          <p:spPr bwMode="auto">
            <a:xfrm>
              <a:off x="5417554" y="5090455"/>
              <a:ext cx="287460" cy="28735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103" name="直接连接符 134"/>
            <p:cNvCxnSpPr>
              <a:cxnSpLocks noChangeShapeType="1"/>
            </p:cNvCxnSpPr>
            <p:nvPr/>
          </p:nvCxnSpPr>
          <p:spPr bwMode="auto">
            <a:xfrm>
              <a:off x="5568592" y="4797113"/>
              <a:ext cx="0" cy="269503"/>
            </a:xfrm>
            <a:prstGeom prst="line">
              <a:avLst/>
            </a:prstGeom>
            <a:noFill/>
            <a:ln w="12700" algn="ctr">
              <a:solidFill>
                <a:schemeClr val="tx1"/>
              </a:solidFill>
              <a:round/>
              <a:headEnd/>
              <a:tailEnd/>
            </a:ln>
          </p:spPr>
        </p:cxnSp>
        <p:sp>
          <p:nvSpPr>
            <p:cNvPr id="136" name="内容占位符 4"/>
            <p:cNvSpPr txBox="1">
              <a:spLocks/>
            </p:cNvSpPr>
            <p:nvPr/>
          </p:nvSpPr>
          <p:spPr>
            <a:xfrm>
              <a:off x="5244443" y="4787220"/>
              <a:ext cx="384339" cy="365151"/>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43" name="组合 142"/>
          <p:cNvGrpSpPr>
            <a:grpSpLocks/>
          </p:cNvGrpSpPr>
          <p:nvPr/>
        </p:nvGrpSpPr>
        <p:grpSpPr bwMode="auto">
          <a:xfrm rot="1553824">
            <a:off x="5410200" y="1985963"/>
            <a:ext cx="374650" cy="673100"/>
            <a:chOff x="506529" y="3261788"/>
            <a:chExt cx="375506" cy="672518"/>
          </a:xfrm>
        </p:grpSpPr>
        <p:sp>
          <p:nvSpPr>
            <p:cNvPr id="129100" name="Line 73"/>
            <p:cNvSpPr>
              <a:spLocks noChangeShapeType="1"/>
            </p:cNvSpPr>
            <p:nvPr/>
          </p:nvSpPr>
          <p:spPr bwMode="auto">
            <a:xfrm flipH="1">
              <a:off x="676147" y="3261788"/>
              <a:ext cx="11776" cy="345711"/>
            </a:xfrm>
            <a:prstGeom prst="line">
              <a:avLst/>
            </a:prstGeom>
            <a:noFill/>
            <a:ln w="28575">
              <a:solidFill>
                <a:srgbClr val="FF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129101" name="Oval 84"/>
            <p:cNvSpPr>
              <a:spLocks noChangeArrowheads="1"/>
            </p:cNvSpPr>
            <p:nvPr/>
          </p:nvSpPr>
          <p:spPr bwMode="auto">
            <a:xfrm>
              <a:off x="506529" y="3615846"/>
              <a:ext cx="375506" cy="318460"/>
            </a:xfrm>
            <a:prstGeom prst="ellipse">
              <a:avLst/>
            </a:prstGeom>
            <a:solidFill>
              <a:schemeClr val="bg1"/>
            </a:solidFill>
            <a:ln w="38100">
              <a:solidFill>
                <a:srgbClr val="FF0000"/>
              </a:solidFill>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Verdana" pitchFamily="34" charset="0"/>
                  <a:ea typeface="宋体" charset="-122"/>
                  <a:cs typeface="+mn-cs"/>
                </a:rPr>
                <a:t>X</a:t>
              </a:r>
            </a:p>
          </p:txBody>
        </p:sp>
      </p:grpSp>
      <p:sp>
        <p:nvSpPr>
          <p:cNvPr id="146" name="椭圆 145"/>
          <p:cNvSpPr/>
          <p:nvPr/>
        </p:nvSpPr>
        <p:spPr bwMode="auto">
          <a:xfrm>
            <a:off x="5684838" y="1844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29097" name="直接连接符 146"/>
          <p:cNvCxnSpPr>
            <a:cxnSpLocks noChangeShapeType="1"/>
          </p:cNvCxnSpPr>
          <p:nvPr/>
        </p:nvCxnSpPr>
        <p:spPr bwMode="auto">
          <a:xfrm>
            <a:off x="3276600" y="1597025"/>
            <a:ext cx="2386013" cy="325438"/>
          </a:xfrm>
          <a:prstGeom prst="line">
            <a:avLst/>
          </a:prstGeom>
          <a:noFill/>
          <a:ln w="12700" algn="ctr">
            <a:solidFill>
              <a:schemeClr val="tx1"/>
            </a:solidFill>
            <a:round/>
            <a:headEnd/>
            <a:tailEnd/>
          </a:ln>
        </p:spPr>
      </p:cxnSp>
      <p:sp>
        <p:nvSpPr>
          <p:cNvPr id="148" name="内容占位符 4"/>
          <p:cNvSpPr txBox="1">
            <a:spLocks/>
          </p:cNvSpPr>
          <p:nvPr/>
        </p:nvSpPr>
        <p:spPr>
          <a:xfrm>
            <a:off x="4084638" y="14795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29099" name="圆角矩形标注 148"/>
          <p:cNvSpPr>
            <a:spLocks noChangeArrowheads="1"/>
          </p:cNvSpPr>
          <p:nvPr/>
        </p:nvSpPr>
        <p:spPr bwMode="auto">
          <a:xfrm>
            <a:off x="4954588" y="2638425"/>
            <a:ext cx="3949700" cy="2251075"/>
          </a:xfrm>
          <a:prstGeom prst="wedgeRoundRectCallout">
            <a:avLst>
              <a:gd name="adj1" fmla="val -25009"/>
              <a:gd name="adj2" fmla="val -75727"/>
              <a:gd name="adj3" fmla="val 16667"/>
            </a:avLst>
          </a:prstGeom>
          <a:solidFill>
            <a:schemeClr val="bg2"/>
          </a:solidFill>
          <a:ln w="44450" algn="ctr">
            <a:solidFill>
              <a:schemeClr val="tx1"/>
            </a:solidFill>
            <a:round/>
            <a:headEnd/>
            <a:tailEnd type="triangle" w="med" len="med"/>
          </a:ln>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cw</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=1+0=1</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M-</a:t>
            </a: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cw</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=110-1=109</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cp</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=11+0=11</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rp</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=0+31+33+43+</a:t>
            </a:r>
          </a:p>
          <a:p>
            <a:pPr lvl="0" fontAlgn="base">
              <a:spcBef>
                <a:spcPct val="0"/>
              </a:spcBef>
              <a:spcAft>
                <a:spcPct val="0"/>
              </a:spcAft>
              <a:defRPr/>
            </a:pP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(109-21-23-33</a:t>
            </a:r>
            <a:r>
              <a:rPr lang="en-US" altLang="zh-CN" dirty="0" smtClean="0">
                <a:solidFill>
                  <a:srgbClr val="000000"/>
                </a:solidFill>
                <a:latin typeface="Verdana" pitchFamily="34" charset="0"/>
                <a:ea typeface="宋体" charset="-122"/>
              </a:rPr>
              <a:t>)*</a:t>
            </a:r>
            <a:r>
              <a:rPr lang="en-US" altLang="zh-CN" dirty="0">
                <a:solidFill>
                  <a:srgbClr val="000000"/>
                </a:solidFill>
                <a:latin typeface="Verdana" pitchFamily="34" charset="0"/>
                <a:ea typeface="宋体" charset="-122"/>
              </a:rPr>
              <a:t>53/43</a:t>
            </a:r>
            <a:endPar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=147.44</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err="1">
                <a:ln>
                  <a:noFill/>
                </a:ln>
                <a:solidFill>
                  <a:srgbClr val="FF0000"/>
                </a:solidFill>
                <a:effectLst/>
                <a:uLnTx/>
                <a:uFillTx/>
                <a:latin typeface="Verdana" pitchFamily="34" charset="0"/>
                <a:ea typeface="宋体" charset="-122"/>
                <a:cs typeface="+mn-cs"/>
              </a:rPr>
              <a:t>bp</a:t>
            </a: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a:t>
            </a:r>
            <a:r>
              <a:rPr kumimoji="0" lang="en-US" altLang="zh-CN" sz="1800" b="0" i="0" u="none" strike="noStrike" kern="1200" cap="none" spc="0" normalizeH="0" baseline="0" noProof="0" dirty="0" err="1">
                <a:ln>
                  <a:noFill/>
                </a:ln>
                <a:solidFill>
                  <a:srgbClr val="FF0000"/>
                </a:solidFill>
                <a:effectLst/>
                <a:uLnTx/>
                <a:uFillTx/>
                <a:latin typeface="Verdana" pitchFamily="34" charset="0"/>
                <a:ea typeface="宋体" charset="-122"/>
                <a:cs typeface="+mn-cs"/>
              </a:rPr>
              <a:t>cp+rp</a:t>
            </a: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=157.44&lt;L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 calcmode="lin" valueType="num">
                                      <p:cBhvr additive="base">
                                        <p:cTn id="7" dur="500" fill="hold"/>
                                        <p:tgtEl>
                                          <p:spTgt spid="143"/>
                                        </p:tgtEl>
                                        <p:attrNameLst>
                                          <p:attrName>ppt_x</p:attrName>
                                        </p:attrNameLst>
                                      </p:cBhvr>
                                      <p:tavLst>
                                        <p:tav tm="0">
                                          <p:val>
                                            <p:strVal val="#ppt_x"/>
                                          </p:val>
                                        </p:tav>
                                        <p:tav tm="100000">
                                          <p:val>
                                            <p:strVal val="#ppt_x"/>
                                          </p:val>
                                        </p:tav>
                                      </p:tavLst>
                                    </p:anim>
                                    <p:anim calcmode="lin" valueType="num">
                                      <p:cBhvr additive="base">
                                        <p:cTn id="8" dur="500" fill="hold"/>
                                        <p:tgtEl>
                                          <p:spTgt spid="1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7242EB04-EC73-4B33-8369-0973D828F561}"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37</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8286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242888" y="84138"/>
            <a:ext cx="7472362" cy="730250"/>
          </a:xfrm>
          <a:prstGeom prst="rect">
            <a:avLst/>
          </a:prstGeom>
          <a:solidFill>
            <a:schemeClr val="bg1"/>
          </a:solidFill>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B0F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11,21,23,33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,43,45,55)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B0F0"/>
                </a:solidFill>
                <a:effectLst/>
                <a:uLnTx/>
                <a:uFillTx/>
                <a:latin typeface="黑体"/>
                <a:ea typeface="黑体"/>
                <a:cs typeface="+mn-cs"/>
              </a:rPr>
              <a:t>11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21,31,33,43</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,53,55,65)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grpSp>
        <p:nvGrpSpPr>
          <p:cNvPr id="130052" name="组合 1"/>
          <p:cNvGrpSpPr>
            <a:grpSpLocks/>
          </p:cNvGrpSpPr>
          <p:nvPr/>
        </p:nvGrpSpPr>
        <p:grpSpPr bwMode="auto">
          <a:xfrm>
            <a:off x="2924175" y="1089025"/>
            <a:ext cx="490538" cy="650875"/>
            <a:chOff x="2924175" y="1760321"/>
            <a:chExt cx="489852" cy="651776"/>
          </a:xfrm>
        </p:grpSpPr>
        <p:sp>
          <p:nvSpPr>
            <p:cNvPr id="5" name="椭圆 4"/>
            <p:cNvSpPr/>
            <p:nvPr/>
          </p:nvSpPr>
          <p:spPr bwMode="auto">
            <a:xfrm>
              <a:off x="2924175" y="2124362"/>
              <a:ext cx="288521" cy="28773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184" name="直接连接符 7"/>
            <p:cNvCxnSpPr>
              <a:cxnSpLocks noChangeShapeType="1"/>
              <a:stCxn id="4" idx="3"/>
              <a:endCxn id="5" idx="0"/>
            </p:cNvCxnSpPr>
            <p:nvPr/>
          </p:nvCxnSpPr>
          <p:spPr bwMode="auto">
            <a:xfrm flipH="1">
              <a:off x="3068175" y="1760321"/>
              <a:ext cx="345852" cy="363776"/>
            </a:xfrm>
            <a:prstGeom prst="line">
              <a:avLst/>
            </a:prstGeom>
            <a:noFill/>
            <a:ln w="12700" algn="ctr">
              <a:solidFill>
                <a:schemeClr val="tx1"/>
              </a:solidFill>
              <a:round/>
              <a:headEnd/>
              <a:tailEnd/>
            </a:ln>
          </p:spPr>
        </p:cxnSp>
      </p:grpSp>
      <p:sp>
        <p:nvSpPr>
          <p:cNvPr id="10" name="内容占位符 4"/>
          <p:cNvSpPr txBox="1">
            <a:spLocks/>
          </p:cNvSpPr>
          <p:nvPr/>
        </p:nvSpPr>
        <p:spPr>
          <a:xfrm>
            <a:off x="2292350" y="9731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30054" name="组合 11"/>
          <p:cNvGrpSpPr>
            <a:grpSpLocks/>
          </p:cNvGrpSpPr>
          <p:nvPr/>
        </p:nvGrpSpPr>
        <p:grpSpPr bwMode="auto">
          <a:xfrm>
            <a:off x="2451100" y="1693863"/>
            <a:ext cx="488950" cy="665162"/>
            <a:chOff x="2924175" y="1746033"/>
            <a:chExt cx="489852" cy="666064"/>
          </a:xfrm>
        </p:grpSpPr>
        <p:sp>
          <p:nvSpPr>
            <p:cNvPr id="13" name="椭圆 12"/>
            <p:cNvSpPr/>
            <p:nvPr/>
          </p:nvSpPr>
          <p:spPr bwMode="auto">
            <a:xfrm>
              <a:off x="2924175" y="2124370"/>
              <a:ext cx="287868" cy="28772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182" name="直接连接符 13"/>
            <p:cNvCxnSpPr>
              <a:cxnSpLocks noChangeShapeType="1"/>
              <a:endCxn id="13"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8" name="内容占位符 4"/>
          <p:cNvSpPr txBox="1">
            <a:spLocks/>
          </p:cNvSpPr>
          <p:nvPr/>
        </p:nvSpPr>
        <p:spPr>
          <a:xfrm>
            <a:off x="1819275" y="15573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30056" name="组合 6"/>
          <p:cNvGrpSpPr>
            <a:grpSpLocks/>
          </p:cNvGrpSpPr>
          <p:nvPr/>
        </p:nvGrpSpPr>
        <p:grpSpPr bwMode="auto">
          <a:xfrm>
            <a:off x="1336675" y="2205038"/>
            <a:ext cx="1128713" cy="787400"/>
            <a:chOff x="1336205" y="2875963"/>
            <a:chExt cx="1128944" cy="787613"/>
          </a:xfrm>
        </p:grpSpPr>
        <p:grpSp>
          <p:nvGrpSpPr>
            <p:cNvPr id="130177" name="组合 14"/>
            <p:cNvGrpSpPr>
              <a:grpSpLocks/>
            </p:cNvGrpSpPr>
            <p:nvPr/>
          </p:nvGrpSpPr>
          <p:grpSpPr bwMode="auto">
            <a:xfrm>
              <a:off x="1975297" y="2997512"/>
              <a:ext cx="489852" cy="666064"/>
              <a:chOff x="2924175" y="1746033"/>
              <a:chExt cx="489852" cy="666064"/>
            </a:xfrm>
          </p:grpSpPr>
          <p:sp>
            <p:nvSpPr>
              <p:cNvPr id="16" name="椭圆 15"/>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180" name="直接连接符 16"/>
              <p:cNvCxnSpPr>
                <a:cxnSpLocks noChangeShapeType="1"/>
                <a:endCxn id="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30057" name="组合 20"/>
          <p:cNvGrpSpPr>
            <a:grpSpLocks/>
          </p:cNvGrpSpPr>
          <p:nvPr/>
        </p:nvGrpSpPr>
        <p:grpSpPr bwMode="auto">
          <a:xfrm>
            <a:off x="895350" y="2841625"/>
            <a:ext cx="1128713" cy="788988"/>
            <a:chOff x="1336205" y="2875963"/>
            <a:chExt cx="1128944" cy="787613"/>
          </a:xfrm>
        </p:grpSpPr>
        <p:grpSp>
          <p:nvGrpSpPr>
            <p:cNvPr id="130173" name="组合 21"/>
            <p:cNvGrpSpPr>
              <a:grpSpLocks/>
            </p:cNvGrpSpPr>
            <p:nvPr/>
          </p:nvGrpSpPr>
          <p:grpSpPr bwMode="auto">
            <a:xfrm>
              <a:off x="1975297" y="2997512"/>
              <a:ext cx="489852" cy="666064"/>
              <a:chOff x="2924175" y="1746033"/>
              <a:chExt cx="489852" cy="666064"/>
            </a:xfrm>
          </p:grpSpPr>
          <p:sp>
            <p:nvSpPr>
              <p:cNvPr id="24" name="椭圆 23"/>
              <p:cNvSpPr/>
              <p:nvPr/>
            </p:nvSpPr>
            <p:spPr bwMode="auto">
              <a:xfrm>
                <a:off x="2923389" y="2123676"/>
                <a:ext cx="288984" cy="28842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176" name="直接连接符 24"/>
              <p:cNvCxnSpPr>
                <a:cxnSpLocks noChangeShapeType="1"/>
                <a:endCxn id="24"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3" name="内容占位符 4"/>
            <p:cNvSpPr txBox="1">
              <a:spLocks/>
            </p:cNvSpPr>
            <p:nvPr/>
          </p:nvSpPr>
          <p:spPr>
            <a:xfrm>
              <a:off x="1336205" y="2875963"/>
              <a:ext cx="965398" cy="36448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30058" name="组合 25"/>
          <p:cNvGrpSpPr>
            <a:grpSpLocks/>
          </p:cNvGrpSpPr>
          <p:nvPr/>
        </p:nvGrpSpPr>
        <p:grpSpPr bwMode="auto">
          <a:xfrm>
            <a:off x="415925" y="3500438"/>
            <a:ext cx="1128713" cy="787400"/>
            <a:chOff x="1336205" y="2875963"/>
            <a:chExt cx="1128944" cy="787613"/>
          </a:xfrm>
        </p:grpSpPr>
        <p:grpSp>
          <p:nvGrpSpPr>
            <p:cNvPr id="130169" name="组合 26"/>
            <p:cNvGrpSpPr>
              <a:grpSpLocks/>
            </p:cNvGrpSpPr>
            <p:nvPr/>
          </p:nvGrpSpPr>
          <p:grpSpPr bwMode="auto">
            <a:xfrm>
              <a:off x="1975297" y="2997512"/>
              <a:ext cx="489852" cy="666064"/>
              <a:chOff x="2924175" y="1746033"/>
              <a:chExt cx="489852" cy="666064"/>
            </a:xfrm>
          </p:grpSpPr>
          <p:sp>
            <p:nvSpPr>
              <p:cNvPr id="29" name="椭圆 28"/>
              <p:cNvSpPr/>
              <p:nvPr/>
            </p:nvSpPr>
            <p:spPr bwMode="auto">
              <a:xfrm>
                <a:off x="2923389" y="2124681"/>
                <a:ext cx="288984" cy="28741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172" name="直接连接符 29"/>
              <p:cNvCxnSpPr>
                <a:cxnSpLocks noChangeShapeType="1"/>
                <a:endCxn id="29"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28"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36" name="椭圆 35"/>
          <p:cNvSpPr/>
          <p:nvPr/>
        </p:nvSpPr>
        <p:spPr bwMode="auto">
          <a:xfrm>
            <a:off x="1047750" y="4560888"/>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060" name="直接连接符 36"/>
          <p:cNvCxnSpPr>
            <a:cxnSpLocks noChangeShapeType="1"/>
          </p:cNvCxnSpPr>
          <p:nvPr/>
        </p:nvCxnSpPr>
        <p:spPr bwMode="auto">
          <a:xfrm>
            <a:off x="1200150" y="4268788"/>
            <a:ext cx="0" cy="269875"/>
          </a:xfrm>
          <a:prstGeom prst="line">
            <a:avLst/>
          </a:prstGeom>
          <a:noFill/>
          <a:ln w="12700" algn="ctr">
            <a:solidFill>
              <a:schemeClr val="tx1"/>
            </a:solidFill>
            <a:round/>
            <a:headEnd/>
            <a:tailEnd/>
          </a:ln>
        </p:spPr>
      </p:cxnSp>
      <p:sp>
        <p:nvSpPr>
          <p:cNvPr id="35" name="内容占位符 4"/>
          <p:cNvSpPr txBox="1">
            <a:spLocks/>
          </p:cNvSpPr>
          <p:nvPr/>
        </p:nvSpPr>
        <p:spPr>
          <a:xfrm>
            <a:off x="350838" y="4287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0" name="椭圆 39"/>
          <p:cNvSpPr/>
          <p:nvPr/>
        </p:nvSpPr>
        <p:spPr bwMode="auto">
          <a:xfrm>
            <a:off x="1030288" y="5146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063" name="直接连接符 40"/>
          <p:cNvCxnSpPr>
            <a:cxnSpLocks noChangeShapeType="1"/>
          </p:cNvCxnSpPr>
          <p:nvPr/>
        </p:nvCxnSpPr>
        <p:spPr bwMode="auto">
          <a:xfrm>
            <a:off x="1182688" y="4854575"/>
            <a:ext cx="0" cy="269875"/>
          </a:xfrm>
          <a:prstGeom prst="line">
            <a:avLst/>
          </a:prstGeom>
          <a:noFill/>
          <a:ln w="12700" algn="ctr">
            <a:solidFill>
              <a:schemeClr val="tx1"/>
            </a:solidFill>
            <a:round/>
            <a:headEnd/>
            <a:tailEnd/>
          </a:ln>
        </p:spPr>
      </p:cxnSp>
      <p:sp>
        <p:nvSpPr>
          <p:cNvPr id="42" name="内容占位符 4"/>
          <p:cNvSpPr txBox="1">
            <a:spLocks/>
          </p:cNvSpPr>
          <p:nvPr/>
        </p:nvSpPr>
        <p:spPr>
          <a:xfrm>
            <a:off x="357188" y="4845050"/>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y[6]=0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4" name="椭圆 43"/>
          <p:cNvSpPr/>
          <p:nvPr/>
        </p:nvSpPr>
        <p:spPr bwMode="auto">
          <a:xfrm>
            <a:off x="1016000" y="57356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30066" name="直接连接符 44"/>
          <p:cNvCxnSpPr>
            <a:cxnSpLocks noChangeShapeType="1"/>
          </p:cNvCxnSpPr>
          <p:nvPr/>
        </p:nvCxnSpPr>
        <p:spPr bwMode="auto">
          <a:xfrm>
            <a:off x="1168400" y="5441950"/>
            <a:ext cx="0" cy="269875"/>
          </a:xfrm>
          <a:prstGeom prst="line">
            <a:avLst/>
          </a:prstGeom>
          <a:noFill/>
          <a:ln w="12700" algn="ctr">
            <a:solidFill>
              <a:schemeClr val="tx1"/>
            </a:solidFill>
            <a:round/>
            <a:headEnd/>
            <a:tailEnd/>
          </a:ln>
        </p:spPr>
      </p:cxnSp>
      <p:sp>
        <p:nvSpPr>
          <p:cNvPr id="46" name="内容占位符 4"/>
          <p:cNvSpPr txBox="1">
            <a:spLocks/>
          </p:cNvSpPr>
          <p:nvPr/>
        </p:nvSpPr>
        <p:spPr>
          <a:xfrm>
            <a:off x="336550" y="543242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y[7]=0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43" name="内容占位符 4"/>
          <p:cNvSpPr txBox="1">
            <a:spLocks/>
          </p:cNvSpPr>
          <p:nvPr/>
        </p:nvSpPr>
        <p:spPr>
          <a:xfrm>
            <a:off x="574675" y="6192838"/>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L=139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30069" name="组合 10"/>
          <p:cNvGrpSpPr>
            <a:grpSpLocks/>
          </p:cNvGrpSpPr>
          <p:nvPr/>
        </p:nvGrpSpPr>
        <p:grpSpPr bwMode="auto">
          <a:xfrm>
            <a:off x="1779588" y="3498850"/>
            <a:ext cx="1144587" cy="782638"/>
            <a:chOff x="1780218" y="3498283"/>
            <a:chExt cx="1143957" cy="783222"/>
          </a:xfrm>
        </p:grpSpPr>
        <p:sp>
          <p:nvSpPr>
            <p:cNvPr id="50" name="椭圆 49"/>
            <p:cNvSpPr/>
            <p:nvPr/>
          </p:nvSpPr>
          <p:spPr bwMode="auto">
            <a:xfrm>
              <a:off x="1961093" y="3993953"/>
              <a:ext cx="287179" cy="287552"/>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167" name="直接连接符 50"/>
            <p:cNvCxnSpPr>
              <a:cxnSpLocks noChangeShapeType="1"/>
              <a:stCxn id="24" idx="5"/>
              <a:endCxn id="50" idx="0"/>
            </p:cNvCxnSpPr>
            <p:nvPr/>
          </p:nvCxnSpPr>
          <p:spPr bwMode="auto">
            <a:xfrm>
              <a:off x="1780218" y="3587677"/>
              <a:ext cx="324791" cy="405828"/>
            </a:xfrm>
            <a:prstGeom prst="line">
              <a:avLst/>
            </a:prstGeom>
            <a:noFill/>
            <a:ln w="12700" algn="ctr">
              <a:solidFill>
                <a:schemeClr val="tx1"/>
              </a:solidFill>
              <a:round/>
              <a:headEnd/>
              <a:tailEnd/>
            </a:ln>
          </p:spPr>
        </p:cxnSp>
        <p:sp>
          <p:nvSpPr>
            <p:cNvPr id="49" name="内容占位符 4"/>
            <p:cNvSpPr txBox="1">
              <a:spLocks/>
            </p:cNvSpPr>
            <p:nvPr/>
          </p:nvSpPr>
          <p:spPr>
            <a:xfrm>
              <a:off x="1957920" y="3498283"/>
              <a:ext cx="966255" cy="365397"/>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cxnSp>
        <p:nvCxnSpPr>
          <p:cNvPr id="130070" name="直接连接符 46"/>
          <p:cNvCxnSpPr>
            <a:cxnSpLocks noChangeShapeType="1"/>
          </p:cNvCxnSpPr>
          <p:nvPr/>
        </p:nvCxnSpPr>
        <p:spPr bwMode="auto">
          <a:xfrm flipH="1">
            <a:off x="1860550" y="4279900"/>
            <a:ext cx="225425" cy="258763"/>
          </a:xfrm>
          <a:prstGeom prst="line">
            <a:avLst/>
          </a:prstGeom>
          <a:noFill/>
          <a:ln w="12700" algn="ctr">
            <a:solidFill>
              <a:schemeClr val="tx1"/>
            </a:solidFill>
            <a:round/>
            <a:headEnd/>
            <a:tailEnd/>
          </a:ln>
        </p:spPr>
      </p:cxnSp>
      <p:sp>
        <p:nvSpPr>
          <p:cNvPr id="48" name="椭圆 47"/>
          <p:cNvSpPr/>
          <p:nvPr/>
        </p:nvSpPr>
        <p:spPr bwMode="auto">
          <a:xfrm>
            <a:off x="1673225" y="4556125"/>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52" name="内容占位符 4"/>
          <p:cNvSpPr txBox="1">
            <a:spLocks/>
          </p:cNvSpPr>
          <p:nvPr/>
        </p:nvSpPr>
        <p:spPr>
          <a:xfrm>
            <a:off x="1638300" y="4256088"/>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57" name="椭圆 56"/>
          <p:cNvSpPr/>
          <p:nvPr/>
        </p:nvSpPr>
        <p:spPr bwMode="auto">
          <a:xfrm>
            <a:off x="1668463" y="5141913"/>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074" name="直接连接符 57"/>
          <p:cNvCxnSpPr>
            <a:cxnSpLocks noChangeShapeType="1"/>
          </p:cNvCxnSpPr>
          <p:nvPr/>
        </p:nvCxnSpPr>
        <p:spPr bwMode="auto">
          <a:xfrm>
            <a:off x="1820863" y="4849813"/>
            <a:ext cx="0" cy="269875"/>
          </a:xfrm>
          <a:prstGeom prst="line">
            <a:avLst/>
          </a:prstGeom>
          <a:noFill/>
          <a:ln w="12700" algn="ctr">
            <a:solidFill>
              <a:schemeClr val="tx1"/>
            </a:solidFill>
            <a:round/>
            <a:headEnd/>
            <a:tailEnd/>
          </a:ln>
        </p:spPr>
      </p:cxnSp>
      <p:sp>
        <p:nvSpPr>
          <p:cNvPr id="59" name="内容占位符 4"/>
          <p:cNvSpPr txBox="1">
            <a:spLocks/>
          </p:cNvSpPr>
          <p:nvPr/>
        </p:nvSpPr>
        <p:spPr>
          <a:xfrm>
            <a:off x="1497013" y="4840288"/>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0" name="椭圆 59"/>
          <p:cNvSpPr/>
          <p:nvPr/>
        </p:nvSpPr>
        <p:spPr bwMode="auto">
          <a:xfrm>
            <a:off x="1654175" y="573087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B</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30077" name="直接连接符 60"/>
          <p:cNvCxnSpPr>
            <a:cxnSpLocks noChangeShapeType="1"/>
          </p:cNvCxnSpPr>
          <p:nvPr/>
        </p:nvCxnSpPr>
        <p:spPr bwMode="auto">
          <a:xfrm>
            <a:off x="1806575" y="5437188"/>
            <a:ext cx="0" cy="269875"/>
          </a:xfrm>
          <a:prstGeom prst="line">
            <a:avLst/>
          </a:prstGeom>
          <a:noFill/>
          <a:ln w="12700" algn="ctr">
            <a:solidFill>
              <a:schemeClr val="tx1"/>
            </a:solidFill>
            <a:round/>
            <a:headEnd/>
            <a:tailEnd/>
          </a:ln>
        </p:spPr>
      </p:cxnSp>
      <p:sp>
        <p:nvSpPr>
          <p:cNvPr id="62" name="内容占位符 4"/>
          <p:cNvSpPr txBox="1">
            <a:spLocks/>
          </p:cNvSpPr>
          <p:nvPr/>
        </p:nvSpPr>
        <p:spPr>
          <a:xfrm>
            <a:off x="1489075" y="542766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30079" name="组合 8"/>
          <p:cNvGrpSpPr>
            <a:grpSpLocks/>
          </p:cNvGrpSpPr>
          <p:nvPr/>
        </p:nvGrpSpPr>
        <p:grpSpPr bwMode="auto">
          <a:xfrm>
            <a:off x="2149475" y="4221163"/>
            <a:ext cx="498475" cy="619125"/>
            <a:chOff x="2149680" y="4220370"/>
            <a:chExt cx="498589" cy="619250"/>
          </a:xfrm>
        </p:grpSpPr>
        <p:sp>
          <p:nvSpPr>
            <p:cNvPr id="53"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30164" name="直接连接符 53"/>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64" name="椭圆 63"/>
            <p:cNvSpPr/>
            <p:nvPr/>
          </p:nvSpPr>
          <p:spPr bwMode="auto">
            <a:xfrm>
              <a:off x="2233837" y="4552224"/>
              <a:ext cx="287403" cy="287396"/>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cxnSp>
        <p:nvCxnSpPr>
          <p:cNvPr id="130080" name="直接连接符 54"/>
          <p:cNvCxnSpPr>
            <a:cxnSpLocks noChangeShapeType="1"/>
            <a:stCxn id="64" idx="4"/>
          </p:cNvCxnSpPr>
          <p:nvPr/>
        </p:nvCxnSpPr>
        <p:spPr bwMode="auto">
          <a:xfrm flipH="1">
            <a:off x="2212975" y="4840288"/>
            <a:ext cx="165100" cy="279400"/>
          </a:xfrm>
          <a:prstGeom prst="line">
            <a:avLst/>
          </a:prstGeom>
          <a:noFill/>
          <a:ln w="12700" algn="ctr">
            <a:solidFill>
              <a:schemeClr val="tx1"/>
            </a:solidFill>
            <a:round/>
            <a:headEnd/>
            <a:tailEnd/>
          </a:ln>
        </p:spPr>
      </p:cxnSp>
      <p:sp>
        <p:nvSpPr>
          <p:cNvPr id="56" name="椭圆 55"/>
          <p:cNvSpPr/>
          <p:nvPr/>
        </p:nvSpPr>
        <p:spPr bwMode="auto">
          <a:xfrm>
            <a:off x="2025650" y="5137150"/>
            <a:ext cx="287338"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6" name="内容占位符 4"/>
          <p:cNvSpPr txBox="1">
            <a:spLocks/>
          </p:cNvSpPr>
          <p:nvPr/>
        </p:nvSpPr>
        <p:spPr>
          <a:xfrm>
            <a:off x="1990725" y="4837113"/>
            <a:ext cx="357188"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67" name="椭圆 66"/>
          <p:cNvSpPr/>
          <p:nvPr/>
        </p:nvSpPr>
        <p:spPr bwMode="auto">
          <a:xfrm>
            <a:off x="2049463" y="5711825"/>
            <a:ext cx="365125" cy="40798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C</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30084" name="直接连接符 67"/>
          <p:cNvCxnSpPr>
            <a:cxnSpLocks noChangeShapeType="1"/>
          </p:cNvCxnSpPr>
          <p:nvPr/>
        </p:nvCxnSpPr>
        <p:spPr bwMode="auto">
          <a:xfrm>
            <a:off x="2201863" y="5418138"/>
            <a:ext cx="0" cy="269875"/>
          </a:xfrm>
          <a:prstGeom prst="line">
            <a:avLst/>
          </a:prstGeom>
          <a:noFill/>
          <a:ln w="12700" algn="ctr">
            <a:solidFill>
              <a:schemeClr val="tx1"/>
            </a:solidFill>
            <a:round/>
            <a:headEnd/>
            <a:tailEnd/>
          </a:ln>
        </p:spPr>
      </p:cxnSp>
      <p:sp>
        <p:nvSpPr>
          <p:cNvPr id="69" name="内容占位符 4"/>
          <p:cNvSpPr txBox="1">
            <a:spLocks/>
          </p:cNvSpPr>
          <p:nvPr/>
        </p:nvSpPr>
        <p:spPr>
          <a:xfrm>
            <a:off x="1884363" y="5408613"/>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0" name="内容占位符 4"/>
          <p:cNvSpPr txBox="1">
            <a:spLocks/>
          </p:cNvSpPr>
          <p:nvPr/>
        </p:nvSpPr>
        <p:spPr>
          <a:xfrm>
            <a:off x="1779588" y="6192838"/>
            <a:ext cx="966787"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30087" name="组合 70"/>
          <p:cNvGrpSpPr>
            <a:grpSpLocks/>
          </p:cNvGrpSpPr>
          <p:nvPr/>
        </p:nvGrpSpPr>
        <p:grpSpPr bwMode="auto">
          <a:xfrm>
            <a:off x="2465388" y="4787900"/>
            <a:ext cx="498475" cy="619125"/>
            <a:chOff x="2149680" y="4220370"/>
            <a:chExt cx="498589" cy="619250"/>
          </a:xfrm>
        </p:grpSpPr>
        <p:sp>
          <p:nvSpPr>
            <p:cNvPr id="72" name="内容占位符 4"/>
            <p:cNvSpPr txBox="1">
              <a:spLocks/>
            </p:cNvSpPr>
            <p:nvPr/>
          </p:nvSpPr>
          <p:spPr>
            <a:xfrm>
              <a:off x="2292588" y="4220370"/>
              <a:ext cx="355681" cy="365199"/>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30161" name="直接连接符 72"/>
            <p:cNvCxnSpPr>
              <a:cxnSpLocks noChangeShapeType="1"/>
            </p:cNvCxnSpPr>
            <p:nvPr/>
          </p:nvCxnSpPr>
          <p:spPr bwMode="auto">
            <a:xfrm>
              <a:off x="2149680" y="4267904"/>
              <a:ext cx="228106" cy="270056"/>
            </a:xfrm>
            <a:prstGeom prst="line">
              <a:avLst/>
            </a:prstGeom>
            <a:noFill/>
            <a:ln w="12700" algn="ctr">
              <a:solidFill>
                <a:schemeClr val="tx1"/>
              </a:solidFill>
              <a:round/>
              <a:headEnd/>
              <a:tailEnd/>
            </a:ln>
          </p:spPr>
        </p:cxnSp>
        <p:sp>
          <p:nvSpPr>
            <p:cNvPr id="74" name="椭圆 73"/>
            <p:cNvSpPr/>
            <p:nvPr/>
          </p:nvSpPr>
          <p:spPr bwMode="auto">
            <a:xfrm>
              <a:off x="2233836" y="4552225"/>
              <a:ext cx="287404" cy="28739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sp>
        <p:nvSpPr>
          <p:cNvPr id="75" name="椭圆 74"/>
          <p:cNvSpPr/>
          <p:nvPr/>
        </p:nvSpPr>
        <p:spPr bwMode="auto">
          <a:xfrm>
            <a:off x="2544763" y="5707063"/>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30089" name="直接连接符 75"/>
          <p:cNvCxnSpPr>
            <a:cxnSpLocks noChangeShapeType="1"/>
          </p:cNvCxnSpPr>
          <p:nvPr/>
        </p:nvCxnSpPr>
        <p:spPr bwMode="auto">
          <a:xfrm>
            <a:off x="2697163" y="5413375"/>
            <a:ext cx="0" cy="269875"/>
          </a:xfrm>
          <a:prstGeom prst="line">
            <a:avLst/>
          </a:prstGeom>
          <a:noFill/>
          <a:ln w="12700" algn="ctr">
            <a:solidFill>
              <a:schemeClr val="tx1"/>
            </a:solidFill>
            <a:round/>
            <a:headEnd/>
            <a:tailEnd/>
          </a:ln>
        </p:spPr>
      </p:cxnSp>
      <p:sp>
        <p:nvSpPr>
          <p:cNvPr id="77" name="内容占位符 4"/>
          <p:cNvSpPr txBox="1">
            <a:spLocks/>
          </p:cNvSpPr>
          <p:nvPr/>
        </p:nvSpPr>
        <p:spPr>
          <a:xfrm>
            <a:off x="2379663" y="5403850"/>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78" name="椭圆 77"/>
          <p:cNvSpPr/>
          <p:nvPr/>
        </p:nvSpPr>
        <p:spPr bwMode="auto">
          <a:xfrm>
            <a:off x="4041775" y="3346450"/>
            <a:ext cx="288925"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092" name="直接连接符 78"/>
          <p:cNvCxnSpPr>
            <a:cxnSpLocks noChangeShapeType="1"/>
            <a:stCxn id="16" idx="6"/>
            <a:endCxn id="78" idx="0"/>
          </p:cNvCxnSpPr>
          <p:nvPr/>
        </p:nvCxnSpPr>
        <p:spPr bwMode="auto">
          <a:xfrm>
            <a:off x="2263775" y="2847975"/>
            <a:ext cx="1922463" cy="498475"/>
          </a:xfrm>
          <a:prstGeom prst="line">
            <a:avLst/>
          </a:prstGeom>
          <a:noFill/>
          <a:ln w="12700" algn="ctr">
            <a:solidFill>
              <a:schemeClr val="tx1"/>
            </a:solidFill>
            <a:round/>
            <a:headEnd/>
            <a:tailEnd/>
          </a:ln>
        </p:spPr>
      </p:cxnSp>
      <p:sp>
        <p:nvSpPr>
          <p:cNvPr id="80" name="内容占位符 4"/>
          <p:cNvSpPr txBox="1">
            <a:spLocks/>
          </p:cNvSpPr>
          <p:nvPr/>
        </p:nvSpPr>
        <p:spPr>
          <a:xfrm>
            <a:off x="2522538" y="2703513"/>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30094" name="组合 81"/>
          <p:cNvGrpSpPr>
            <a:grpSpLocks/>
          </p:cNvGrpSpPr>
          <p:nvPr/>
        </p:nvGrpSpPr>
        <p:grpSpPr bwMode="auto">
          <a:xfrm>
            <a:off x="2968625" y="3495675"/>
            <a:ext cx="1116013" cy="787400"/>
            <a:chOff x="1336205" y="2875963"/>
            <a:chExt cx="1115199" cy="787613"/>
          </a:xfrm>
        </p:grpSpPr>
        <p:grpSp>
          <p:nvGrpSpPr>
            <p:cNvPr id="130156" name="组合 82"/>
            <p:cNvGrpSpPr>
              <a:grpSpLocks/>
            </p:cNvGrpSpPr>
            <p:nvPr/>
          </p:nvGrpSpPr>
          <p:grpSpPr bwMode="auto">
            <a:xfrm>
              <a:off x="1818129" y="2971870"/>
              <a:ext cx="633275" cy="691706"/>
              <a:chOff x="2767007" y="1720391"/>
              <a:chExt cx="633275" cy="691706"/>
            </a:xfrm>
          </p:grpSpPr>
          <p:sp>
            <p:nvSpPr>
              <p:cNvPr id="85" name="椭圆 84"/>
              <p:cNvSpPr/>
              <p:nvPr/>
            </p:nvSpPr>
            <p:spPr bwMode="auto">
              <a:xfrm>
                <a:off x="2767331" y="2123094"/>
                <a:ext cx="287129" cy="289003"/>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159" name="直接连接符 85"/>
              <p:cNvCxnSpPr>
                <a:cxnSpLocks noChangeShapeType="1"/>
                <a:stCxn id="78" idx="3"/>
                <a:endCxn id="85" idx="0"/>
              </p:cNvCxnSpPr>
              <p:nvPr/>
            </p:nvCxnSpPr>
            <p:spPr bwMode="auto">
              <a:xfrm flipH="1">
                <a:off x="2911007" y="1720391"/>
                <a:ext cx="489275" cy="403706"/>
              </a:xfrm>
              <a:prstGeom prst="line">
                <a:avLst/>
              </a:prstGeom>
              <a:noFill/>
              <a:ln w="12700" algn="ctr">
                <a:solidFill>
                  <a:schemeClr val="tx1"/>
                </a:solidFill>
                <a:round/>
                <a:headEnd/>
                <a:tailEnd/>
              </a:ln>
            </p:spPr>
          </p:cxnSp>
        </p:grpSp>
        <p:sp>
          <p:nvSpPr>
            <p:cNvPr id="84" name="内容占位符 4"/>
            <p:cNvSpPr txBox="1">
              <a:spLocks/>
            </p:cNvSpPr>
            <p:nvPr/>
          </p:nvSpPr>
          <p:spPr>
            <a:xfrm>
              <a:off x="1336205" y="2875963"/>
              <a:ext cx="966083"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30095" name="组合 86"/>
          <p:cNvGrpSpPr>
            <a:grpSpLocks/>
          </p:cNvGrpSpPr>
          <p:nvPr/>
        </p:nvGrpSpPr>
        <p:grpSpPr bwMode="auto">
          <a:xfrm>
            <a:off x="2649538" y="4191000"/>
            <a:ext cx="966787" cy="644525"/>
            <a:chOff x="1521949" y="2875963"/>
            <a:chExt cx="965663" cy="644733"/>
          </a:xfrm>
        </p:grpSpPr>
        <p:grpSp>
          <p:nvGrpSpPr>
            <p:cNvPr id="130152" name="组合 87"/>
            <p:cNvGrpSpPr>
              <a:grpSpLocks/>
            </p:cNvGrpSpPr>
            <p:nvPr/>
          </p:nvGrpSpPr>
          <p:grpSpPr bwMode="auto">
            <a:xfrm>
              <a:off x="1903857" y="2968232"/>
              <a:ext cx="563120" cy="552464"/>
              <a:chOff x="2852735" y="1716753"/>
              <a:chExt cx="563120" cy="552464"/>
            </a:xfrm>
          </p:grpSpPr>
          <p:sp>
            <p:nvSpPr>
              <p:cNvPr id="90" name="椭圆 89"/>
              <p:cNvSpPr/>
              <p:nvPr/>
            </p:nvSpPr>
            <p:spPr bwMode="auto">
              <a:xfrm>
                <a:off x="2852969" y="1981787"/>
                <a:ext cx="288589" cy="287430"/>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155" name="直接连接符 90"/>
              <p:cNvCxnSpPr>
                <a:cxnSpLocks noChangeShapeType="1"/>
                <a:stCxn id="85" idx="4"/>
                <a:endCxn id="90" idx="7"/>
              </p:cNvCxnSpPr>
              <p:nvPr/>
            </p:nvCxnSpPr>
            <p:spPr bwMode="auto">
              <a:xfrm flipH="1">
                <a:off x="3098558" y="1716753"/>
                <a:ext cx="317297" cy="306641"/>
              </a:xfrm>
              <a:prstGeom prst="line">
                <a:avLst/>
              </a:prstGeom>
              <a:noFill/>
              <a:ln w="12700" algn="ctr">
                <a:solidFill>
                  <a:schemeClr val="tx1"/>
                </a:solidFill>
                <a:round/>
                <a:headEnd/>
                <a:tailEnd/>
              </a:ln>
            </p:spPr>
          </p:cxnSp>
        </p:grpSp>
        <p:sp>
          <p:nvSpPr>
            <p:cNvPr id="89" name="内容占位符 4"/>
            <p:cNvSpPr txBox="1">
              <a:spLocks/>
            </p:cNvSpPr>
            <p:nvPr/>
          </p:nvSpPr>
          <p:spPr>
            <a:xfrm>
              <a:off x="1521949" y="2875963"/>
              <a:ext cx="965663" cy="365243"/>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y[5]=1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sp>
        <p:nvSpPr>
          <p:cNvPr id="92" name="椭圆 91"/>
          <p:cNvSpPr/>
          <p:nvPr/>
        </p:nvSpPr>
        <p:spPr bwMode="auto">
          <a:xfrm>
            <a:off x="3021013" y="51085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097" name="直接连接符 92"/>
          <p:cNvCxnSpPr>
            <a:cxnSpLocks noChangeShapeType="1"/>
          </p:cNvCxnSpPr>
          <p:nvPr/>
        </p:nvCxnSpPr>
        <p:spPr bwMode="auto">
          <a:xfrm>
            <a:off x="3173413" y="4816475"/>
            <a:ext cx="0" cy="269875"/>
          </a:xfrm>
          <a:prstGeom prst="line">
            <a:avLst/>
          </a:prstGeom>
          <a:noFill/>
          <a:ln w="12700" algn="ctr">
            <a:solidFill>
              <a:schemeClr val="tx1"/>
            </a:solidFill>
            <a:round/>
            <a:headEnd/>
            <a:tailEnd/>
          </a:ln>
        </p:spPr>
      </p:cxnSp>
      <p:sp>
        <p:nvSpPr>
          <p:cNvPr id="94" name="内容占位符 4"/>
          <p:cNvSpPr txBox="1">
            <a:spLocks/>
          </p:cNvSpPr>
          <p:nvPr/>
        </p:nvSpPr>
        <p:spPr>
          <a:xfrm>
            <a:off x="2849563" y="4806950"/>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95" name="椭圆 94"/>
          <p:cNvSpPr/>
          <p:nvPr/>
        </p:nvSpPr>
        <p:spPr bwMode="auto">
          <a:xfrm>
            <a:off x="3035300" y="5697538"/>
            <a:ext cx="365125" cy="40798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nchor="ctr" anchorCtr="1"/>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D</a:t>
            </a:r>
            <a:endParaRPr kumimoji="0"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cxnSp>
        <p:nvCxnSpPr>
          <p:cNvPr id="130100" name="直接连接符 95"/>
          <p:cNvCxnSpPr>
            <a:cxnSpLocks noChangeShapeType="1"/>
          </p:cNvCxnSpPr>
          <p:nvPr/>
        </p:nvCxnSpPr>
        <p:spPr bwMode="auto">
          <a:xfrm>
            <a:off x="3187700" y="5403850"/>
            <a:ext cx="0" cy="269875"/>
          </a:xfrm>
          <a:prstGeom prst="line">
            <a:avLst/>
          </a:prstGeom>
          <a:noFill/>
          <a:ln w="12700" algn="ctr">
            <a:solidFill>
              <a:schemeClr val="tx1"/>
            </a:solidFill>
            <a:round/>
            <a:headEnd/>
            <a:tailEnd/>
          </a:ln>
        </p:spPr>
      </p:cxnSp>
      <p:sp>
        <p:nvSpPr>
          <p:cNvPr id="97" name="内容占位符 4"/>
          <p:cNvSpPr txBox="1">
            <a:spLocks/>
          </p:cNvSpPr>
          <p:nvPr/>
        </p:nvSpPr>
        <p:spPr>
          <a:xfrm>
            <a:off x="2870200" y="5394325"/>
            <a:ext cx="2825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98" name="内容占位符 4"/>
          <p:cNvSpPr txBox="1">
            <a:spLocks/>
          </p:cNvSpPr>
          <p:nvPr/>
        </p:nvSpPr>
        <p:spPr>
          <a:xfrm>
            <a:off x="2889250" y="617220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L=159</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30103" name="组合 98"/>
          <p:cNvGrpSpPr>
            <a:grpSpLocks/>
          </p:cNvGrpSpPr>
          <p:nvPr/>
        </p:nvGrpSpPr>
        <p:grpSpPr bwMode="auto">
          <a:xfrm>
            <a:off x="3702050" y="4243388"/>
            <a:ext cx="515938" cy="592137"/>
            <a:chOff x="2149680" y="4220370"/>
            <a:chExt cx="514986" cy="590674"/>
          </a:xfrm>
        </p:grpSpPr>
        <p:sp>
          <p:nvSpPr>
            <p:cNvPr id="100" name="内容占位符 4"/>
            <p:cNvSpPr txBox="1">
              <a:spLocks/>
            </p:cNvSpPr>
            <p:nvPr/>
          </p:nvSpPr>
          <p:spPr>
            <a:xfrm>
              <a:off x="2292291" y="4220370"/>
              <a:ext cx="356529" cy="365806"/>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cxnSp>
          <p:nvCxnSpPr>
            <p:cNvPr id="130150" name="直接连接符 100"/>
            <p:cNvCxnSpPr>
              <a:cxnSpLocks noChangeShapeType="1"/>
              <a:endCxn id="102" idx="1"/>
            </p:cNvCxnSpPr>
            <p:nvPr/>
          </p:nvCxnSpPr>
          <p:spPr bwMode="auto">
            <a:xfrm>
              <a:off x="2149680" y="4239328"/>
              <a:ext cx="269163" cy="325893"/>
            </a:xfrm>
            <a:prstGeom prst="line">
              <a:avLst/>
            </a:prstGeom>
            <a:noFill/>
            <a:ln w="12700" algn="ctr">
              <a:solidFill>
                <a:schemeClr val="tx1"/>
              </a:solidFill>
              <a:round/>
              <a:headEnd/>
              <a:tailEnd/>
            </a:ln>
          </p:spPr>
        </p:cxnSp>
        <p:sp>
          <p:nvSpPr>
            <p:cNvPr id="102" name="椭圆 101"/>
            <p:cNvSpPr/>
            <p:nvPr/>
          </p:nvSpPr>
          <p:spPr bwMode="auto">
            <a:xfrm>
              <a:off x="2376274" y="4522833"/>
              <a:ext cx="288392" cy="288211"/>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grpSp>
      <p:sp>
        <p:nvSpPr>
          <p:cNvPr id="104" name="椭圆 103"/>
          <p:cNvSpPr/>
          <p:nvPr/>
        </p:nvSpPr>
        <p:spPr bwMode="auto">
          <a:xfrm>
            <a:off x="3902075" y="5118100"/>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105" name="直接连接符 104"/>
          <p:cNvCxnSpPr>
            <a:cxnSpLocks noChangeShapeType="1"/>
          </p:cNvCxnSpPr>
          <p:nvPr/>
        </p:nvCxnSpPr>
        <p:spPr bwMode="auto">
          <a:xfrm>
            <a:off x="4054475" y="4826000"/>
            <a:ext cx="0" cy="269875"/>
          </a:xfrm>
          <a:prstGeom prst="line">
            <a:avLst/>
          </a:prstGeom>
          <a:noFill/>
          <a:ln w="12700" algn="ctr">
            <a:solidFill>
              <a:schemeClr val="tx1"/>
            </a:solidFill>
            <a:round/>
            <a:headEnd/>
            <a:tailEnd/>
          </a:ln>
        </p:spPr>
      </p:cxnSp>
      <p:sp>
        <p:nvSpPr>
          <p:cNvPr id="106" name="内容占位符 4"/>
          <p:cNvSpPr txBox="1">
            <a:spLocks/>
          </p:cNvSpPr>
          <p:nvPr/>
        </p:nvSpPr>
        <p:spPr>
          <a:xfrm>
            <a:off x="3730625" y="4816475"/>
            <a:ext cx="384175"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10" name="椭圆 109"/>
          <p:cNvSpPr/>
          <p:nvPr/>
        </p:nvSpPr>
        <p:spPr bwMode="auto">
          <a:xfrm>
            <a:off x="4527550" y="3989388"/>
            <a:ext cx="288925" cy="28733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108" name="直接连接符 110"/>
          <p:cNvCxnSpPr>
            <a:cxnSpLocks noChangeShapeType="1"/>
            <a:endCxn id="110" idx="0"/>
          </p:cNvCxnSpPr>
          <p:nvPr/>
        </p:nvCxnSpPr>
        <p:spPr bwMode="auto">
          <a:xfrm>
            <a:off x="4346575" y="3582988"/>
            <a:ext cx="325438" cy="406400"/>
          </a:xfrm>
          <a:prstGeom prst="line">
            <a:avLst/>
          </a:prstGeom>
          <a:noFill/>
          <a:ln w="12700" algn="ctr">
            <a:solidFill>
              <a:schemeClr val="tx1"/>
            </a:solidFill>
            <a:round/>
            <a:headEnd/>
            <a:tailEnd/>
          </a:ln>
        </p:spPr>
      </p:cxnSp>
      <p:sp>
        <p:nvSpPr>
          <p:cNvPr id="112" name="内容占位符 4"/>
          <p:cNvSpPr txBox="1">
            <a:spLocks/>
          </p:cNvSpPr>
          <p:nvPr/>
        </p:nvSpPr>
        <p:spPr>
          <a:xfrm>
            <a:off x="4425950" y="3536950"/>
            <a:ext cx="4191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13" name="椭圆 112"/>
          <p:cNvSpPr/>
          <p:nvPr/>
        </p:nvSpPr>
        <p:spPr bwMode="auto">
          <a:xfrm>
            <a:off x="6308725" y="27717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111" name="直接连接符 113"/>
          <p:cNvCxnSpPr>
            <a:cxnSpLocks noChangeShapeType="1"/>
            <a:stCxn id="13" idx="6"/>
            <a:endCxn id="113" idx="0"/>
          </p:cNvCxnSpPr>
          <p:nvPr/>
        </p:nvCxnSpPr>
        <p:spPr bwMode="auto">
          <a:xfrm>
            <a:off x="2738438" y="2216150"/>
            <a:ext cx="3713162" cy="555625"/>
          </a:xfrm>
          <a:prstGeom prst="line">
            <a:avLst/>
          </a:prstGeom>
          <a:noFill/>
          <a:ln w="12700" algn="ctr">
            <a:solidFill>
              <a:schemeClr val="tx1"/>
            </a:solidFill>
            <a:round/>
            <a:headEnd/>
            <a:tailEnd/>
          </a:ln>
        </p:spPr>
      </p:cxnSp>
      <p:sp>
        <p:nvSpPr>
          <p:cNvPr id="115" name="内容占位符 4"/>
          <p:cNvSpPr txBox="1">
            <a:spLocks/>
          </p:cNvSpPr>
          <p:nvPr/>
        </p:nvSpPr>
        <p:spPr>
          <a:xfrm>
            <a:off x="3546475" y="2098675"/>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y[2]=0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nvGrpSpPr>
          <p:cNvPr id="130113" name="组合 106"/>
          <p:cNvGrpSpPr>
            <a:grpSpLocks/>
          </p:cNvGrpSpPr>
          <p:nvPr/>
        </p:nvGrpSpPr>
        <p:grpSpPr bwMode="auto">
          <a:xfrm>
            <a:off x="5184775" y="2822575"/>
            <a:ext cx="1128713" cy="787400"/>
            <a:chOff x="1336205" y="2875963"/>
            <a:chExt cx="1128944" cy="787613"/>
          </a:xfrm>
        </p:grpSpPr>
        <p:grpSp>
          <p:nvGrpSpPr>
            <p:cNvPr id="130145" name="组合 107"/>
            <p:cNvGrpSpPr>
              <a:grpSpLocks/>
            </p:cNvGrpSpPr>
            <p:nvPr/>
          </p:nvGrpSpPr>
          <p:grpSpPr bwMode="auto">
            <a:xfrm>
              <a:off x="1975297" y="2997512"/>
              <a:ext cx="489852" cy="666064"/>
              <a:chOff x="2924175" y="1746033"/>
              <a:chExt cx="489852" cy="666064"/>
            </a:xfrm>
          </p:grpSpPr>
          <p:sp>
            <p:nvSpPr>
              <p:cNvPr id="116" name="椭圆 115"/>
              <p:cNvSpPr/>
              <p:nvPr/>
            </p:nvSpPr>
            <p:spPr bwMode="auto">
              <a:xfrm>
                <a:off x="2923389" y="2124682"/>
                <a:ext cx="288984" cy="28741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148" name="直接连接符 116"/>
              <p:cNvCxnSpPr>
                <a:cxnSpLocks noChangeShapeType="1"/>
                <a:endCxn id="116"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09" name="内容占位符 4"/>
            <p:cNvSpPr txBox="1">
              <a:spLocks/>
            </p:cNvSpPr>
            <p:nvPr/>
          </p:nvSpPr>
          <p:spPr>
            <a:xfrm>
              <a:off x="1336205" y="2875963"/>
              <a:ext cx="965398" cy="365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30114" name="组合 117"/>
          <p:cNvGrpSpPr>
            <a:grpSpLocks/>
          </p:cNvGrpSpPr>
          <p:nvPr/>
        </p:nvGrpSpPr>
        <p:grpSpPr bwMode="auto">
          <a:xfrm>
            <a:off x="6605588" y="2836863"/>
            <a:ext cx="1143000" cy="782637"/>
            <a:chOff x="1780218" y="3498283"/>
            <a:chExt cx="1143957" cy="783222"/>
          </a:xfrm>
        </p:grpSpPr>
        <p:sp>
          <p:nvSpPr>
            <p:cNvPr id="119" name="椭圆 118"/>
            <p:cNvSpPr/>
            <p:nvPr/>
          </p:nvSpPr>
          <p:spPr bwMode="auto">
            <a:xfrm>
              <a:off x="1961345" y="3993953"/>
              <a:ext cx="287578" cy="287552"/>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143" name="直接连接符 119"/>
            <p:cNvCxnSpPr>
              <a:cxnSpLocks noChangeShapeType="1"/>
              <a:endCxn id="119" idx="0"/>
            </p:cNvCxnSpPr>
            <p:nvPr/>
          </p:nvCxnSpPr>
          <p:spPr bwMode="auto">
            <a:xfrm>
              <a:off x="1780218" y="3587677"/>
              <a:ext cx="324791" cy="405828"/>
            </a:xfrm>
            <a:prstGeom prst="line">
              <a:avLst/>
            </a:prstGeom>
            <a:noFill/>
            <a:ln w="12700" algn="ctr">
              <a:solidFill>
                <a:schemeClr val="tx1"/>
              </a:solidFill>
              <a:round/>
              <a:headEnd/>
              <a:tailEnd/>
            </a:ln>
          </p:spPr>
        </p:cxnSp>
        <p:sp>
          <p:nvSpPr>
            <p:cNvPr id="121" name="内容占位符 4"/>
            <p:cNvSpPr txBox="1">
              <a:spLocks/>
            </p:cNvSpPr>
            <p:nvPr/>
          </p:nvSpPr>
          <p:spPr>
            <a:xfrm>
              <a:off x="1958167" y="3498283"/>
              <a:ext cx="966008" cy="365398"/>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y[3]=0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30115" name="组合 121"/>
          <p:cNvGrpSpPr>
            <a:grpSpLocks/>
          </p:cNvGrpSpPr>
          <p:nvPr/>
        </p:nvGrpSpPr>
        <p:grpSpPr bwMode="auto">
          <a:xfrm>
            <a:off x="4967288" y="3546475"/>
            <a:ext cx="965200" cy="717550"/>
            <a:chOff x="1536237" y="2947403"/>
            <a:chExt cx="965663" cy="716173"/>
          </a:xfrm>
        </p:grpSpPr>
        <p:grpSp>
          <p:nvGrpSpPr>
            <p:cNvPr id="130138" name="组合 122"/>
            <p:cNvGrpSpPr>
              <a:grpSpLocks/>
            </p:cNvGrpSpPr>
            <p:nvPr/>
          </p:nvGrpSpPr>
          <p:grpSpPr bwMode="auto">
            <a:xfrm>
              <a:off x="1975297" y="2997512"/>
              <a:ext cx="489852" cy="666064"/>
              <a:chOff x="2924175" y="1746033"/>
              <a:chExt cx="489852" cy="666064"/>
            </a:xfrm>
          </p:grpSpPr>
          <p:sp>
            <p:nvSpPr>
              <p:cNvPr id="125" name="椭圆 124"/>
              <p:cNvSpPr/>
              <p:nvPr/>
            </p:nvSpPr>
            <p:spPr bwMode="auto">
              <a:xfrm>
                <a:off x="2923476" y="2123727"/>
                <a:ext cx="289064" cy="288370"/>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141" name="直接连接符 125"/>
              <p:cNvCxnSpPr>
                <a:cxnSpLocks noChangeShapeType="1"/>
                <a:endCxn id="125" idx="0"/>
              </p:cNvCxnSpPr>
              <p:nvPr/>
            </p:nvCxnSpPr>
            <p:spPr bwMode="auto">
              <a:xfrm flipH="1">
                <a:off x="3068175" y="1746033"/>
                <a:ext cx="345852" cy="378064"/>
              </a:xfrm>
              <a:prstGeom prst="line">
                <a:avLst/>
              </a:prstGeom>
              <a:noFill/>
              <a:ln w="12700" algn="ctr">
                <a:solidFill>
                  <a:schemeClr val="tx1"/>
                </a:solidFill>
                <a:round/>
                <a:headEnd/>
                <a:tailEnd/>
              </a:ln>
            </p:spPr>
          </p:cxnSp>
        </p:grpSp>
        <p:sp>
          <p:nvSpPr>
            <p:cNvPr id="124" name="内容占位符 4"/>
            <p:cNvSpPr txBox="1">
              <a:spLocks/>
            </p:cNvSpPr>
            <p:nvPr/>
          </p:nvSpPr>
          <p:spPr>
            <a:xfrm>
              <a:off x="1536237" y="2947403"/>
              <a:ext cx="965663" cy="3644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y[4]=1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30116" name="组合 126"/>
          <p:cNvGrpSpPr>
            <a:grpSpLocks/>
          </p:cNvGrpSpPr>
          <p:nvPr/>
        </p:nvGrpSpPr>
        <p:grpSpPr bwMode="auto">
          <a:xfrm>
            <a:off x="6115050" y="3560763"/>
            <a:ext cx="490538" cy="696912"/>
            <a:chOff x="1780218" y="3584011"/>
            <a:chExt cx="490561" cy="697494"/>
          </a:xfrm>
        </p:grpSpPr>
        <p:sp>
          <p:nvSpPr>
            <p:cNvPr id="128" name="椭圆 127"/>
            <p:cNvSpPr/>
            <p:nvPr/>
          </p:nvSpPr>
          <p:spPr bwMode="auto">
            <a:xfrm>
              <a:off x="1961201" y="3993928"/>
              <a:ext cx="287351" cy="28757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136" name="直接连接符 128"/>
            <p:cNvCxnSpPr>
              <a:cxnSpLocks noChangeShapeType="1"/>
              <a:endCxn id="128" idx="0"/>
            </p:cNvCxnSpPr>
            <p:nvPr/>
          </p:nvCxnSpPr>
          <p:spPr bwMode="auto">
            <a:xfrm>
              <a:off x="1780218" y="3587677"/>
              <a:ext cx="324791" cy="405828"/>
            </a:xfrm>
            <a:prstGeom prst="line">
              <a:avLst/>
            </a:prstGeom>
            <a:noFill/>
            <a:ln w="12700" algn="ctr">
              <a:solidFill>
                <a:schemeClr val="tx1"/>
              </a:solidFill>
              <a:round/>
              <a:headEnd/>
              <a:tailEnd/>
            </a:ln>
          </p:spPr>
        </p:cxnSp>
        <p:sp>
          <p:nvSpPr>
            <p:cNvPr id="130" name="内容占位符 4"/>
            <p:cNvSpPr txBox="1">
              <a:spLocks/>
            </p:cNvSpPr>
            <p:nvPr/>
          </p:nvSpPr>
          <p:spPr>
            <a:xfrm>
              <a:off x="1958026" y="3584011"/>
              <a:ext cx="312753" cy="365430"/>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30117" name="组合 19"/>
          <p:cNvGrpSpPr>
            <a:grpSpLocks/>
          </p:cNvGrpSpPr>
          <p:nvPr/>
        </p:nvGrpSpPr>
        <p:grpSpPr bwMode="auto">
          <a:xfrm>
            <a:off x="5221288" y="4235450"/>
            <a:ext cx="460375" cy="590550"/>
            <a:chOff x="5206347" y="4163316"/>
            <a:chExt cx="460571" cy="590592"/>
          </a:xfrm>
        </p:grpSpPr>
        <p:sp>
          <p:nvSpPr>
            <p:cNvPr id="131" name="椭圆 130"/>
            <p:cNvSpPr/>
            <p:nvPr/>
          </p:nvSpPr>
          <p:spPr bwMode="auto">
            <a:xfrm>
              <a:off x="5379458" y="4466551"/>
              <a:ext cx="287460" cy="28735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133" name="直接连接符 131"/>
            <p:cNvCxnSpPr>
              <a:cxnSpLocks noChangeShapeType="1"/>
            </p:cNvCxnSpPr>
            <p:nvPr/>
          </p:nvCxnSpPr>
          <p:spPr bwMode="auto">
            <a:xfrm>
              <a:off x="5530496" y="4173209"/>
              <a:ext cx="0" cy="269503"/>
            </a:xfrm>
            <a:prstGeom prst="line">
              <a:avLst/>
            </a:prstGeom>
            <a:noFill/>
            <a:ln w="12700" algn="ctr">
              <a:solidFill>
                <a:schemeClr val="tx1"/>
              </a:solidFill>
              <a:round/>
              <a:headEnd/>
              <a:tailEnd/>
            </a:ln>
          </p:spPr>
        </p:cxnSp>
        <p:sp>
          <p:nvSpPr>
            <p:cNvPr id="133" name="内容占位符 4"/>
            <p:cNvSpPr txBox="1">
              <a:spLocks/>
            </p:cNvSpPr>
            <p:nvPr/>
          </p:nvSpPr>
          <p:spPr>
            <a:xfrm>
              <a:off x="5206347" y="4163316"/>
              <a:ext cx="384339" cy="365151"/>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30118" name="组合 30"/>
          <p:cNvGrpSpPr>
            <a:grpSpLocks/>
          </p:cNvGrpSpPr>
          <p:nvPr/>
        </p:nvGrpSpPr>
        <p:grpSpPr bwMode="auto">
          <a:xfrm>
            <a:off x="5202238" y="4816475"/>
            <a:ext cx="460375" cy="590550"/>
            <a:chOff x="5244443" y="4787220"/>
            <a:chExt cx="460571" cy="590592"/>
          </a:xfrm>
        </p:grpSpPr>
        <p:sp>
          <p:nvSpPr>
            <p:cNvPr id="134" name="椭圆 133"/>
            <p:cNvSpPr/>
            <p:nvPr/>
          </p:nvSpPr>
          <p:spPr bwMode="auto">
            <a:xfrm>
              <a:off x="5417554" y="5090455"/>
              <a:ext cx="287460" cy="28735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130" name="直接连接符 134"/>
            <p:cNvCxnSpPr>
              <a:cxnSpLocks noChangeShapeType="1"/>
            </p:cNvCxnSpPr>
            <p:nvPr/>
          </p:nvCxnSpPr>
          <p:spPr bwMode="auto">
            <a:xfrm>
              <a:off x="5568592" y="4797113"/>
              <a:ext cx="0" cy="269503"/>
            </a:xfrm>
            <a:prstGeom prst="line">
              <a:avLst/>
            </a:prstGeom>
            <a:noFill/>
            <a:ln w="12700" algn="ctr">
              <a:solidFill>
                <a:schemeClr val="tx1"/>
              </a:solidFill>
              <a:round/>
              <a:headEnd/>
              <a:tailEnd/>
            </a:ln>
          </p:spPr>
        </p:cxnSp>
        <p:sp>
          <p:nvSpPr>
            <p:cNvPr id="136" name="内容占位符 4"/>
            <p:cNvSpPr txBox="1">
              <a:spLocks/>
            </p:cNvSpPr>
            <p:nvPr/>
          </p:nvSpPr>
          <p:spPr>
            <a:xfrm>
              <a:off x="5244443" y="4787220"/>
              <a:ext cx="384339" cy="365151"/>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grpSp>
      <p:grpSp>
        <p:nvGrpSpPr>
          <p:cNvPr id="143" name="组合 142"/>
          <p:cNvGrpSpPr>
            <a:grpSpLocks/>
          </p:cNvGrpSpPr>
          <p:nvPr/>
        </p:nvGrpSpPr>
        <p:grpSpPr bwMode="auto">
          <a:xfrm rot="-1717512">
            <a:off x="6367463" y="1360488"/>
            <a:ext cx="374650" cy="673100"/>
            <a:chOff x="506529" y="3261788"/>
            <a:chExt cx="375506" cy="672518"/>
          </a:xfrm>
        </p:grpSpPr>
        <p:sp>
          <p:nvSpPr>
            <p:cNvPr id="130127" name="Line 73"/>
            <p:cNvSpPr>
              <a:spLocks noChangeShapeType="1"/>
            </p:cNvSpPr>
            <p:nvPr/>
          </p:nvSpPr>
          <p:spPr bwMode="auto">
            <a:xfrm flipH="1">
              <a:off x="676147" y="3261788"/>
              <a:ext cx="11776" cy="345711"/>
            </a:xfrm>
            <a:prstGeom prst="line">
              <a:avLst/>
            </a:prstGeom>
            <a:noFill/>
            <a:ln w="28575">
              <a:solidFill>
                <a:srgbClr val="FF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130128" name="Oval 84"/>
            <p:cNvSpPr>
              <a:spLocks noChangeArrowheads="1"/>
            </p:cNvSpPr>
            <p:nvPr/>
          </p:nvSpPr>
          <p:spPr bwMode="auto">
            <a:xfrm>
              <a:off x="506529" y="3615846"/>
              <a:ext cx="375506" cy="318460"/>
            </a:xfrm>
            <a:prstGeom prst="ellipse">
              <a:avLst/>
            </a:prstGeom>
            <a:solidFill>
              <a:schemeClr val="bg1"/>
            </a:solidFill>
            <a:ln w="38100">
              <a:solidFill>
                <a:srgbClr val="FF0000"/>
              </a:solidFill>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Verdana" pitchFamily="34" charset="0"/>
                  <a:ea typeface="宋体" charset="-122"/>
                  <a:cs typeface="+mn-cs"/>
                </a:rPr>
                <a:t>X</a:t>
              </a:r>
            </a:p>
          </p:txBody>
        </p:sp>
      </p:grpSp>
      <p:sp>
        <p:nvSpPr>
          <p:cNvPr id="146" name="椭圆 145"/>
          <p:cNvSpPr/>
          <p:nvPr/>
        </p:nvSpPr>
        <p:spPr bwMode="auto">
          <a:xfrm>
            <a:off x="5684838" y="184467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121" name="直接连接符 146"/>
          <p:cNvCxnSpPr>
            <a:cxnSpLocks noChangeShapeType="1"/>
          </p:cNvCxnSpPr>
          <p:nvPr/>
        </p:nvCxnSpPr>
        <p:spPr bwMode="auto">
          <a:xfrm>
            <a:off x="3276600" y="1597025"/>
            <a:ext cx="2386013" cy="325438"/>
          </a:xfrm>
          <a:prstGeom prst="line">
            <a:avLst/>
          </a:prstGeom>
          <a:noFill/>
          <a:ln w="12700" algn="ctr">
            <a:solidFill>
              <a:schemeClr val="tx1"/>
            </a:solidFill>
            <a:round/>
            <a:headEnd/>
            <a:tailEnd/>
          </a:ln>
        </p:spPr>
      </p:cxnSp>
      <p:sp>
        <p:nvSpPr>
          <p:cNvPr id="148" name="内容占位符 4"/>
          <p:cNvSpPr txBox="1">
            <a:spLocks/>
          </p:cNvSpPr>
          <p:nvPr/>
        </p:nvSpPr>
        <p:spPr>
          <a:xfrm>
            <a:off x="4084638" y="14795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y[1]=0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49" name="圆角矩形标注 148"/>
          <p:cNvSpPr>
            <a:spLocks noChangeArrowheads="1"/>
          </p:cNvSpPr>
          <p:nvPr/>
        </p:nvSpPr>
        <p:spPr bwMode="auto">
          <a:xfrm>
            <a:off x="5099050" y="2233613"/>
            <a:ext cx="3949700" cy="2249487"/>
          </a:xfrm>
          <a:prstGeom prst="wedgeRoundRectCallout">
            <a:avLst>
              <a:gd name="adj1" fmla="val -25009"/>
              <a:gd name="adj2" fmla="val -75727"/>
              <a:gd name="adj3" fmla="val 16667"/>
            </a:avLst>
          </a:prstGeom>
          <a:solidFill>
            <a:schemeClr val="bg2"/>
          </a:solidFill>
          <a:ln w="44450" algn="ctr">
            <a:solidFill>
              <a:schemeClr val="tx1"/>
            </a:solidFill>
            <a:round/>
            <a:headEnd/>
            <a:tailEnd type="triangle" w="med" len="med"/>
          </a:ln>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cw</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=0</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M-</a:t>
            </a: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cw</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=110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cp</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=0</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err="1">
                <a:ln>
                  <a:noFill/>
                </a:ln>
                <a:solidFill>
                  <a:srgbClr val="000000"/>
                </a:solidFill>
                <a:effectLst/>
                <a:uLnTx/>
                <a:uFillTx/>
                <a:latin typeface="Verdana" pitchFamily="34" charset="0"/>
                <a:ea typeface="宋体" charset="-122"/>
                <a:cs typeface="+mn-cs"/>
              </a:rPr>
              <a:t>rp</a:t>
            </a: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=0+21+31+33+43+</a:t>
            </a:r>
          </a:p>
          <a:p>
            <a:pPr lvl="0" fontAlgn="base">
              <a:spcBef>
                <a:spcPct val="0"/>
              </a:spcBef>
              <a:spcAft>
                <a:spcPct val="0"/>
              </a:spcAft>
              <a:defRPr/>
            </a:pP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(110-11-21-23-33</a:t>
            </a:r>
            <a:r>
              <a:rPr lang="en-US" altLang="zh-CN" dirty="0" smtClean="0">
                <a:solidFill>
                  <a:srgbClr val="000000"/>
                </a:solidFill>
                <a:latin typeface="Verdana" pitchFamily="34" charset="0"/>
                <a:ea typeface="宋体" charset="-122"/>
              </a:rPr>
              <a:t>)*</a:t>
            </a:r>
            <a:r>
              <a:rPr lang="en-US" altLang="zh-CN" dirty="0">
                <a:solidFill>
                  <a:srgbClr val="000000"/>
                </a:solidFill>
                <a:latin typeface="Verdana" pitchFamily="34" charset="0"/>
                <a:ea typeface="宋体" charset="-122"/>
              </a:rPr>
              <a:t>53/43</a:t>
            </a:r>
            <a:endPar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a:ln>
                  <a:noFill/>
                </a:ln>
                <a:solidFill>
                  <a:srgbClr val="000000"/>
                </a:solidFill>
                <a:effectLst/>
                <a:uLnTx/>
                <a:uFillTx/>
                <a:latin typeface="Verdana" pitchFamily="34" charset="0"/>
                <a:ea typeface="宋体" charset="-122"/>
                <a:cs typeface="+mn-cs"/>
              </a:rPr>
              <a:t>=155.12</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1800" b="0" i="0" u="none" strike="noStrike" kern="1200" cap="none" spc="0" normalizeH="0" baseline="0" noProof="0" dirty="0" err="1">
                <a:ln>
                  <a:noFill/>
                </a:ln>
                <a:solidFill>
                  <a:srgbClr val="FF0000"/>
                </a:solidFill>
                <a:effectLst/>
                <a:uLnTx/>
                <a:uFillTx/>
                <a:latin typeface="Verdana" pitchFamily="34" charset="0"/>
                <a:ea typeface="宋体" charset="-122"/>
                <a:cs typeface="+mn-cs"/>
              </a:rPr>
              <a:t>bp</a:t>
            </a: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a:t>
            </a:r>
            <a:r>
              <a:rPr kumimoji="0" lang="en-US" altLang="zh-CN" sz="1800" b="0" i="0" u="none" strike="noStrike" kern="1200" cap="none" spc="0" normalizeH="0" baseline="0" noProof="0" dirty="0" err="1">
                <a:ln>
                  <a:noFill/>
                </a:ln>
                <a:solidFill>
                  <a:srgbClr val="FF0000"/>
                </a:solidFill>
                <a:effectLst/>
                <a:uLnTx/>
                <a:uFillTx/>
                <a:latin typeface="Verdana" pitchFamily="34" charset="0"/>
                <a:ea typeface="宋体" charset="-122"/>
                <a:cs typeface="+mn-cs"/>
              </a:rPr>
              <a:t>cp+rp</a:t>
            </a:r>
            <a:r>
              <a:rPr kumimoji="0" lang="en-US" altLang="zh-CN" sz="1800" b="0" i="0" u="none" strike="noStrike" kern="1200" cap="none" spc="0" normalizeH="0" baseline="0" noProof="0" dirty="0">
                <a:ln>
                  <a:noFill/>
                </a:ln>
                <a:solidFill>
                  <a:srgbClr val="FF0000"/>
                </a:solidFill>
                <a:effectLst/>
                <a:uLnTx/>
                <a:uFillTx/>
                <a:latin typeface="Verdana" pitchFamily="34" charset="0"/>
                <a:ea typeface="宋体" charset="-122"/>
                <a:cs typeface="+mn-cs"/>
              </a:rPr>
              <a:t>=155.12&lt;L</a:t>
            </a:r>
          </a:p>
        </p:txBody>
      </p:sp>
      <p:sp>
        <p:nvSpPr>
          <p:cNvPr id="137" name="椭圆 136"/>
          <p:cNvSpPr/>
          <p:nvPr/>
        </p:nvSpPr>
        <p:spPr bwMode="auto">
          <a:xfrm>
            <a:off x="6065838" y="1254125"/>
            <a:ext cx="288925" cy="288925"/>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cxnSp>
        <p:nvCxnSpPr>
          <p:cNvPr id="130125" name="直接连接符 137"/>
          <p:cNvCxnSpPr>
            <a:cxnSpLocks noChangeShapeType="1"/>
          </p:cNvCxnSpPr>
          <p:nvPr/>
        </p:nvCxnSpPr>
        <p:spPr bwMode="auto">
          <a:xfrm>
            <a:off x="3657600" y="1006475"/>
            <a:ext cx="2386013" cy="325438"/>
          </a:xfrm>
          <a:prstGeom prst="line">
            <a:avLst/>
          </a:prstGeom>
          <a:noFill/>
          <a:ln w="12700" algn="ctr">
            <a:solidFill>
              <a:schemeClr val="tx1"/>
            </a:solidFill>
            <a:round/>
            <a:headEnd/>
            <a:tailEnd/>
          </a:ln>
        </p:spPr>
      </p:cxnSp>
      <p:sp>
        <p:nvSpPr>
          <p:cNvPr id="139" name="内容占位符 4"/>
          <p:cNvSpPr txBox="1">
            <a:spLocks/>
          </p:cNvSpPr>
          <p:nvPr/>
        </p:nvSpPr>
        <p:spPr>
          <a:xfrm>
            <a:off x="4465638" y="88900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y[0]=0</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9"/>
                                        </p:tgtEl>
                                        <p:attrNameLst>
                                          <p:attrName>style.visibility</p:attrName>
                                        </p:attrNameLst>
                                      </p:cBhvr>
                                      <p:to>
                                        <p:strVal val="visible"/>
                                      </p:to>
                                    </p:set>
                                    <p:anim calcmode="lin" valueType="num">
                                      <p:cBhvr additive="base">
                                        <p:cTn id="7" dur="500" fill="hold"/>
                                        <p:tgtEl>
                                          <p:spTgt spid="149"/>
                                        </p:tgtEl>
                                        <p:attrNameLst>
                                          <p:attrName>ppt_x</p:attrName>
                                        </p:attrNameLst>
                                      </p:cBhvr>
                                      <p:tavLst>
                                        <p:tav tm="0">
                                          <p:val>
                                            <p:strVal val="#ppt_x"/>
                                          </p:val>
                                        </p:tav>
                                        <p:tav tm="100000">
                                          <p:val>
                                            <p:strVal val="#ppt_x"/>
                                          </p:val>
                                        </p:tav>
                                      </p:tavLst>
                                    </p:anim>
                                    <p:anim calcmode="lin" valueType="num">
                                      <p:cBhvr additive="base">
                                        <p:cTn id="8" dur="500" fill="hold"/>
                                        <p:tgtEl>
                                          <p:spTgt spid="1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
                                        </p:tgtEl>
                                        <p:attrNameLst>
                                          <p:attrName>style.visibility</p:attrName>
                                        </p:attrNameLst>
                                      </p:cBhvr>
                                      <p:to>
                                        <p:strVal val="visible"/>
                                      </p:to>
                                    </p:set>
                                    <p:anim calcmode="lin" valueType="num">
                                      <p:cBhvr additive="base">
                                        <p:cTn id="13" dur="500" fill="hold"/>
                                        <p:tgtEl>
                                          <p:spTgt spid="143"/>
                                        </p:tgtEl>
                                        <p:attrNameLst>
                                          <p:attrName>ppt_x</p:attrName>
                                        </p:attrNameLst>
                                      </p:cBhvr>
                                      <p:tavLst>
                                        <p:tav tm="0">
                                          <p:val>
                                            <p:strVal val="#ppt_x"/>
                                          </p:val>
                                        </p:tav>
                                        <p:tav tm="100000">
                                          <p:val>
                                            <p:strVal val="#ppt_x"/>
                                          </p:val>
                                        </p:tav>
                                      </p:tavLst>
                                    </p:anim>
                                    <p:anim calcmode="lin" valueType="num">
                                      <p:cBhvr additive="base">
                                        <p:cTn id="14" dur="500" fill="hold"/>
                                        <p:tgtEl>
                                          <p:spTgt spid="1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内容占位符 4"/>
          <p:cNvSpPr>
            <a:spLocks noGrp="1"/>
          </p:cNvSpPr>
          <p:nvPr>
            <p:ph idx="1"/>
          </p:nvPr>
        </p:nvSpPr>
        <p:spPr>
          <a:xfrm>
            <a:off x="285750" y="712788"/>
            <a:ext cx="7472363" cy="573087"/>
          </a:xfrm>
        </p:spPr>
        <p:txBody>
          <a:bodyPr/>
          <a:lstStyle/>
          <a:p>
            <a:r>
              <a:rPr lang="zh-CN" altLang="en-US"/>
              <a:t>最终得到该例的</a:t>
            </a:r>
            <a:r>
              <a:rPr lang="zh-CN" altLang="en-US">
                <a:solidFill>
                  <a:srgbClr val="FF0000"/>
                </a:solidFill>
              </a:rPr>
              <a:t>最优解值</a:t>
            </a:r>
            <a:r>
              <a:rPr lang="en-US" altLang="zh-CN"/>
              <a:t>159</a:t>
            </a:r>
            <a:r>
              <a:rPr lang="zh-CN" altLang="en-US"/>
              <a:t>，结点</a:t>
            </a:r>
            <a:r>
              <a:rPr lang="en-US" altLang="zh-CN"/>
              <a:t>D</a:t>
            </a:r>
            <a:r>
              <a:rPr lang="zh-CN" altLang="en-US"/>
              <a:t>是最优答案结点</a:t>
            </a:r>
          </a:p>
        </p:txBody>
      </p:sp>
      <p:sp>
        <p:nvSpPr>
          <p:cNvPr id="131074"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C459A-BB52-48A2-BCC8-89271C2B1605}"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pic>
        <p:nvPicPr>
          <p:cNvPr id="131075" name="Picture 2"/>
          <p:cNvPicPr>
            <a:picLocks noChangeAspect="1" noChangeArrowheads="1"/>
          </p:cNvPicPr>
          <p:nvPr/>
        </p:nvPicPr>
        <p:blipFill>
          <a:blip r:embed="rId2"/>
          <a:srcRect/>
          <a:stretch>
            <a:fillRect/>
          </a:stretch>
        </p:blipFill>
        <p:spPr bwMode="auto">
          <a:xfrm>
            <a:off x="222250" y="1728788"/>
            <a:ext cx="7700963" cy="4414837"/>
          </a:xfrm>
          <a:prstGeom prst="rect">
            <a:avLst/>
          </a:prstGeom>
          <a:noFill/>
          <a:ln w="9525">
            <a:noFill/>
            <a:miter lim="800000"/>
            <a:headEnd/>
            <a:tailEnd/>
          </a:ln>
        </p:spPr>
      </p:pic>
      <p:sp>
        <p:nvSpPr>
          <p:cNvPr id="131076" name="椭圆 1"/>
          <p:cNvSpPr>
            <a:spLocks noChangeArrowheads="1"/>
          </p:cNvSpPr>
          <p:nvPr/>
        </p:nvSpPr>
        <p:spPr bwMode="auto">
          <a:xfrm>
            <a:off x="3683000" y="5543550"/>
            <a:ext cx="431800" cy="360363"/>
          </a:xfrm>
          <a:prstGeom prst="ellipse">
            <a:avLst/>
          </a:prstGeom>
          <a:noFill/>
          <a:ln w="44450" algn="ctr">
            <a:solidFill>
              <a:srgbClr val="FF0000"/>
            </a:solidFill>
            <a:round/>
            <a:headEnd/>
            <a:tailEnd type="triangle" w="med" len="med"/>
          </a:ln>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131077" name="内容占位符 4"/>
          <p:cNvSpPr txBox="1">
            <a:spLocks/>
          </p:cNvSpPr>
          <p:nvPr/>
        </p:nvSpPr>
        <p:spPr bwMode="auto">
          <a:xfrm>
            <a:off x="1500188" y="6229350"/>
            <a:ext cx="4271962" cy="542925"/>
          </a:xfrm>
          <a:prstGeom prst="rect">
            <a:avLst/>
          </a:prstGeom>
          <a:noFill/>
          <a:ln w="9525">
            <a:noFill/>
            <a:miter lim="800000"/>
            <a:headEnd/>
            <a:tailEn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400" b="0" i="0" u="none" strike="noStrike" kern="1200" cap="none" spc="0" normalizeH="0" baseline="0" noProof="0">
                <a:ln>
                  <a:noFill/>
                </a:ln>
                <a:solidFill>
                  <a:srgbClr val="FF0000"/>
                </a:solidFill>
                <a:effectLst/>
                <a:uLnTx/>
                <a:uFillTx/>
                <a:latin typeface="黑体" pitchFamily="49" charset="-122"/>
                <a:ea typeface="黑体" pitchFamily="49" charset="-122"/>
                <a:cs typeface="+mn-cs"/>
              </a:rPr>
              <a:t>最优解</a:t>
            </a:r>
            <a:r>
              <a:rPr kumimoji="0" lang="zh-CN" altLang="en-US" sz="2400" b="0" i="0" u="none" strike="noStrike" kern="1200" cap="none" spc="0" normalizeH="0" baseline="0" noProof="0">
                <a:ln>
                  <a:noFill/>
                </a:ln>
                <a:solidFill>
                  <a:srgbClr val="000000"/>
                </a:solidFill>
                <a:effectLst/>
                <a:uLnTx/>
                <a:uFillTx/>
                <a:latin typeface="黑体" pitchFamily="49" charset="-122"/>
                <a:ea typeface="黑体" pitchFamily="49" charset="-122"/>
                <a:cs typeface="+mn-cs"/>
              </a:rPr>
              <a:t>为</a:t>
            </a:r>
            <a:r>
              <a:rPr kumimoji="0" lang="en-US" altLang="zh-CN" sz="2400" b="0" i="0" u="none" strike="noStrike" kern="1200" cap="none" spc="0" normalizeH="0" baseline="0" noProof="0">
                <a:ln>
                  <a:noFill/>
                </a:ln>
                <a:solidFill>
                  <a:srgbClr val="000000"/>
                </a:solidFill>
                <a:effectLst/>
                <a:uLnTx/>
                <a:uFillTx/>
                <a:latin typeface="黑体" pitchFamily="49" charset="-122"/>
                <a:ea typeface="黑体" pitchFamily="49" charset="-122"/>
                <a:cs typeface="+mn-cs"/>
              </a:rPr>
              <a:t>(1,1,1,0,1,1,0,0)</a:t>
            </a:r>
            <a:endParaRPr kumimoji="0" lang="zh-CN" altLang="en-US" sz="2400" b="0" i="0" u="none" strike="noStrike" kern="1200" cap="none" spc="0" normalizeH="0" baseline="0" noProof="0">
              <a:ln>
                <a:noFill/>
              </a:ln>
              <a:solidFill>
                <a:srgbClr val="000000"/>
              </a:solidFill>
              <a:effectLst/>
              <a:uLnTx/>
              <a:uFillTx/>
              <a:latin typeface="黑体" pitchFamily="49" charset="-122"/>
              <a:ea typeface="黑体" pitchFamily="49" charset="-122"/>
              <a:cs typeface="+mn-cs"/>
            </a:endParaRPr>
          </a:p>
        </p:txBody>
      </p:sp>
      <p:sp>
        <p:nvSpPr>
          <p:cNvPr id="131078" name="内容占位符 4"/>
          <p:cNvSpPr txBox="1">
            <a:spLocks/>
          </p:cNvSpPr>
          <p:nvPr/>
        </p:nvSpPr>
        <p:spPr bwMode="auto">
          <a:xfrm>
            <a:off x="222250" y="1227138"/>
            <a:ext cx="8507413" cy="573087"/>
          </a:xfrm>
          <a:prstGeom prst="rect">
            <a:avLst/>
          </a:prstGeom>
          <a:noFill/>
          <a:ln w="9525">
            <a:noFill/>
            <a:miter lim="800000"/>
            <a:headEnd/>
            <a:tailEn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黑体" pitchFamily="49" charset="-122"/>
                <a:ea typeface="黑体" pitchFamily="49" charset="-122"/>
                <a:cs typeface="+mn-cs"/>
              </a:rPr>
              <a:t>状态空间树的</a:t>
            </a:r>
            <a:r>
              <a:rPr kumimoji="0" lang="en-US" altLang="zh-CN" sz="2400" b="0" i="0" u="none" strike="noStrike" kern="1200" cap="none" spc="0" normalizeH="0" baseline="0" noProof="0">
                <a:ln>
                  <a:noFill/>
                </a:ln>
                <a:solidFill>
                  <a:srgbClr val="000000"/>
                </a:solidFill>
                <a:effectLst/>
                <a:uLnTx/>
                <a:uFillTx/>
                <a:latin typeface="黑体" pitchFamily="49" charset="-122"/>
                <a:ea typeface="黑体" pitchFamily="49" charset="-122"/>
                <a:cs typeface="+mn-cs"/>
              </a:rPr>
              <a:t>2</a:t>
            </a:r>
            <a:r>
              <a:rPr kumimoji="0" lang="en-US" altLang="zh-CN" sz="2400" b="0" i="0" u="none" strike="noStrike" kern="1200" cap="none" spc="0" normalizeH="0" baseline="50000" noProof="0">
                <a:ln>
                  <a:noFill/>
                </a:ln>
                <a:solidFill>
                  <a:srgbClr val="000000"/>
                </a:solidFill>
                <a:effectLst/>
                <a:uLnTx/>
                <a:uFillTx/>
                <a:latin typeface="黑体" pitchFamily="49" charset="-122"/>
                <a:ea typeface="黑体" pitchFamily="49" charset="-122"/>
                <a:cs typeface="+mn-cs"/>
              </a:rPr>
              <a:t>9</a:t>
            </a:r>
            <a:r>
              <a:rPr kumimoji="0" lang="en-US" altLang="zh-CN" sz="2400" b="0" i="0" u="none" strike="noStrike" kern="1200" cap="none" spc="0" normalizeH="0" baseline="0" noProof="0">
                <a:ln>
                  <a:noFill/>
                </a:ln>
                <a:solidFill>
                  <a:srgbClr val="000000"/>
                </a:solidFill>
                <a:effectLst/>
                <a:uLnTx/>
                <a:uFillTx/>
                <a:latin typeface="黑体" pitchFamily="49" charset="-122"/>
                <a:ea typeface="黑体" pitchFamily="49" charset="-122"/>
                <a:cs typeface="+mn-cs"/>
              </a:rPr>
              <a:t>-1=511</a:t>
            </a:r>
            <a:r>
              <a:rPr kumimoji="0" lang="zh-CN" altLang="en-US" sz="2400" b="0" i="0" u="none" strike="noStrike" kern="1200" cap="none" spc="0" normalizeH="0" baseline="0" noProof="0">
                <a:ln>
                  <a:noFill/>
                </a:ln>
                <a:solidFill>
                  <a:srgbClr val="000000"/>
                </a:solidFill>
                <a:effectLst/>
                <a:uLnTx/>
                <a:uFillTx/>
                <a:latin typeface="黑体" pitchFamily="49" charset="-122"/>
                <a:ea typeface="黑体" pitchFamily="49" charset="-122"/>
                <a:cs typeface="+mn-cs"/>
              </a:rPr>
              <a:t>个结点中，算法仅实际生成了</a:t>
            </a:r>
            <a:r>
              <a:rPr kumimoji="0" lang="en-US" altLang="zh-CN" sz="2400" b="0" i="0" u="none" strike="noStrike" kern="1200" cap="none" spc="0" normalizeH="0" baseline="0" noProof="0">
                <a:ln>
                  <a:noFill/>
                </a:ln>
                <a:solidFill>
                  <a:srgbClr val="000000"/>
                </a:solidFill>
                <a:effectLst/>
                <a:uLnTx/>
                <a:uFillTx/>
                <a:latin typeface="黑体" pitchFamily="49" charset="-122"/>
                <a:ea typeface="黑体" pitchFamily="49" charset="-122"/>
                <a:cs typeface="+mn-cs"/>
              </a:rPr>
              <a:t>35</a:t>
            </a:r>
            <a:r>
              <a:rPr kumimoji="0" lang="zh-CN" altLang="en-US" sz="2400" b="0" i="0" u="none" strike="noStrike" kern="1200" cap="none" spc="0" normalizeH="0" baseline="0" noProof="0">
                <a:ln>
                  <a:noFill/>
                </a:ln>
                <a:solidFill>
                  <a:srgbClr val="000000"/>
                </a:solidFill>
                <a:effectLst/>
                <a:uLnTx/>
                <a:uFillTx/>
                <a:latin typeface="黑体" pitchFamily="49" charset="-122"/>
                <a:ea typeface="黑体" pitchFamily="49" charset="-122"/>
                <a:cs typeface="+mn-cs"/>
              </a:rPr>
              <a:t>个结点</a:t>
            </a:r>
          </a:p>
        </p:txBody>
      </p:sp>
      <p:sp>
        <p:nvSpPr>
          <p:cNvPr id="131079" name="椭圆 7"/>
          <p:cNvSpPr>
            <a:spLocks noChangeArrowheads="1"/>
          </p:cNvSpPr>
          <p:nvPr/>
        </p:nvSpPr>
        <p:spPr bwMode="auto">
          <a:xfrm>
            <a:off x="7440613" y="1952625"/>
            <a:ext cx="395287" cy="360363"/>
          </a:xfrm>
          <a:prstGeom prst="ellipse">
            <a:avLst/>
          </a:prstGeom>
          <a:noFill/>
          <a:ln w="44450" algn="ctr">
            <a:solidFill>
              <a:srgbClr val="FF0000"/>
            </a:solidFill>
            <a:round/>
            <a:headEnd/>
            <a:tailEnd type="triangle" w="med" len="med"/>
          </a:ln>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6">
            <a:extLst>
              <a:ext uri="{FF2B5EF4-FFF2-40B4-BE49-F238E27FC236}">
                <a16:creationId xmlns:a16="http://schemas.microsoft.com/office/drawing/2014/main" id="{F3B67058-6140-4763-A0DC-D6E34F0DAA7A}"/>
              </a:ext>
            </a:extLst>
          </p:cNvPr>
          <p:cNvSpPr txBox="1">
            <a:spLocks noChangeArrowheads="1"/>
          </p:cNvSpPr>
          <p:nvPr/>
        </p:nvSpPr>
        <p:spPr bwMode="auto">
          <a:xfrm>
            <a:off x="212725" y="301625"/>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a:ln>
                  <a:noFill/>
                </a:ln>
                <a:solidFill>
                  <a:srgbClr val="FF0000"/>
                </a:solidFill>
                <a:effectLst/>
                <a:uLnTx/>
                <a:uFillTx/>
                <a:latin typeface="Arial" panose="020B0604020202020204" pitchFamily="34" charset="0"/>
                <a:ea typeface="楷体_GB2312" pitchFamily="49" charset="-122"/>
                <a:cs typeface="+mn-cs"/>
              </a:rPr>
              <a:t>练习：</a:t>
            </a:r>
          </a:p>
        </p:txBody>
      </p:sp>
      <p:sp>
        <p:nvSpPr>
          <p:cNvPr id="39940" name="Text Box 8">
            <a:extLst>
              <a:ext uri="{FF2B5EF4-FFF2-40B4-BE49-F238E27FC236}">
                <a16:creationId xmlns:a16="http://schemas.microsoft.com/office/drawing/2014/main" id="{7E05A474-7E46-4637-AA17-4ACFA3260C70}"/>
              </a:ext>
            </a:extLst>
          </p:cNvPr>
          <p:cNvSpPr txBox="1">
            <a:spLocks noChangeArrowheads="1"/>
          </p:cNvSpPr>
          <p:nvPr/>
        </p:nvSpPr>
        <p:spPr bwMode="auto">
          <a:xfrm>
            <a:off x="533400" y="974725"/>
            <a:ext cx="75438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回溯法求解</a:t>
            </a:r>
            <a:r>
              <a:rPr kumimoji="0" lang="en-US" altLang="zh-CN" sz="28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0-1</a:t>
            </a:r>
            <a:r>
              <a:rPr kumimoji="0" lang="zh-CN" altLang="en-US" sz="28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背包问题  </a:t>
            </a:r>
            <a:r>
              <a:rPr kumimoji="0" lang="en-US" altLang="zh-CN" sz="28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c=35,W={10,26,15,22},V={22,50,30,10}</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BA56420-E94B-4780-B894-6CFBE5E6E965}"/>
              </a:ext>
            </a:extLst>
          </p:cNvPr>
          <p:cNvSpPr>
            <a:spLocks noGrp="1"/>
          </p:cNvSpPr>
          <p:nvPr>
            <p:ph type="dt" sz="half" idx="10"/>
          </p:nvPr>
        </p:nvSpPr>
        <p:spPr/>
        <p:txBody>
          <a:bodyPr/>
          <a:lstStyle/>
          <a:p>
            <a:fld id="{82F51B76-5534-434A-8060-BB6495047506}" type="datetime1">
              <a:rPr lang="zh-CN" altLang="en-US" smtClean="0"/>
              <a:t>2021/11/5</a:t>
            </a:fld>
            <a:endParaRPr lang="zh-CN" altLang="en-US"/>
          </a:p>
        </p:txBody>
      </p:sp>
      <p:sp>
        <p:nvSpPr>
          <p:cNvPr id="6" name="灯片编号占位符 5">
            <a:extLst>
              <a:ext uri="{FF2B5EF4-FFF2-40B4-BE49-F238E27FC236}">
                <a16:creationId xmlns:a16="http://schemas.microsoft.com/office/drawing/2014/main" id="{6073B758-5A40-42EA-A65C-D4CF3409C5F3}"/>
              </a:ext>
            </a:extLst>
          </p:cNvPr>
          <p:cNvSpPr>
            <a:spLocks noGrp="1"/>
          </p:cNvSpPr>
          <p:nvPr>
            <p:ph type="sldNum" sz="quarter" idx="12"/>
          </p:nvPr>
        </p:nvSpPr>
        <p:spPr/>
        <p:txBody>
          <a:bodyPr/>
          <a:lstStyle/>
          <a:p>
            <a:pPr>
              <a:defRPr/>
            </a:pPr>
            <a:fld id="{EDD42299-CF21-4453-A50D-2E3555DCE1DC}" type="slidenum">
              <a:rPr lang="zh-CN" altLang="en-US" smtClean="0"/>
              <a:pPr>
                <a:defRPr/>
              </a:pPr>
              <a:t>4</a:t>
            </a:fld>
            <a:endParaRPr lang="zh-CN" altLang="en-US"/>
          </a:p>
        </p:txBody>
      </p:sp>
      <p:sp>
        <p:nvSpPr>
          <p:cNvPr id="3" name="内容占位符 2">
            <a:extLst>
              <a:ext uri="{FF2B5EF4-FFF2-40B4-BE49-F238E27FC236}">
                <a16:creationId xmlns:a16="http://schemas.microsoft.com/office/drawing/2014/main" id="{DD370B43-1B81-4FF3-828B-E268E583CD59}"/>
              </a:ext>
            </a:extLst>
          </p:cNvPr>
          <p:cNvSpPr>
            <a:spLocks noGrp="1"/>
          </p:cNvSpPr>
          <p:nvPr>
            <p:ph idx="4294967295"/>
          </p:nvPr>
        </p:nvSpPr>
        <p:spPr>
          <a:xfrm>
            <a:off x="628650" y="1412776"/>
            <a:ext cx="7886700" cy="4351338"/>
          </a:xfrm>
        </p:spPr>
        <p:txBody>
          <a:bodyPr>
            <a:normAutofit fontScale="92500" lnSpcReduction="20000"/>
          </a:bodyPr>
          <a:lstStyle/>
          <a:p>
            <a:pPr marL="0" indent="0">
              <a:buNone/>
            </a:pPr>
            <a:r>
              <a:rPr lang="zh-CN" altLang="en-US" sz="2800" dirty="0" smtClean="0"/>
              <a:t>假设</a:t>
            </a:r>
            <a:r>
              <a:rPr lang="en-US" altLang="zh-CN" sz="2800" b="1" dirty="0" smtClean="0"/>
              <a:t>n=4</a:t>
            </a:r>
            <a:r>
              <a:rPr lang="zh-CN" altLang="en-US" sz="2800" b="1" dirty="0"/>
              <a:t>，</a:t>
            </a:r>
            <a:r>
              <a:rPr lang="en-US" altLang="zh-CN" sz="2800" b="1" dirty="0"/>
              <a:t>c=7</a:t>
            </a:r>
            <a:r>
              <a:rPr lang="zh-CN" altLang="en-US" sz="2800" b="1" dirty="0"/>
              <a:t>，</a:t>
            </a:r>
            <a:r>
              <a:rPr lang="en-US" altLang="zh-CN" sz="2800" b="1" dirty="0"/>
              <a:t>p=[9,10,7,4]</a:t>
            </a:r>
            <a:r>
              <a:rPr lang="zh-CN" altLang="en-US" sz="2800" b="1" dirty="0"/>
              <a:t>，</a:t>
            </a:r>
            <a:r>
              <a:rPr lang="en-US" altLang="zh-CN" sz="2800" b="1" dirty="0"/>
              <a:t>w=[3,5,2,1</a:t>
            </a:r>
            <a:r>
              <a:rPr lang="en-US" altLang="zh-CN" sz="2800" b="1" dirty="0" smtClean="0"/>
              <a:t>]</a:t>
            </a:r>
          </a:p>
          <a:p>
            <a:pPr marL="0" indent="0">
              <a:buNone/>
            </a:pPr>
            <a:endParaRPr lang="en-US" altLang="zh-CN" sz="2800" b="1" dirty="0"/>
          </a:p>
          <a:p>
            <a:pPr marL="0" indent="0">
              <a:buNone/>
            </a:pPr>
            <a:endParaRPr lang="en-US" altLang="zh-CN" sz="2800" b="1" dirty="0"/>
          </a:p>
          <a:p>
            <a:pPr marL="0" indent="0">
              <a:buNone/>
            </a:pPr>
            <a:endParaRPr lang="en-US" altLang="zh-CN" sz="2800" b="1" dirty="0" smtClean="0"/>
          </a:p>
          <a:p>
            <a:pPr marL="0" indent="0">
              <a:buNone/>
            </a:pPr>
            <a:r>
              <a:rPr lang="zh-CN" altLang="en-US" sz="2800" b="1" dirty="0" smtClean="0"/>
              <a:t>物品</a:t>
            </a:r>
            <a:r>
              <a:rPr lang="zh-CN" altLang="en-US" sz="2800" b="1" dirty="0"/>
              <a:t>的单位重量价值：</a:t>
            </a:r>
            <a:r>
              <a:rPr lang="en-US" altLang="zh-CN" sz="2800" b="1" dirty="0"/>
              <a:t>[</a:t>
            </a:r>
            <a:r>
              <a:rPr lang="en-US" altLang="zh-CN" sz="2800" b="1" dirty="0">
                <a:solidFill>
                  <a:srgbClr val="FF0000"/>
                </a:solidFill>
              </a:rPr>
              <a:t>3,2,3.5,4</a:t>
            </a:r>
            <a:r>
              <a:rPr lang="en-US" altLang="zh-CN" sz="2800" b="1" dirty="0"/>
              <a:t>]</a:t>
            </a:r>
          </a:p>
          <a:p>
            <a:pPr marL="0" indent="0">
              <a:buNone/>
            </a:pPr>
            <a:r>
              <a:rPr lang="zh-CN" altLang="en-US" sz="2800" b="1" dirty="0"/>
              <a:t>以物品单位价值的递减序装入物品：</a:t>
            </a:r>
            <a:endParaRPr lang="en-US" altLang="zh-CN" sz="2800" b="1" dirty="0"/>
          </a:p>
          <a:p>
            <a:pPr marL="0" indent="0">
              <a:buNone/>
            </a:pPr>
            <a:r>
              <a:rPr lang="zh-CN" altLang="en-US" sz="2800" b="1" dirty="0"/>
              <a:t>物品：</a:t>
            </a:r>
            <a:r>
              <a:rPr lang="en-US" altLang="zh-CN" sz="2800" b="1" dirty="0"/>
              <a:t>4</a:t>
            </a:r>
            <a:r>
              <a:rPr lang="en-US" altLang="zh-CN" sz="2800" b="1" dirty="0">
                <a:sym typeface="Wingdings" panose="05000000000000000000" pitchFamily="2" charset="2"/>
              </a:rPr>
              <a:t>310.2</a:t>
            </a:r>
            <a:r>
              <a:rPr lang="zh-CN" altLang="en-US" sz="2800" b="1" dirty="0">
                <a:sym typeface="Wingdings" panose="05000000000000000000" pitchFamily="2" charset="2"/>
              </a:rPr>
              <a:t>个号物品</a:t>
            </a:r>
            <a:endParaRPr lang="en-US" altLang="zh-CN" sz="2800" b="1" dirty="0"/>
          </a:p>
          <a:p>
            <a:pPr marL="0" indent="0">
              <a:buNone/>
            </a:pPr>
            <a:r>
              <a:rPr lang="en-US" altLang="zh-CN" sz="2800" b="1" dirty="0"/>
              <a:t>                     x=[1,0.2,1,1]</a:t>
            </a:r>
          </a:p>
          <a:p>
            <a:pPr marL="0" indent="0">
              <a:buNone/>
            </a:pPr>
            <a:r>
              <a:rPr lang="zh-CN" altLang="en-US" sz="2800" b="1" dirty="0"/>
              <a:t>价值为</a:t>
            </a:r>
            <a:r>
              <a:rPr lang="en-US" altLang="zh-CN" sz="2800" b="1" dirty="0"/>
              <a:t>22</a:t>
            </a:r>
            <a:r>
              <a:rPr lang="zh-CN" altLang="en-US" sz="2800" b="1" dirty="0"/>
              <a:t>。</a:t>
            </a:r>
            <a:endParaRPr lang="en-US" altLang="zh-CN" sz="2800" b="1" dirty="0"/>
          </a:p>
          <a:p>
            <a:pPr marL="0" indent="0">
              <a:buNone/>
            </a:pPr>
            <a:r>
              <a:rPr lang="zh-CN" altLang="en-US" sz="2800" b="1" dirty="0"/>
              <a:t>其价值是最有大的上界，即：</a:t>
            </a:r>
            <a:endParaRPr lang="en-US" altLang="zh-CN" sz="2800" b="1" dirty="0"/>
          </a:p>
          <a:p>
            <a:pPr marL="0" indent="0">
              <a:buNone/>
            </a:pPr>
            <a:r>
              <a:rPr lang="zh-CN" altLang="en-US" sz="2800" b="1" dirty="0"/>
              <a:t>最优值不超过</a:t>
            </a:r>
            <a:r>
              <a:rPr lang="en-US" altLang="zh-CN" sz="2800" b="1" dirty="0"/>
              <a:t>22</a:t>
            </a:r>
            <a:endParaRPr lang="zh-CN" altLang="en-US" b="1" dirty="0"/>
          </a:p>
        </p:txBody>
      </p:sp>
      <p:sp>
        <p:nvSpPr>
          <p:cNvPr id="5" name="标题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mtClean="0"/>
              <a:t>5.6.3 </a:t>
            </a:r>
            <a:r>
              <a:rPr lang="zh-CN" altLang="en-US" smtClean="0"/>
              <a:t>限界函数</a:t>
            </a:r>
            <a:endParaRPr lang="zh-CN" altLang="en-US" dirty="0"/>
          </a:p>
        </p:txBody>
      </p:sp>
      <p:sp>
        <p:nvSpPr>
          <p:cNvPr id="7" name="云形标注 6"/>
          <p:cNvSpPr/>
          <p:nvPr/>
        </p:nvSpPr>
        <p:spPr>
          <a:xfrm>
            <a:off x="2339752" y="1988840"/>
            <a:ext cx="4464496" cy="749499"/>
          </a:xfrm>
          <a:prstGeom prst="cloudCallout">
            <a:avLst>
              <a:gd name="adj1" fmla="val -19835"/>
              <a:gd name="adj2" fmla="val -80933"/>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该背包价值的上界是多少？</a:t>
            </a:r>
            <a:endParaRPr lang="zh-CN" altLang="en-US" dirty="0"/>
          </a:p>
        </p:txBody>
      </p:sp>
    </p:spTree>
    <p:extLst>
      <p:ext uri="{BB962C8B-B14F-4D97-AF65-F5344CB8AC3E}">
        <p14:creationId xmlns:p14="http://schemas.microsoft.com/office/powerpoint/2010/main" val="345954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3"/>
          <p:cNvSpPr>
            <a:spLocks noGrp="1" noChangeArrowheads="1"/>
          </p:cNvSpPr>
          <p:nvPr>
            <p:ph idx="1"/>
          </p:nvPr>
        </p:nvSpPr>
        <p:spPr>
          <a:xfrm>
            <a:off x="431800" y="1428750"/>
            <a:ext cx="8305800" cy="3440410"/>
          </a:xfrm>
        </p:spPr>
        <p:txBody>
          <a:bodyPr>
            <a:noAutofit/>
          </a:bodyPr>
          <a:lstStyle/>
          <a:p>
            <a:pPr marL="0" indent="0" algn="just">
              <a:lnSpc>
                <a:spcPct val="120000"/>
              </a:lnSpc>
              <a:spcBef>
                <a:spcPct val="0"/>
              </a:spcBef>
              <a:buNone/>
            </a:pPr>
            <a:r>
              <a:rPr lang="en-US" altLang="zh-CN" sz="2800" dirty="0">
                <a:latin typeface="Times New Roman" pitchFamily="18" charset="0"/>
              </a:rPr>
              <a:t>5.8.1</a:t>
            </a:r>
            <a:r>
              <a:rPr lang="en-US" altLang="zh-CN" sz="2800" dirty="0">
                <a:latin typeface="Times New Roman" pitchFamily="18" charset="0"/>
                <a:cs typeface="Times New Roman" pitchFamily="18" charset="0"/>
              </a:rPr>
              <a:t>  </a:t>
            </a:r>
            <a:r>
              <a:rPr lang="zh-CN" altLang="en-US" sz="2800" dirty="0">
                <a:latin typeface="宋体" charset="-122"/>
              </a:rPr>
              <a:t>问题描述</a:t>
            </a:r>
            <a:endParaRPr lang="en-US" altLang="zh-CN" sz="2800" dirty="0">
              <a:solidFill>
                <a:schemeClr val="tx2"/>
              </a:solidFill>
            </a:endParaRPr>
          </a:p>
          <a:p>
            <a:pPr marL="0" indent="0" algn="just">
              <a:lnSpc>
                <a:spcPct val="120000"/>
              </a:lnSpc>
              <a:spcBef>
                <a:spcPct val="0"/>
              </a:spcBef>
              <a:buNone/>
            </a:pPr>
            <a:r>
              <a:rPr lang="zh-CN" altLang="en-US" sz="2800" dirty="0"/>
              <a:t>已知无向图</a:t>
            </a:r>
            <a:r>
              <a:rPr lang="en-US" altLang="zh-CN" sz="2800" dirty="0"/>
              <a:t>G=(V,E)</a:t>
            </a:r>
            <a:r>
              <a:rPr lang="zh-CN" altLang="en-US" sz="2800" dirty="0"/>
              <a:t>和</a:t>
            </a:r>
            <a:r>
              <a:rPr lang="en-US" altLang="zh-CN" sz="2800" dirty="0"/>
              <a:t>m</a:t>
            </a:r>
            <a:r>
              <a:rPr lang="zh-CN" altLang="en-US" sz="2800" dirty="0"/>
              <a:t>种不同的颜色，如果只允许使用这</a:t>
            </a:r>
            <a:r>
              <a:rPr lang="en-US" altLang="zh-CN" sz="2800" dirty="0"/>
              <a:t>m</a:t>
            </a:r>
            <a:r>
              <a:rPr lang="zh-CN" altLang="en-US" sz="2800" dirty="0"/>
              <a:t>种颜色对图</a:t>
            </a:r>
            <a:r>
              <a:rPr lang="en-US" altLang="zh-CN" sz="2800" dirty="0"/>
              <a:t>G</a:t>
            </a:r>
            <a:r>
              <a:rPr lang="zh-CN" altLang="en-US" sz="2800" dirty="0"/>
              <a:t>的结点着色，每个结点着一种颜色。问是否存在一种着色方案，使得图中</a:t>
            </a:r>
            <a:r>
              <a:rPr lang="zh-CN" altLang="en-US" sz="2800" dirty="0">
                <a:solidFill>
                  <a:srgbClr val="3333CC"/>
                </a:solidFill>
              </a:rPr>
              <a:t>任意相邻的两个结点</a:t>
            </a:r>
            <a:r>
              <a:rPr lang="zh-CN" altLang="en-US" sz="2800" dirty="0"/>
              <a:t>都有不同的颜色。整数</a:t>
            </a:r>
            <a:r>
              <a:rPr lang="en-US" altLang="zh-CN" sz="2800" dirty="0"/>
              <a:t>m</a:t>
            </a:r>
            <a:r>
              <a:rPr lang="zh-CN" altLang="en-US" sz="2800" dirty="0"/>
              <a:t>称为图</a:t>
            </a:r>
            <a:r>
              <a:rPr lang="en-US" altLang="zh-CN" sz="2800" dirty="0"/>
              <a:t>G</a:t>
            </a:r>
            <a:r>
              <a:rPr lang="zh-CN" altLang="en-US" sz="2800" dirty="0"/>
              <a:t>的</a:t>
            </a:r>
            <a:r>
              <a:rPr lang="zh-CN" altLang="en-US" sz="2800" dirty="0">
                <a:solidFill>
                  <a:srgbClr val="FF0000"/>
                </a:solidFill>
              </a:rPr>
              <a:t>着色数。</a:t>
            </a:r>
            <a:endParaRPr lang="zh-CN" altLang="en-US" sz="2800" dirty="0">
              <a:solidFill>
                <a:schemeClr val="tx2"/>
              </a:solidFill>
            </a:endParaRPr>
          </a:p>
        </p:txBody>
      </p:sp>
      <p:sp>
        <p:nvSpPr>
          <p:cNvPr id="66564" name="灯片编号占位符 1"/>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CF9B103-823D-4B1D-B65C-8C074CCB0168}"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66562" name="Rectangle 7"/>
          <p:cNvSpPr>
            <a:spLocks noChangeArrowheads="1"/>
          </p:cNvSpPr>
          <p:nvPr/>
        </p:nvSpPr>
        <p:spPr bwMode="auto">
          <a:xfrm>
            <a:off x="3962400" y="3200400"/>
            <a:ext cx="9144000" cy="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49156" name="矩形 1"/>
          <p:cNvSpPr>
            <a:spLocks noChangeArrowheads="1"/>
          </p:cNvSpPr>
          <p:nvPr/>
        </p:nvSpPr>
        <p:spPr bwMode="auto">
          <a:xfrm>
            <a:off x="431800" y="712788"/>
            <a:ext cx="2698750" cy="523875"/>
          </a:xfrm>
          <a:prstGeom prst="rect">
            <a:avLst/>
          </a:prstGeom>
          <a:noFill/>
          <a:ln>
            <a:noFill/>
          </a:ln>
        </p:spPr>
        <p:txBody>
          <a:bodyPr wrap="none">
            <a:spAutoFit/>
          </a:bodyPr>
          <a:lstStyle>
            <a:lvl1pPr eaLnBrk="0" hangingPunct="0">
              <a:spcBef>
                <a:spcPct val="20000"/>
              </a:spcBef>
              <a:defRPr sz="2400">
                <a:solidFill>
                  <a:schemeClr val="tx1"/>
                </a:solidFill>
                <a:latin typeface="黑体" pitchFamily="49" charset="-122"/>
                <a:ea typeface="黑体" pitchFamily="49"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黑体"/>
                <a:ea typeface="黑体"/>
                <a:cs typeface="+mn-cs"/>
              </a:rPr>
              <a:t>5.8  </a:t>
            </a:r>
            <a:r>
              <a:rPr kumimoji="0" lang="zh-CN" altLang="en-US" sz="2800" b="0" i="0" u="none" strike="noStrike" kern="1200" cap="none" spc="0" normalizeH="0" baseline="0" noProof="0" dirty="0">
                <a:ln>
                  <a:noFill/>
                </a:ln>
                <a:solidFill>
                  <a:srgbClr val="000000"/>
                </a:solidFill>
                <a:effectLst/>
                <a:uLnTx/>
                <a:uFillTx/>
                <a:latin typeface="黑体"/>
                <a:ea typeface="黑体"/>
                <a:cs typeface="+mn-cs"/>
              </a:rPr>
              <a:t>图的着色 </a:t>
            </a:r>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4"/>
          <p:cNvSpPr>
            <a:spLocks noGrp="1"/>
          </p:cNvSpPr>
          <p:nvPr>
            <p:ph idx="1"/>
          </p:nvPr>
        </p:nvSpPr>
        <p:spPr>
          <a:xfrm>
            <a:off x="354013" y="684213"/>
            <a:ext cx="8229600" cy="5588000"/>
          </a:xfrm>
        </p:spPr>
        <p:txBody>
          <a:bodyPr>
            <a:normAutofit/>
          </a:bodyPr>
          <a:lstStyle/>
          <a:p>
            <a:pPr eaLnBrk="1" hangingPunct="1">
              <a:lnSpc>
                <a:spcPct val="150000"/>
              </a:lnSpc>
              <a:buClr>
                <a:schemeClr val="hlink"/>
              </a:buClr>
              <a:buSzPct val="75000"/>
            </a:pPr>
            <a:r>
              <a:rPr lang="zh-CN" altLang="en-US" sz="2800" b="1" dirty="0">
                <a:solidFill>
                  <a:srgbClr val="FF0000"/>
                </a:solidFill>
              </a:rPr>
              <a:t>四色定理</a:t>
            </a:r>
          </a:p>
          <a:p>
            <a:pPr eaLnBrk="1" hangingPunct="1">
              <a:lnSpc>
                <a:spcPct val="150000"/>
              </a:lnSpc>
              <a:spcBef>
                <a:spcPts val="1200"/>
              </a:spcBef>
              <a:buClr>
                <a:schemeClr val="hlink"/>
              </a:buClr>
              <a:buSzPct val="75000"/>
            </a:pPr>
            <a:r>
              <a:rPr lang="zh-CN" altLang="en-US" sz="2800" b="1" dirty="0"/>
              <a:t>每幅</a:t>
            </a:r>
            <a:r>
              <a:rPr lang="zh-CN" altLang="en-US" sz="2800" b="1" dirty="0">
                <a:solidFill>
                  <a:srgbClr val="FF0000"/>
                </a:solidFill>
              </a:rPr>
              <a:t>地图</a:t>
            </a:r>
            <a:r>
              <a:rPr lang="zh-CN" altLang="en-US" sz="2800" b="1" dirty="0"/>
              <a:t>都可以用</a:t>
            </a:r>
            <a:r>
              <a:rPr lang="zh-CN" altLang="en-US" sz="2800" b="1" dirty="0">
                <a:solidFill>
                  <a:srgbClr val="FF0000"/>
                </a:solidFill>
              </a:rPr>
              <a:t>不多于</a:t>
            </a:r>
            <a:r>
              <a:rPr lang="en-US" altLang="zh-CN" sz="2800" b="1" dirty="0">
                <a:solidFill>
                  <a:srgbClr val="FF0000"/>
                </a:solidFill>
              </a:rPr>
              <a:t>4</a:t>
            </a:r>
            <a:r>
              <a:rPr lang="zh-CN" altLang="en-US" sz="2800" b="1" dirty="0">
                <a:solidFill>
                  <a:srgbClr val="FF0000"/>
                </a:solidFill>
              </a:rPr>
              <a:t>种颜色</a:t>
            </a:r>
            <a:r>
              <a:rPr lang="zh-CN" altLang="en-US" sz="2800" b="1" dirty="0"/>
              <a:t>来着色，使得有共同边界的国家着不同的颜色。</a:t>
            </a:r>
          </a:p>
          <a:p>
            <a:pPr eaLnBrk="1" hangingPunct="1">
              <a:lnSpc>
                <a:spcPct val="150000"/>
              </a:lnSpc>
            </a:pPr>
            <a:r>
              <a:rPr lang="zh-CN" altLang="en-US" sz="2800" b="1" dirty="0"/>
              <a:t>一幅</a:t>
            </a:r>
            <a:r>
              <a:rPr lang="zh-CN" altLang="en-US" sz="2800" b="1" dirty="0">
                <a:solidFill>
                  <a:srgbClr val="FF0000"/>
                </a:solidFill>
              </a:rPr>
              <a:t>地图</a:t>
            </a:r>
            <a:r>
              <a:rPr lang="zh-CN" altLang="en-US" sz="2800" b="1" dirty="0"/>
              <a:t>用一个</a:t>
            </a:r>
            <a:r>
              <a:rPr lang="zh-CN" altLang="en-US" sz="2800" b="1" dirty="0">
                <a:solidFill>
                  <a:srgbClr val="FF0000"/>
                </a:solidFill>
              </a:rPr>
              <a:t>平面图</a:t>
            </a:r>
            <a:r>
              <a:rPr lang="en-US" altLang="zh-CN" sz="2800" b="1" dirty="0">
                <a:solidFill>
                  <a:srgbClr val="FF0000"/>
                </a:solidFill>
              </a:rPr>
              <a:t>G</a:t>
            </a:r>
            <a:r>
              <a:rPr lang="zh-CN" altLang="en-US" sz="2800" b="1" dirty="0"/>
              <a:t>表示。</a:t>
            </a:r>
            <a:endParaRPr lang="en-US" altLang="zh-CN" sz="2800" b="1" dirty="0"/>
          </a:p>
          <a:p>
            <a:pPr eaLnBrk="1" hangingPunct="1">
              <a:lnSpc>
                <a:spcPct val="150000"/>
              </a:lnSpc>
            </a:pPr>
            <a:r>
              <a:rPr lang="zh-CN" altLang="en-US" sz="2800" b="1" dirty="0"/>
              <a:t>将地图的每个</a:t>
            </a:r>
            <a:r>
              <a:rPr lang="zh-CN" altLang="en-US" sz="2800" b="1" dirty="0">
                <a:solidFill>
                  <a:srgbClr val="3333CC"/>
                </a:solidFill>
              </a:rPr>
              <a:t>区域</a:t>
            </a:r>
            <a:r>
              <a:rPr lang="zh-CN" altLang="en-US" sz="2800" b="1" dirty="0"/>
              <a:t>用图</a:t>
            </a:r>
            <a:r>
              <a:rPr lang="en-US" altLang="zh-CN" sz="2800" b="1" dirty="0"/>
              <a:t>G</a:t>
            </a:r>
            <a:r>
              <a:rPr lang="zh-CN" altLang="en-US" sz="2800" b="1" dirty="0"/>
              <a:t>的一个</a:t>
            </a:r>
            <a:r>
              <a:rPr lang="zh-CN" altLang="en-US" sz="2800" b="1" dirty="0">
                <a:solidFill>
                  <a:srgbClr val="3333CC"/>
                </a:solidFill>
              </a:rPr>
              <a:t>结点</a:t>
            </a:r>
            <a:r>
              <a:rPr lang="zh-CN" altLang="en-US" sz="2800" b="1" dirty="0"/>
              <a:t>表示，若两个区域</a:t>
            </a:r>
            <a:r>
              <a:rPr lang="zh-CN" altLang="en-US" sz="2800" b="1" dirty="0">
                <a:solidFill>
                  <a:srgbClr val="3333CC"/>
                </a:solidFill>
              </a:rPr>
              <a:t>相邻</a:t>
            </a:r>
            <a:r>
              <a:rPr lang="zh-CN" altLang="en-US" sz="2800" b="1" dirty="0"/>
              <a:t>，则相应的两个结点用一条</a:t>
            </a:r>
            <a:r>
              <a:rPr lang="zh-CN" altLang="en-US" sz="2800" b="1" dirty="0">
                <a:solidFill>
                  <a:srgbClr val="3333CC"/>
                </a:solidFill>
              </a:rPr>
              <a:t>边</a:t>
            </a:r>
            <a:r>
              <a:rPr lang="zh-CN" altLang="en-US" sz="2800" b="1" dirty="0"/>
              <a:t>连接起来。</a:t>
            </a:r>
          </a:p>
          <a:p>
            <a:pPr>
              <a:lnSpc>
                <a:spcPct val="150000"/>
              </a:lnSpc>
            </a:pPr>
            <a:endParaRPr lang="zh-CN" altLang="en-US" sz="2800" b="1" dirty="0"/>
          </a:p>
        </p:txBody>
      </p:sp>
      <p:sp>
        <p:nvSpPr>
          <p:cNvPr id="67586"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7006F07-C2D1-449C-B851-C1244B94065A}"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178">
                                            <p:txEl>
                                              <p:pRg st="1" end="1"/>
                                            </p:txEl>
                                          </p:spTgt>
                                        </p:tgtEl>
                                        <p:attrNameLst>
                                          <p:attrName>style.visibility</p:attrName>
                                        </p:attrNameLst>
                                      </p:cBhvr>
                                      <p:to>
                                        <p:strVal val="visible"/>
                                      </p:to>
                                    </p:set>
                                    <p:anim calcmode="lin" valueType="num">
                                      <p:cBhvr additive="base">
                                        <p:cTn id="7" dur="500" fill="hold"/>
                                        <p:tgtEl>
                                          <p:spTgt spid="5017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0178">
                                            <p:txEl>
                                              <p:pRg st="2" end="2"/>
                                            </p:txEl>
                                          </p:spTgt>
                                        </p:tgtEl>
                                        <p:attrNameLst>
                                          <p:attrName>style.visibility</p:attrName>
                                        </p:attrNameLst>
                                      </p:cBhvr>
                                      <p:to>
                                        <p:strVal val="visible"/>
                                      </p:to>
                                    </p:set>
                                    <p:anim calcmode="lin" valueType="num">
                                      <p:cBhvr additive="base">
                                        <p:cTn id="13" dur="500" fill="hold"/>
                                        <p:tgtEl>
                                          <p:spTgt spid="5017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017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0178">
                                            <p:txEl>
                                              <p:pRg st="3" end="3"/>
                                            </p:txEl>
                                          </p:spTgt>
                                        </p:tgtEl>
                                        <p:attrNameLst>
                                          <p:attrName>style.visibility</p:attrName>
                                        </p:attrNameLst>
                                      </p:cBhvr>
                                      <p:to>
                                        <p:strVal val="visible"/>
                                      </p:to>
                                    </p:set>
                                    <p:anim calcmode="lin" valueType="num">
                                      <p:cBhvr additive="base">
                                        <p:cTn id="19" dur="500" fill="hold"/>
                                        <p:tgtEl>
                                          <p:spTgt spid="5017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017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8E924D-6B7B-4FD5-A232-321C81EAFFDF}"/>
              </a:ext>
            </a:extLst>
          </p:cNvPr>
          <p:cNvSpPr>
            <a:spLocks noGrp="1"/>
          </p:cNvSpPr>
          <p:nvPr>
            <p:ph type="title"/>
          </p:nvPr>
        </p:nvSpPr>
        <p:spPr/>
        <p:txBody>
          <a:bodyPr/>
          <a:lstStyle/>
          <a:p>
            <a:endParaRPr lang="zh-CN" altLang="en-US"/>
          </a:p>
        </p:txBody>
      </p:sp>
      <p:sp>
        <p:nvSpPr>
          <p:cNvPr id="68609"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CFB717CD-7464-48A8-B5BC-0A79E6599B7A}"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42</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pic>
        <p:nvPicPr>
          <p:cNvPr id="96258" name="Picture 2"/>
          <p:cNvPicPr>
            <a:picLocks noChangeAspect="1" noChangeArrowheads="1"/>
          </p:cNvPicPr>
          <p:nvPr/>
        </p:nvPicPr>
        <p:blipFill>
          <a:blip r:embed="rId2"/>
          <a:srcRect/>
          <a:stretch>
            <a:fillRect/>
          </a:stretch>
        </p:blipFill>
        <p:spPr bwMode="auto">
          <a:xfrm>
            <a:off x="400935" y="1042987"/>
            <a:ext cx="8257290" cy="4886325"/>
          </a:xfrm>
          <a:prstGeom prst="rect">
            <a:avLst/>
          </a:prstGeom>
          <a:noFill/>
          <a:ln>
            <a:noFill/>
          </a:ln>
          <a:effectLst>
            <a:softEdge rad="31750"/>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4"/>
          <p:cNvSpPr>
            <a:spLocks noGrp="1"/>
          </p:cNvSpPr>
          <p:nvPr>
            <p:ph idx="1"/>
          </p:nvPr>
        </p:nvSpPr>
        <p:spPr>
          <a:xfrm>
            <a:off x="339725" y="798513"/>
            <a:ext cx="8229600" cy="5430837"/>
          </a:xfrm>
        </p:spPr>
        <p:txBody>
          <a:bodyPr/>
          <a:lstStyle/>
          <a:p>
            <a:pPr>
              <a:buFontTx/>
              <a:buChar char="•"/>
            </a:pPr>
            <a:r>
              <a:rPr lang="zh-CN" altLang="en-US" dirty="0">
                <a:solidFill>
                  <a:srgbClr val="FF0000"/>
                </a:solidFill>
              </a:rPr>
              <a:t>四色问题，四色猜想</a:t>
            </a:r>
            <a:endParaRPr lang="en-US" altLang="zh-CN" dirty="0">
              <a:solidFill>
                <a:srgbClr val="FF0000"/>
              </a:solidFill>
            </a:endParaRPr>
          </a:p>
          <a:p>
            <a:pPr>
              <a:buFontTx/>
              <a:buChar char="•"/>
            </a:pPr>
            <a:endParaRPr lang="en-US" altLang="zh-CN" dirty="0"/>
          </a:p>
        </p:txBody>
      </p:sp>
      <p:sp>
        <p:nvSpPr>
          <p:cNvPr id="69634"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5D3A5E3-1E3F-443F-ADB0-12ABB9AA8976}"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2" name="箭头: 右 1">
            <a:extLst>
              <a:ext uri="{FF2B5EF4-FFF2-40B4-BE49-F238E27FC236}">
                <a16:creationId xmlns:a16="http://schemas.microsoft.com/office/drawing/2014/main" id="{F8F6941D-534D-42B7-B8E7-8A559D905483}"/>
              </a:ext>
            </a:extLst>
          </p:cNvPr>
          <p:cNvSpPr/>
          <p:nvPr/>
        </p:nvSpPr>
        <p:spPr bwMode="auto">
          <a:xfrm>
            <a:off x="2577327" y="2322458"/>
            <a:ext cx="1453746" cy="720080"/>
          </a:xfrm>
          <a:prstGeom prst="rightArrow">
            <a:avLst/>
          </a:prstGeom>
          <a:solidFill>
            <a:schemeClr val="accent1"/>
          </a:solidFill>
          <a:ln w="444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3" name="矩形 2">
            <a:extLst>
              <a:ext uri="{FF2B5EF4-FFF2-40B4-BE49-F238E27FC236}">
                <a16:creationId xmlns:a16="http://schemas.microsoft.com/office/drawing/2014/main" id="{313A878A-C546-42FC-A2D2-BCFE20A25E18}"/>
              </a:ext>
            </a:extLst>
          </p:cNvPr>
          <p:cNvSpPr/>
          <p:nvPr/>
        </p:nvSpPr>
        <p:spPr>
          <a:xfrm>
            <a:off x="827584" y="2420888"/>
            <a:ext cx="1261884" cy="523220"/>
          </a:xfrm>
          <a:prstGeom prst="rect">
            <a:avLst/>
          </a:prstGeom>
        </p:spPr>
        <p:txBody>
          <a:bodyPr wrap="none">
            <a:spAutoFit/>
          </a:bodyPr>
          <a:lstStyle/>
          <a:p>
            <a:r>
              <a:rPr lang="zh-CN" altLang="en-US" sz="2800" dirty="0"/>
              <a:t>格里斯</a:t>
            </a:r>
            <a:endParaRPr lang="en-US" altLang="zh-CN" sz="2800" dirty="0"/>
          </a:p>
        </p:txBody>
      </p:sp>
      <p:sp>
        <p:nvSpPr>
          <p:cNvPr id="4" name="矩形 3">
            <a:extLst>
              <a:ext uri="{FF2B5EF4-FFF2-40B4-BE49-F238E27FC236}">
                <a16:creationId xmlns:a16="http://schemas.microsoft.com/office/drawing/2014/main" id="{0B89EF0A-A716-4E9F-A8D6-9A26D1D056CD}"/>
              </a:ext>
            </a:extLst>
          </p:cNvPr>
          <p:cNvSpPr/>
          <p:nvPr/>
        </p:nvSpPr>
        <p:spPr>
          <a:xfrm>
            <a:off x="4467559" y="2408292"/>
            <a:ext cx="1620957" cy="523220"/>
          </a:xfrm>
          <a:prstGeom prst="rect">
            <a:avLst/>
          </a:prstGeom>
        </p:spPr>
        <p:txBody>
          <a:bodyPr wrap="none">
            <a:spAutoFit/>
          </a:bodyPr>
          <a:lstStyle/>
          <a:p>
            <a:r>
              <a:rPr lang="zh-CN" altLang="en-US" sz="2800" dirty="0">
                <a:solidFill>
                  <a:srgbClr val="FF0000"/>
                </a:solidFill>
              </a:rPr>
              <a:t>四色猜想</a:t>
            </a:r>
            <a:endParaRPr lang="zh-CN" altLang="en-US" sz="2800" dirty="0"/>
          </a:p>
        </p:txBody>
      </p:sp>
      <p:sp>
        <p:nvSpPr>
          <p:cNvPr id="5" name="矩形 4">
            <a:extLst>
              <a:ext uri="{FF2B5EF4-FFF2-40B4-BE49-F238E27FC236}">
                <a16:creationId xmlns:a16="http://schemas.microsoft.com/office/drawing/2014/main" id="{AAB3CC90-198E-4FB3-BF29-7E90F3FC9E94}"/>
              </a:ext>
            </a:extLst>
          </p:cNvPr>
          <p:cNvSpPr/>
          <p:nvPr/>
        </p:nvSpPr>
        <p:spPr>
          <a:xfrm>
            <a:off x="601541" y="3913893"/>
            <a:ext cx="2339102" cy="523220"/>
          </a:xfrm>
          <a:prstGeom prst="rect">
            <a:avLst/>
          </a:prstGeom>
        </p:spPr>
        <p:txBody>
          <a:bodyPr wrap="none">
            <a:spAutoFit/>
          </a:bodyPr>
          <a:lstStyle/>
          <a:p>
            <a:r>
              <a:rPr lang="zh-CN" altLang="en-US" sz="2800" dirty="0"/>
              <a:t>阿沛尔和哈肯</a:t>
            </a:r>
          </a:p>
        </p:txBody>
      </p:sp>
      <p:sp>
        <p:nvSpPr>
          <p:cNvPr id="6" name="矩形 5">
            <a:extLst>
              <a:ext uri="{FF2B5EF4-FFF2-40B4-BE49-F238E27FC236}">
                <a16:creationId xmlns:a16="http://schemas.microsoft.com/office/drawing/2014/main" id="{0986B75F-203C-4463-845D-74DCD49B06EE}"/>
              </a:ext>
            </a:extLst>
          </p:cNvPr>
          <p:cNvSpPr/>
          <p:nvPr/>
        </p:nvSpPr>
        <p:spPr>
          <a:xfrm>
            <a:off x="339725" y="5083732"/>
            <a:ext cx="8670925" cy="461665"/>
          </a:xfrm>
          <a:prstGeom prst="rect">
            <a:avLst/>
          </a:prstGeom>
        </p:spPr>
        <p:txBody>
          <a:bodyPr wrap="square">
            <a:spAutoFit/>
          </a:bodyPr>
          <a:lstStyle/>
          <a:p>
            <a:r>
              <a:rPr lang="zh-CN" altLang="en-US" sz="2400" dirty="0">
                <a:solidFill>
                  <a:srgbClr val="FF0000"/>
                </a:solidFill>
              </a:rPr>
              <a:t>运行</a:t>
            </a:r>
            <a:r>
              <a:rPr lang="en-US" altLang="zh-CN" sz="2400" dirty="0">
                <a:solidFill>
                  <a:srgbClr val="FF0000"/>
                </a:solidFill>
              </a:rPr>
              <a:t>400</a:t>
            </a:r>
            <a:r>
              <a:rPr lang="zh-CN" altLang="en-US" sz="2400" dirty="0">
                <a:solidFill>
                  <a:srgbClr val="FF0000"/>
                </a:solidFill>
              </a:rPr>
              <a:t>万次</a:t>
            </a:r>
            <a:r>
              <a:rPr lang="zh-CN" altLang="en-US" sz="2400" dirty="0"/>
              <a:t>的计算机上运行了</a:t>
            </a:r>
            <a:r>
              <a:rPr lang="en-US" altLang="zh-CN" sz="2400" dirty="0">
                <a:solidFill>
                  <a:srgbClr val="FF0000"/>
                </a:solidFill>
              </a:rPr>
              <a:t>1200</a:t>
            </a:r>
            <a:r>
              <a:rPr lang="zh-CN" altLang="en-US" sz="2400" dirty="0">
                <a:solidFill>
                  <a:srgbClr val="FF0000"/>
                </a:solidFill>
              </a:rPr>
              <a:t>小时</a:t>
            </a:r>
            <a:r>
              <a:rPr lang="zh-CN" altLang="en-US" sz="2400" dirty="0"/>
              <a:t>，终于证明了四色定理</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3"/>
          <p:cNvSpPr>
            <a:spLocks noChangeArrowheads="1"/>
          </p:cNvSpPr>
          <p:nvPr/>
        </p:nvSpPr>
        <p:spPr bwMode="auto">
          <a:xfrm>
            <a:off x="3805238" y="2733675"/>
            <a:ext cx="9144000" cy="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0658" name="Rectangle 5"/>
          <p:cNvSpPr>
            <a:spLocks noChangeArrowheads="1"/>
          </p:cNvSpPr>
          <p:nvPr/>
        </p:nvSpPr>
        <p:spPr bwMode="auto">
          <a:xfrm>
            <a:off x="3271838" y="2714625"/>
            <a:ext cx="9144000" cy="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0659" name="灯片编号占位符 1"/>
          <p:cNvSpPr txBox="1">
            <a:spLocks/>
          </p:cNvSpPr>
          <p:nvPr/>
        </p:nvSpPr>
        <p:spPr bwMode="auto">
          <a:xfrm>
            <a:off x="7958138" y="6381750"/>
            <a:ext cx="1052512" cy="331788"/>
          </a:xfrm>
          <a:prstGeom prst="rect">
            <a:avLst/>
          </a:prstGeom>
          <a:noFill/>
          <a:ln w="9525">
            <a:noFill/>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577162E-E7B2-47BF-9718-2E84E9503DB7}" type="slidenum">
              <a:rPr kumimoji="0" lang="zh-CN" altLang="en-US" sz="1400" b="0" i="0" u="none" strike="noStrike" kern="1200" cap="none" spc="0" normalizeH="0" baseline="0" noProof="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grpSp>
        <p:nvGrpSpPr>
          <p:cNvPr id="70660" name="Group 14"/>
          <p:cNvGrpSpPr>
            <a:grpSpLocks/>
          </p:cNvGrpSpPr>
          <p:nvPr/>
        </p:nvGrpSpPr>
        <p:grpSpPr bwMode="auto">
          <a:xfrm>
            <a:off x="827088" y="2200275"/>
            <a:ext cx="3384550" cy="2303463"/>
            <a:chOff x="521" y="482"/>
            <a:chExt cx="2132" cy="1451"/>
          </a:xfrm>
        </p:grpSpPr>
        <p:sp>
          <p:nvSpPr>
            <p:cNvPr id="70683" name="Rectangle 4"/>
            <p:cNvSpPr>
              <a:spLocks noChangeArrowheads="1"/>
            </p:cNvSpPr>
            <p:nvPr/>
          </p:nvSpPr>
          <p:spPr bwMode="auto">
            <a:xfrm>
              <a:off x="521" y="482"/>
              <a:ext cx="1270" cy="816"/>
            </a:xfrm>
            <a:prstGeom prst="rect">
              <a:avLst/>
            </a:prstGeom>
            <a:noFill/>
            <a:ln w="12700">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0684" name="Rectangle 5"/>
            <p:cNvSpPr>
              <a:spLocks noChangeArrowheads="1"/>
            </p:cNvSpPr>
            <p:nvPr/>
          </p:nvSpPr>
          <p:spPr bwMode="auto">
            <a:xfrm>
              <a:off x="1791" y="482"/>
              <a:ext cx="862" cy="816"/>
            </a:xfrm>
            <a:prstGeom prst="rect">
              <a:avLst/>
            </a:prstGeom>
            <a:noFill/>
            <a:ln w="12700">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0685" name="Rectangle 6"/>
            <p:cNvSpPr>
              <a:spLocks noChangeArrowheads="1"/>
            </p:cNvSpPr>
            <p:nvPr/>
          </p:nvSpPr>
          <p:spPr bwMode="auto">
            <a:xfrm>
              <a:off x="521" y="1298"/>
              <a:ext cx="1769" cy="635"/>
            </a:xfrm>
            <a:prstGeom prst="rect">
              <a:avLst/>
            </a:prstGeom>
            <a:noFill/>
            <a:ln w="12700">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0686" name="Rectangle 7"/>
            <p:cNvSpPr>
              <a:spLocks noChangeArrowheads="1"/>
            </p:cNvSpPr>
            <p:nvPr/>
          </p:nvSpPr>
          <p:spPr bwMode="auto">
            <a:xfrm>
              <a:off x="1020" y="709"/>
              <a:ext cx="1270" cy="589"/>
            </a:xfrm>
            <a:prstGeom prst="rect">
              <a:avLst/>
            </a:prstGeom>
            <a:solidFill>
              <a:schemeClr val="bg1"/>
            </a:solidFill>
            <a:ln w="12700">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0687" name="Rectangle 8"/>
            <p:cNvSpPr>
              <a:spLocks noChangeArrowheads="1"/>
            </p:cNvSpPr>
            <p:nvPr/>
          </p:nvSpPr>
          <p:spPr bwMode="auto">
            <a:xfrm>
              <a:off x="1020" y="1072"/>
              <a:ext cx="817" cy="453"/>
            </a:xfrm>
            <a:prstGeom prst="rect">
              <a:avLst/>
            </a:prstGeom>
            <a:solidFill>
              <a:schemeClr val="bg1"/>
            </a:solidFill>
            <a:ln w="12700">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0688" name="Text Box 9"/>
            <p:cNvSpPr txBox="1">
              <a:spLocks noChangeArrowheads="1"/>
            </p:cNvSpPr>
            <p:nvPr/>
          </p:nvSpPr>
          <p:spPr bwMode="auto">
            <a:xfrm>
              <a:off x="567" y="527"/>
              <a:ext cx="226" cy="25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charset="0"/>
                  <a:ea typeface="楷体_GB2312"/>
                  <a:cs typeface="楷体_GB2312"/>
                </a:rPr>
                <a:t>3</a:t>
              </a:r>
            </a:p>
          </p:txBody>
        </p:sp>
        <p:sp>
          <p:nvSpPr>
            <p:cNvPr id="70689" name="Text Box 10"/>
            <p:cNvSpPr txBox="1">
              <a:spLocks noChangeArrowheads="1"/>
            </p:cNvSpPr>
            <p:nvPr/>
          </p:nvSpPr>
          <p:spPr bwMode="auto">
            <a:xfrm>
              <a:off x="2382" y="527"/>
              <a:ext cx="226" cy="25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charset="0"/>
                  <a:ea typeface="楷体_GB2312"/>
                  <a:cs typeface="楷体_GB2312"/>
                </a:rPr>
                <a:t>4</a:t>
              </a:r>
            </a:p>
          </p:txBody>
        </p:sp>
        <p:sp>
          <p:nvSpPr>
            <p:cNvPr id="70690" name="Text Box 11"/>
            <p:cNvSpPr txBox="1">
              <a:spLocks noChangeArrowheads="1"/>
            </p:cNvSpPr>
            <p:nvPr/>
          </p:nvSpPr>
          <p:spPr bwMode="auto">
            <a:xfrm>
              <a:off x="1973" y="776"/>
              <a:ext cx="226" cy="25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0691" name="Text Box 12"/>
            <p:cNvSpPr txBox="1">
              <a:spLocks noChangeArrowheads="1"/>
            </p:cNvSpPr>
            <p:nvPr/>
          </p:nvSpPr>
          <p:spPr bwMode="auto">
            <a:xfrm>
              <a:off x="1112" y="1139"/>
              <a:ext cx="226" cy="25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charset="0"/>
                  <a:ea typeface="楷体_GB2312"/>
                  <a:cs typeface="楷体_GB2312"/>
                </a:rPr>
                <a:t>0</a:t>
              </a:r>
            </a:p>
          </p:txBody>
        </p:sp>
        <p:sp>
          <p:nvSpPr>
            <p:cNvPr id="70692" name="Text Box 13"/>
            <p:cNvSpPr txBox="1">
              <a:spLocks noChangeArrowheads="1"/>
            </p:cNvSpPr>
            <p:nvPr/>
          </p:nvSpPr>
          <p:spPr bwMode="auto">
            <a:xfrm>
              <a:off x="567" y="1616"/>
              <a:ext cx="226" cy="25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charset="0"/>
                  <a:ea typeface="楷体_GB2312"/>
                  <a:cs typeface="楷体_GB2312"/>
                </a:rPr>
                <a:t>2</a:t>
              </a:r>
            </a:p>
          </p:txBody>
        </p:sp>
      </p:grpSp>
      <p:grpSp>
        <p:nvGrpSpPr>
          <p:cNvPr id="70661" name="Group 34"/>
          <p:cNvGrpSpPr>
            <a:grpSpLocks/>
          </p:cNvGrpSpPr>
          <p:nvPr/>
        </p:nvGrpSpPr>
        <p:grpSpPr bwMode="auto">
          <a:xfrm>
            <a:off x="5553075" y="1898650"/>
            <a:ext cx="2160588" cy="2735263"/>
            <a:chOff x="3696" y="346"/>
            <a:chExt cx="1361" cy="1723"/>
          </a:xfrm>
        </p:grpSpPr>
        <p:grpSp>
          <p:nvGrpSpPr>
            <p:cNvPr id="70664" name="Group 28"/>
            <p:cNvGrpSpPr>
              <a:grpSpLocks/>
            </p:cNvGrpSpPr>
            <p:nvPr/>
          </p:nvGrpSpPr>
          <p:grpSpPr bwMode="auto">
            <a:xfrm>
              <a:off x="3696" y="346"/>
              <a:ext cx="1361" cy="1723"/>
              <a:chOff x="3696" y="346"/>
              <a:chExt cx="1361" cy="1723"/>
            </a:xfrm>
          </p:grpSpPr>
          <p:sp>
            <p:nvSpPr>
              <p:cNvPr id="70670" name="Line 20"/>
              <p:cNvSpPr>
                <a:spLocks noChangeShapeType="1"/>
              </p:cNvSpPr>
              <p:nvPr/>
            </p:nvSpPr>
            <p:spPr bwMode="auto">
              <a:xfrm>
                <a:off x="4105" y="799"/>
                <a:ext cx="90" cy="363"/>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0671" name="Line 21"/>
              <p:cNvSpPr>
                <a:spLocks noChangeShapeType="1"/>
              </p:cNvSpPr>
              <p:nvPr/>
            </p:nvSpPr>
            <p:spPr bwMode="auto">
              <a:xfrm flipV="1">
                <a:off x="4468" y="1344"/>
                <a:ext cx="317" cy="0"/>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0672" name="Line 22"/>
              <p:cNvSpPr>
                <a:spLocks noChangeShapeType="1"/>
              </p:cNvSpPr>
              <p:nvPr/>
            </p:nvSpPr>
            <p:spPr bwMode="auto">
              <a:xfrm>
                <a:off x="4876" y="663"/>
                <a:ext cx="91" cy="499"/>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0673" name="Line 23"/>
              <p:cNvSpPr>
                <a:spLocks noChangeShapeType="1"/>
              </p:cNvSpPr>
              <p:nvPr/>
            </p:nvSpPr>
            <p:spPr bwMode="auto">
              <a:xfrm flipH="1">
                <a:off x="4195" y="527"/>
                <a:ext cx="499" cy="91"/>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0674" name="Line 24"/>
              <p:cNvSpPr>
                <a:spLocks noChangeShapeType="1"/>
              </p:cNvSpPr>
              <p:nvPr/>
            </p:nvSpPr>
            <p:spPr bwMode="auto">
              <a:xfrm>
                <a:off x="4150" y="755"/>
                <a:ext cx="635" cy="498"/>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0675" name="Line 25"/>
              <p:cNvSpPr>
                <a:spLocks noChangeShapeType="1"/>
              </p:cNvSpPr>
              <p:nvPr/>
            </p:nvSpPr>
            <p:spPr bwMode="auto">
              <a:xfrm flipH="1">
                <a:off x="3923" y="1389"/>
                <a:ext cx="318" cy="408"/>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0676" name="Line 26"/>
              <p:cNvSpPr>
                <a:spLocks noChangeShapeType="1"/>
              </p:cNvSpPr>
              <p:nvPr/>
            </p:nvSpPr>
            <p:spPr bwMode="auto">
              <a:xfrm flipH="1">
                <a:off x="3833" y="799"/>
                <a:ext cx="181" cy="953"/>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0677" name="Line 27"/>
              <p:cNvSpPr>
                <a:spLocks noChangeShapeType="1"/>
              </p:cNvSpPr>
              <p:nvPr/>
            </p:nvSpPr>
            <p:spPr bwMode="auto">
              <a:xfrm flipH="1">
                <a:off x="4014" y="1434"/>
                <a:ext cx="816" cy="454"/>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0678" name="Oval 15"/>
              <p:cNvSpPr>
                <a:spLocks noChangeArrowheads="1"/>
              </p:cNvSpPr>
              <p:nvPr/>
            </p:nvSpPr>
            <p:spPr bwMode="auto">
              <a:xfrm>
                <a:off x="3696" y="1752"/>
                <a:ext cx="317" cy="317"/>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0679" name="Oval 16"/>
              <p:cNvSpPr>
                <a:spLocks noChangeArrowheads="1"/>
              </p:cNvSpPr>
              <p:nvPr/>
            </p:nvSpPr>
            <p:spPr bwMode="auto">
              <a:xfrm>
                <a:off x="3924" y="573"/>
                <a:ext cx="317" cy="317"/>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0680" name="Oval 17"/>
              <p:cNvSpPr>
                <a:spLocks noChangeArrowheads="1"/>
              </p:cNvSpPr>
              <p:nvPr/>
            </p:nvSpPr>
            <p:spPr bwMode="auto">
              <a:xfrm>
                <a:off x="4151" y="1117"/>
                <a:ext cx="317" cy="317"/>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0681" name="Oval 18"/>
              <p:cNvSpPr>
                <a:spLocks noChangeArrowheads="1"/>
              </p:cNvSpPr>
              <p:nvPr/>
            </p:nvSpPr>
            <p:spPr bwMode="auto">
              <a:xfrm>
                <a:off x="4740" y="1163"/>
                <a:ext cx="317" cy="317"/>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0682" name="Oval 19"/>
              <p:cNvSpPr>
                <a:spLocks noChangeArrowheads="1"/>
              </p:cNvSpPr>
              <p:nvPr/>
            </p:nvSpPr>
            <p:spPr bwMode="auto">
              <a:xfrm>
                <a:off x="4695" y="346"/>
                <a:ext cx="317" cy="317"/>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grpSp>
        <p:sp>
          <p:nvSpPr>
            <p:cNvPr id="70665" name="Text Box 29"/>
            <p:cNvSpPr txBox="1">
              <a:spLocks noChangeArrowheads="1"/>
            </p:cNvSpPr>
            <p:nvPr/>
          </p:nvSpPr>
          <p:spPr bwMode="auto">
            <a:xfrm>
              <a:off x="3788" y="1794"/>
              <a:ext cx="181" cy="230"/>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charset="0"/>
                  <a:ea typeface="楷体_GB2312"/>
                  <a:cs typeface="楷体_GB2312"/>
                </a:rPr>
                <a:t>2</a:t>
              </a:r>
            </a:p>
          </p:txBody>
        </p:sp>
        <p:sp>
          <p:nvSpPr>
            <p:cNvPr id="70666" name="Text Box 30"/>
            <p:cNvSpPr txBox="1">
              <a:spLocks noChangeArrowheads="1"/>
            </p:cNvSpPr>
            <p:nvPr/>
          </p:nvSpPr>
          <p:spPr bwMode="auto">
            <a:xfrm>
              <a:off x="4241" y="1162"/>
              <a:ext cx="181" cy="230"/>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charset="0"/>
                  <a:ea typeface="楷体_GB2312"/>
                  <a:cs typeface="楷体_GB2312"/>
                </a:rPr>
                <a:t>0</a:t>
              </a:r>
            </a:p>
          </p:txBody>
        </p:sp>
        <p:sp>
          <p:nvSpPr>
            <p:cNvPr id="70667" name="Text Box 31"/>
            <p:cNvSpPr txBox="1">
              <a:spLocks noChangeArrowheads="1"/>
            </p:cNvSpPr>
            <p:nvPr/>
          </p:nvSpPr>
          <p:spPr bwMode="auto">
            <a:xfrm>
              <a:off x="4830" y="1207"/>
              <a:ext cx="181" cy="230"/>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0668" name="Text Box 32"/>
            <p:cNvSpPr txBox="1">
              <a:spLocks noChangeArrowheads="1"/>
            </p:cNvSpPr>
            <p:nvPr/>
          </p:nvSpPr>
          <p:spPr bwMode="auto">
            <a:xfrm>
              <a:off x="4014" y="618"/>
              <a:ext cx="181" cy="230"/>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charset="0"/>
                  <a:ea typeface="楷体_GB2312"/>
                  <a:cs typeface="楷体_GB2312"/>
                </a:rPr>
                <a:t>3</a:t>
              </a:r>
            </a:p>
          </p:txBody>
        </p:sp>
        <p:sp>
          <p:nvSpPr>
            <p:cNvPr id="70669" name="Text Box 33"/>
            <p:cNvSpPr txBox="1">
              <a:spLocks noChangeArrowheads="1"/>
            </p:cNvSpPr>
            <p:nvPr/>
          </p:nvSpPr>
          <p:spPr bwMode="auto">
            <a:xfrm>
              <a:off x="4785" y="388"/>
              <a:ext cx="181" cy="230"/>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charset="0"/>
                  <a:ea typeface="楷体_GB2312"/>
                  <a:cs typeface="楷体_GB2312"/>
                </a:rPr>
                <a:t>4</a:t>
              </a:r>
            </a:p>
          </p:txBody>
        </p:sp>
      </p:grpSp>
      <p:sp>
        <p:nvSpPr>
          <p:cNvPr id="52231" name="Text Box 35"/>
          <p:cNvSpPr txBox="1">
            <a:spLocks noChangeArrowheads="1"/>
          </p:cNvSpPr>
          <p:nvPr/>
        </p:nvSpPr>
        <p:spPr bwMode="auto">
          <a:xfrm>
            <a:off x="935038" y="955675"/>
            <a:ext cx="5654675" cy="461963"/>
          </a:xfrm>
          <a:prstGeom prst="rect">
            <a:avLst/>
          </a:prstGeom>
          <a:noFill/>
          <a:ln>
            <a:noFill/>
          </a:ln>
          <a:effectLst/>
        </p:spPr>
        <p:txBody>
          <a:bodyPr>
            <a:spAutoFit/>
          </a:bodyPr>
          <a:lstStyle>
            <a:lvl1pPr eaLnBrk="0" hangingPunct="0">
              <a:spcBef>
                <a:spcPct val="20000"/>
              </a:spcBef>
              <a:defRPr sz="2400">
                <a:solidFill>
                  <a:schemeClr val="tx1"/>
                </a:solidFill>
                <a:latin typeface="黑体" pitchFamily="49" charset="-122"/>
                <a:ea typeface="黑体" pitchFamily="49"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黑体"/>
                <a:ea typeface="黑体"/>
                <a:cs typeface="+mn-cs"/>
              </a:rPr>
              <a:t>图</a:t>
            </a:r>
            <a:r>
              <a:rPr kumimoji="0" lang="en-US" altLang="zh-CN" sz="2400" b="0" i="0" u="none" strike="noStrike" kern="1200" cap="none" spc="0" normalizeH="0" baseline="0" noProof="0" dirty="0">
                <a:ln>
                  <a:noFill/>
                </a:ln>
                <a:solidFill>
                  <a:srgbClr val="000000"/>
                </a:solidFill>
                <a:effectLst/>
                <a:uLnTx/>
                <a:uFillTx/>
                <a:latin typeface="黑体"/>
                <a:ea typeface="黑体"/>
                <a:cs typeface="+mn-cs"/>
              </a:rPr>
              <a:t>5-12</a:t>
            </a:r>
            <a:r>
              <a:rPr kumimoji="0" lang="zh-CN" altLang="en-US" sz="2400" b="0" i="0" u="none" strike="noStrike" kern="1200" cap="none" spc="0" normalizeH="0" baseline="0" noProof="0" dirty="0">
                <a:ln>
                  <a:noFill/>
                </a:ln>
                <a:solidFill>
                  <a:srgbClr val="000000"/>
                </a:solidFill>
                <a:effectLst/>
                <a:uLnTx/>
                <a:uFillTx/>
                <a:latin typeface="黑体"/>
                <a:ea typeface="黑体"/>
                <a:cs typeface="+mn-cs"/>
              </a:rPr>
              <a:t>显示一幅地图及其对应的平面图。</a:t>
            </a:r>
          </a:p>
        </p:txBody>
      </p:sp>
      <p:sp>
        <p:nvSpPr>
          <p:cNvPr id="52232" name="Text Box 35"/>
          <p:cNvSpPr txBox="1">
            <a:spLocks noChangeArrowheads="1"/>
          </p:cNvSpPr>
          <p:nvPr/>
        </p:nvSpPr>
        <p:spPr bwMode="auto">
          <a:xfrm>
            <a:off x="1765300" y="5084763"/>
            <a:ext cx="4824413" cy="457200"/>
          </a:xfrm>
          <a:prstGeom prst="rect">
            <a:avLst/>
          </a:prstGeom>
          <a:noFill/>
          <a:ln>
            <a:noFill/>
          </a:ln>
          <a:effectLst/>
        </p:spPr>
        <p:txBody>
          <a:bodyPr>
            <a:spAutoFit/>
          </a:bodyPr>
          <a:lstStyle>
            <a:lvl1pPr eaLnBrk="0" hangingPunct="0">
              <a:spcBef>
                <a:spcPct val="20000"/>
              </a:spcBef>
              <a:defRPr sz="2400">
                <a:solidFill>
                  <a:schemeClr val="tx1"/>
                </a:solidFill>
                <a:latin typeface="黑体" pitchFamily="49" charset="-122"/>
                <a:ea typeface="黑体" pitchFamily="49"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黑体"/>
                <a:ea typeface="黑体"/>
                <a:cs typeface="+mn-cs"/>
              </a:rPr>
              <a:t>图</a:t>
            </a:r>
            <a:r>
              <a:rPr kumimoji="0" lang="en-US" altLang="zh-CN" sz="2400" b="0" i="0" u="none" strike="noStrike" kern="1200" cap="none" spc="0" normalizeH="0" baseline="0" noProof="0" dirty="0">
                <a:ln>
                  <a:noFill/>
                </a:ln>
                <a:solidFill>
                  <a:srgbClr val="000000"/>
                </a:solidFill>
                <a:effectLst/>
                <a:uLnTx/>
                <a:uFillTx/>
                <a:latin typeface="黑体"/>
                <a:ea typeface="黑体"/>
                <a:cs typeface="+mn-cs"/>
              </a:rPr>
              <a:t>5-12 </a:t>
            </a:r>
            <a:r>
              <a:rPr kumimoji="0" lang="zh-CN" altLang="en-US" sz="2400" b="0" i="0" u="none" strike="noStrike" kern="1200" cap="none" spc="0" normalizeH="0" baseline="0" noProof="0" dirty="0">
                <a:ln>
                  <a:noFill/>
                </a:ln>
                <a:solidFill>
                  <a:srgbClr val="000000"/>
                </a:solidFill>
                <a:effectLst/>
                <a:uLnTx/>
                <a:uFillTx/>
                <a:latin typeface="黑体"/>
                <a:ea typeface="黑体"/>
                <a:cs typeface="+mn-cs"/>
              </a:rPr>
              <a:t>地图及其平面图</a:t>
            </a:r>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44" name="Rectangle 2"/>
          <p:cNvSpPr>
            <a:spLocks noGrp="1" noChangeArrowheads="1"/>
          </p:cNvSpPr>
          <p:nvPr>
            <p:ph type="title"/>
          </p:nvPr>
        </p:nvSpPr>
        <p:spPr/>
        <p:txBody>
          <a:bodyPr/>
          <a:lstStyle/>
          <a:p>
            <a:r>
              <a:rPr lang="en-US" altLang="zh-CN" dirty="0">
                <a:latin typeface="Times New Roman" pitchFamily="18" charset="0"/>
              </a:rPr>
              <a:t>5.8.2</a:t>
            </a:r>
            <a:r>
              <a:rPr lang="en-US" altLang="zh-CN" dirty="0">
                <a:latin typeface="Times New Roman" pitchFamily="18" charset="0"/>
                <a:cs typeface="Times New Roman" pitchFamily="18" charset="0"/>
              </a:rPr>
              <a:t> </a:t>
            </a:r>
            <a:r>
              <a:rPr lang="zh-CN" altLang="en-US" dirty="0">
                <a:latin typeface="Times New Roman" pitchFamily="18" charset="0"/>
              </a:rPr>
              <a:t>回溯法求解 </a:t>
            </a:r>
          </a:p>
        </p:txBody>
      </p:sp>
      <p:sp>
        <p:nvSpPr>
          <p:cNvPr id="53346" name="Rectangle 9"/>
          <p:cNvSpPr>
            <a:spLocks noGrp="1" noChangeArrowheads="1"/>
          </p:cNvSpPr>
          <p:nvPr>
            <p:ph idx="1"/>
          </p:nvPr>
        </p:nvSpPr>
        <p:spPr>
          <a:xfrm>
            <a:off x="457200" y="1913732"/>
            <a:ext cx="8229600" cy="1228725"/>
          </a:xfrm>
        </p:spPr>
        <p:txBody>
          <a:bodyPr/>
          <a:lstStyle/>
          <a:p>
            <a:pPr eaLnBrk="1" hangingPunct="1">
              <a:lnSpc>
                <a:spcPct val="150000"/>
              </a:lnSpc>
              <a:spcBef>
                <a:spcPct val="50000"/>
              </a:spcBef>
            </a:pPr>
            <a:r>
              <a:rPr lang="zh-CN" altLang="en-US"/>
              <a:t>采用</a:t>
            </a:r>
            <a:r>
              <a:rPr lang="en-US" altLang="zh-CN">
                <a:solidFill>
                  <a:srgbClr val="3333CC"/>
                </a:solidFill>
              </a:rPr>
              <a:t>n-</a:t>
            </a:r>
            <a:r>
              <a:rPr lang="zh-CN" altLang="en-US">
                <a:solidFill>
                  <a:srgbClr val="3333CC"/>
                </a:solidFill>
              </a:rPr>
              <a:t>元组</a:t>
            </a:r>
            <a:r>
              <a:rPr lang="en-US" altLang="zh-CN">
                <a:solidFill>
                  <a:srgbClr val="3333CC"/>
                </a:solidFill>
              </a:rPr>
              <a:t>(x</a:t>
            </a:r>
            <a:r>
              <a:rPr lang="en-US" altLang="zh-CN" baseline="-25000">
                <a:solidFill>
                  <a:srgbClr val="3333CC"/>
                </a:solidFill>
              </a:rPr>
              <a:t>0</a:t>
            </a:r>
            <a:r>
              <a:rPr lang="en-US" altLang="zh-CN">
                <a:solidFill>
                  <a:srgbClr val="3333CC"/>
                </a:solidFill>
              </a:rPr>
              <a:t>,x</a:t>
            </a:r>
            <a:r>
              <a:rPr lang="en-US" altLang="zh-CN" baseline="-25000">
                <a:solidFill>
                  <a:srgbClr val="3333CC"/>
                </a:solidFill>
              </a:rPr>
              <a:t>1</a:t>
            </a:r>
            <a:r>
              <a:rPr lang="en-US" altLang="zh-CN">
                <a:solidFill>
                  <a:srgbClr val="3333CC"/>
                </a:solidFill>
              </a:rPr>
              <a:t>,…,x</a:t>
            </a:r>
            <a:r>
              <a:rPr lang="en-US" altLang="zh-CN" baseline="-25000">
                <a:solidFill>
                  <a:srgbClr val="3333CC"/>
                </a:solidFill>
              </a:rPr>
              <a:t>n-1</a:t>
            </a:r>
            <a:r>
              <a:rPr lang="en-US" altLang="zh-CN">
                <a:solidFill>
                  <a:srgbClr val="3333CC"/>
                </a:solidFill>
              </a:rPr>
              <a:t>)</a:t>
            </a:r>
            <a:r>
              <a:rPr lang="zh-CN" altLang="en-US"/>
              <a:t>表示</a:t>
            </a:r>
            <a:r>
              <a:rPr lang="zh-CN" altLang="en-US">
                <a:solidFill>
                  <a:srgbClr val="3333CC"/>
                </a:solidFill>
              </a:rPr>
              <a:t>图</a:t>
            </a:r>
            <a:r>
              <a:rPr lang="en-US" altLang="zh-CN">
                <a:solidFill>
                  <a:srgbClr val="3333CC"/>
                </a:solidFill>
              </a:rPr>
              <a:t>G</a:t>
            </a:r>
            <a:r>
              <a:rPr lang="zh-CN" altLang="en-US">
                <a:solidFill>
                  <a:srgbClr val="3333CC"/>
                </a:solidFill>
              </a:rPr>
              <a:t>的</a:t>
            </a:r>
            <a:r>
              <a:rPr lang="en-US" altLang="zh-CN">
                <a:solidFill>
                  <a:srgbClr val="3333CC"/>
                </a:solidFill>
              </a:rPr>
              <a:t>m-</a:t>
            </a:r>
            <a:r>
              <a:rPr lang="zh-CN" altLang="en-US">
                <a:solidFill>
                  <a:srgbClr val="3333CC"/>
                </a:solidFill>
              </a:rPr>
              <a:t>着色判定问题</a:t>
            </a:r>
            <a:r>
              <a:rPr lang="zh-CN" altLang="en-US"/>
              <a:t>的解，并采用</a:t>
            </a:r>
            <a:r>
              <a:rPr lang="zh-CN" altLang="en-US">
                <a:solidFill>
                  <a:srgbClr val="3333CC"/>
                </a:solidFill>
              </a:rPr>
              <a:t>邻接矩阵</a:t>
            </a:r>
            <a:r>
              <a:rPr lang="zh-CN" altLang="en-US"/>
              <a:t>表示无向图</a:t>
            </a:r>
            <a:r>
              <a:rPr lang="en-US" altLang="zh-CN"/>
              <a:t>G=(V,E) </a:t>
            </a:r>
            <a:r>
              <a:rPr lang="zh-CN" altLang="en-US"/>
              <a:t>。</a:t>
            </a:r>
            <a:endParaRPr lang="en-US" altLang="zh-CN">
              <a:solidFill>
                <a:schemeClr val="tx2"/>
              </a:solidFill>
            </a:endParaRPr>
          </a:p>
        </p:txBody>
      </p:sp>
      <p:sp>
        <p:nvSpPr>
          <p:cNvPr id="53348" name="灯片编号占位符 1"/>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F7ED188-D5CA-4E72-99C7-E5EB97D3FDA8}"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53345" name="Rectangle 7"/>
          <p:cNvSpPr>
            <a:spLocks noChangeArrowheads="1"/>
          </p:cNvSpPr>
          <p:nvPr/>
        </p:nvSpPr>
        <p:spPr bwMode="auto">
          <a:xfrm>
            <a:off x="3652838" y="2738438"/>
            <a:ext cx="9144000" cy="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53347" name="Rectangle 13"/>
          <p:cNvSpPr>
            <a:spLocks noChangeArrowheads="1"/>
          </p:cNvSpPr>
          <p:nvPr/>
        </p:nvSpPr>
        <p:spPr bwMode="auto">
          <a:xfrm>
            <a:off x="3333750" y="3200400"/>
            <a:ext cx="9144000" cy="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graphicFrame>
        <p:nvGraphicFramePr>
          <p:cNvPr id="53343" name="Object 95"/>
          <p:cNvGraphicFramePr>
            <a:graphicFrameLocks noChangeAspect="1"/>
          </p:cNvGraphicFramePr>
          <p:nvPr>
            <p:extLst>
              <p:ext uri="{D42A27DB-BD31-4B8C-83A1-F6EECF244321}">
                <p14:modId xmlns:p14="http://schemas.microsoft.com/office/powerpoint/2010/main" val="2694476132"/>
              </p:ext>
            </p:extLst>
          </p:nvPr>
        </p:nvGraphicFramePr>
        <p:xfrm>
          <a:off x="1498600" y="3229770"/>
          <a:ext cx="5662613" cy="914400"/>
        </p:xfrm>
        <a:graphic>
          <a:graphicData uri="http://schemas.openxmlformats.org/presentationml/2006/ole">
            <mc:AlternateContent xmlns:mc="http://schemas.openxmlformats.org/markup-compatibility/2006">
              <mc:Choice xmlns:v="urn:schemas-microsoft-com:vml" Requires="v">
                <p:oleObj spid="_x0000_s1073" name="公式" r:id="rId3" imgW="3737520" imgH="571680" progId="Equation.3">
                  <p:embed/>
                </p:oleObj>
              </mc:Choice>
              <mc:Fallback>
                <p:oleObj name="公式" r:id="rId3" imgW="3737520" imgH="571680" progId="Equation.3">
                  <p:embed/>
                  <p:pic>
                    <p:nvPicPr>
                      <p:cNvPr id="53343" name="Object 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8600" y="3229770"/>
                        <a:ext cx="5662613"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6" name="AutoShape 12"/>
          <p:cNvSpPr>
            <a:spLocks noChangeArrowheads="1"/>
          </p:cNvSpPr>
          <p:nvPr/>
        </p:nvSpPr>
        <p:spPr bwMode="auto">
          <a:xfrm>
            <a:off x="465606" y="1442815"/>
            <a:ext cx="2720801" cy="359396"/>
          </a:xfrm>
          <a:prstGeom prst="wedgeRectCallout">
            <a:avLst>
              <a:gd name="adj1" fmla="val -21587"/>
              <a:gd name="adj2" fmla="val 146383"/>
            </a:avLst>
          </a:prstGeom>
          <a:noFill/>
          <a:ln w="28575">
            <a:solidFill>
              <a:srgbClr val="FF0000"/>
            </a:solidFill>
            <a:miter lim="800000"/>
            <a:headEnd/>
            <a:tailEnd/>
          </a:ln>
          <a:effectLst/>
        </p:spPr>
        <p:txBody>
          <a:bodyPr/>
          <a:lstStyle>
            <a:lvl1pPr eaLnBrk="0" hangingPunct="0">
              <a:spcBef>
                <a:spcPct val="20000"/>
              </a:spcBef>
              <a:defRPr sz="2400">
                <a:solidFill>
                  <a:schemeClr val="tx1"/>
                </a:solidFill>
                <a:latin typeface="黑体" pitchFamily="49" charset="-122"/>
                <a:ea typeface="黑体" pitchFamily="49"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smtClean="0">
                <a:ln>
                  <a:noFill/>
                </a:ln>
                <a:solidFill>
                  <a:srgbClr val="000000"/>
                </a:solidFill>
                <a:effectLst/>
                <a:uLnTx/>
                <a:uFillTx/>
                <a:latin typeface="黑体"/>
                <a:ea typeface="黑体"/>
                <a:cs typeface="+mn-cs"/>
              </a:rPr>
              <a:t>平面图</a:t>
            </a:r>
            <a:r>
              <a:rPr kumimoji="0" lang="zh-CN" altLang="en-US" sz="2000" b="0" i="0" u="none" strike="noStrike" kern="1200" cap="none" spc="0" normalizeH="0" baseline="0" noProof="0" dirty="0">
                <a:ln>
                  <a:noFill/>
                </a:ln>
                <a:solidFill>
                  <a:srgbClr val="000000"/>
                </a:solidFill>
                <a:effectLst/>
                <a:uLnTx/>
                <a:uFillTx/>
                <a:latin typeface="黑体"/>
                <a:ea typeface="黑体"/>
                <a:cs typeface="+mn-cs"/>
              </a:rPr>
              <a:t>中的顶点个数</a:t>
            </a:r>
          </a:p>
        </p:txBody>
      </p:sp>
      <p:sp>
        <p:nvSpPr>
          <p:cNvPr id="9" name="Rectangle 9"/>
          <p:cNvSpPr txBox="1">
            <a:spLocks noChangeArrowheads="1"/>
          </p:cNvSpPr>
          <p:nvPr/>
        </p:nvSpPr>
        <p:spPr bwMode="auto">
          <a:xfrm>
            <a:off x="442913" y="4485482"/>
            <a:ext cx="8229600" cy="1928813"/>
          </a:xfrm>
          <a:prstGeom prst="rect">
            <a:avLst/>
          </a:prstGeom>
          <a:noFill/>
          <a:ln>
            <a:noFill/>
          </a:ln>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just" defTabSz="914400" rtl="0" eaLnBrk="0" fontAlgn="base" latinLnBrk="0" hangingPunct="0">
              <a:lnSpc>
                <a:spcPct val="120000"/>
              </a:lnSpc>
              <a:spcBef>
                <a:spcPct val="0"/>
              </a:spcBef>
              <a:spcAft>
                <a:spcPct val="0"/>
              </a:spcAft>
              <a:buClrTx/>
              <a:buSzTx/>
              <a:buFont typeface="Wingdings" pitchFamily="2" charset="2"/>
              <a:buBlip>
                <a:blip r:embed="rId5"/>
              </a:buBlip>
              <a:tabLst/>
              <a:defRPr/>
            </a:pPr>
            <a:r>
              <a:rPr kumimoji="0" lang="zh-CN" altLang="en-US" sz="2400" b="0" i="0" u="none" strike="noStrike" kern="0" cap="none" spc="0" normalizeH="0" baseline="0" noProof="0" dirty="0">
                <a:ln>
                  <a:noFill/>
                </a:ln>
                <a:solidFill>
                  <a:srgbClr val="FF0000"/>
                </a:solidFill>
                <a:effectLst/>
                <a:uLnTx/>
                <a:uFillTx/>
                <a:latin typeface="黑体"/>
                <a:ea typeface="黑体"/>
                <a:cs typeface="+mn-cs"/>
              </a:rPr>
              <a:t>显式约束</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n-</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元组</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(x</a:t>
            </a:r>
            <a:r>
              <a:rPr kumimoji="0" lang="en-US" altLang="zh-CN" sz="2400" b="0" i="0" u="none" strike="noStrike" kern="0" cap="none" spc="0" normalizeH="0" baseline="-30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,x</a:t>
            </a:r>
            <a:r>
              <a:rPr kumimoji="0" lang="en-US" altLang="zh-CN" sz="2400" b="0" i="0" u="none" strike="noStrike" kern="0" cap="none" spc="0" normalizeH="0" baseline="-30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sym typeface="MT Extra" pitchFamily="18" charset="2"/>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,x</a:t>
            </a:r>
            <a:r>
              <a:rPr kumimoji="0" lang="en-US" altLang="zh-CN" sz="2400" b="0" i="0" u="none" strike="noStrike" kern="0" cap="none" spc="0" normalizeH="0" baseline="-30000" noProof="0" dirty="0">
                <a:ln>
                  <a:noFill/>
                </a:ln>
                <a:solidFill>
                  <a:srgbClr val="000000"/>
                </a:solidFill>
                <a:effectLst/>
                <a:uLnTx/>
                <a:uFillTx/>
                <a:latin typeface="黑体"/>
                <a:ea typeface="黑体"/>
                <a:cs typeface="+mn-cs"/>
              </a:rPr>
              <a:t>n</a:t>
            </a:r>
            <a:r>
              <a:rPr kumimoji="0" lang="zh-CN" altLang="en-US" sz="2400" b="0" i="0" u="none" strike="noStrike" kern="0" cap="none" spc="0" normalizeH="0" baseline="-3000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30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 x</a:t>
            </a:r>
            <a:r>
              <a:rPr kumimoji="0" lang="en-US" altLang="zh-CN" sz="2400" b="0" i="0" u="none" strike="noStrike" kern="0" cap="none" spc="0" normalizeH="0" baseline="-30000" noProof="0" dirty="0">
                <a:ln>
                  <a:noFill/>
                </a:ln>
                <a:solidFill>
                  <a:srgbClr val="000000"/>
                </a:solidFill>
                <a:effectLst/>
                <a:uLnTx/>
                <a:uFillTx/>
                <a:latin typeface="黑体"/>
                <a:ea typeface="黑体"/>
                <a:cs typeface="+mn-cs"/>
              </a:rPr>
              <a:t>i</a:t>
            </a:r>
            <a:r>
              <a:rPr kumimoji="0" lang="en-US" altLang="zh-CN" sz="2400" b="0" i="0" u="none" strike="noStrike" kern="0" cap="none" spc="0" normalizeH="0" baseline="0" noProof="0" dirty="0">
                <a:ln>
                  <a:noFill/>
                </a:ln>
                <a:solidFill>
                  <a:srgbClr val="000000"/>
                </a:solidFill>
                <a:effectLst/>
                <a:uLnTx/>
                <a:uFillTx/>
                <a:latin typeface="黑体"/>
                <a:ea typeface="黑体"/>
                <a:cs typeface="+mn-cs"/>
                <a:sym typeface="Symbol" pitchFamily="18" charset="2"/>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 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sym typeface="Symbol" pitchFamily="18" charset="2"/>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i&lt;n</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，表示结点</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i</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的颜色。</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x</a:t>
            </a:r>
            <a:r>
              <a:rPr kumimoji="0" lang="en-US" altLang="zh-CN" sz="2400" b="0" i="0" u="none" strike="noStrike" kern="0" cap="none" spc="0" normalizeH="0" baseline="-30000" noProof="0" dirty="0">
                <a:ln>
                  <a:noFill/>
                </a:ln>
                <a:solidFill>
                  <a:srgbClr val="000000"/>
                </a:solidFill>
                <a:effectLst/>
                <a:uLnTx/>
                <a:uFillTx/>
                <a:latin typeface="黑体"/>
                <a:ea typeface="黑体"/>
                <a:cs typeface="+mn-cs"/>
              </a:rPr>
              <a:t>i</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=0</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表示没有可用的颜色。因此</a:t>
            </a:r>
            <a:r>
              <a:rPr kumimoji="0" lang="zh-CN" altLang="en-US" sz="2400" b="0" i="0" u="none" strike="noStrike" kern="0" cap="none" spc="0" normalizeH="0" baseline="0" noProof="0" dirty="0">
                <a:ln>
                  <a:noFill/>
                </a:ln>
                <a:solidFill>
                  <a:srgbClr val="3333CC"/>
                </a:solidFill>
                <a:effectLst/>
                <a:uLnTx/>
                <a:uFillTx/>
                <a:latin typeface="黑体"/>
                <a:ea typeface="黑体"/>
                <a:cs typeface="+mn-cs"/>
              </a:rPr>
              <a:t>解空间的大小为</a:t>
            </a:r>
            <a:r>
              <a:rPr kumimoji="0" lang="en-US" altLang="zh-CN" sz="2400" b="0" i="0" u="none" strike="noStrike" kern="0" cap="none" spc="0" normalizeH="0" baseline="0" noProof="0" dirty="0" err="1">
                <a:ln>
                  <a:noFill/>
                </a:ln>
                <a:solidFill>
                  <a:srgbClr val="3333CC"/>
                </a:solidFill>
                <a:effectLst/>
                <a:uLnTx/>
                <a:uFillTx/>
                <a:latin typeface="黑体"/>
                <a:ea typeface="黑体"/>
                <a:cs typeface="+mn-cs"/>
              </a:rPr>
              <a:t>m</a:t>
            </a:r>
            <a:r>
              <a:rPr kumimoji="0" lang="en-US" altLang="zh-CN" sz="2400" b="0" i="0" u="none" strike="noStrike" kern="0" cap="none" spc="0" normalizeH="0" baseline="50000" noProof="0" dirty="0" err="1">
                <a:ln>
                  <a:noFill/>
                </a:ln>
                <a:solidFill>
                  <a:srgbClr val="3333CC"/>
                </a:solidFill>
                <a:effectLst/>
                <a:uLnTx/>
                <a:uFillTx/>
                <a:latin typeface="黑体"/>
                <a:ea typeface="黑体"/>
                <a:cs typeface="+mn-cs"/>
              </a:rPr>
              <a:t>n</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p>
          <a:p>
            <a:pPr marL="342900" marR="0" lvl="0" indent="-342900" algn="just" defTabSz="914400" rtl="0" eaLnBrk="0" fontAlgn="base" latinLnBrk="0" hangingPunct="0">
              <a:lnSpc>
                <a:spcPct val="120000"/>
              </a:lnSpc>
              <a:spcBef>
                <a:spcPct val="0"/>
              </a:spcBef>
              <a:spcAft>
                <a:spcPct val="0"/>
              </a:spcAft>
              <a:buClrTx/>
              <a:buSzTx/>
              <a:buFont typeface="Wingdings" pitchFamily="2" charset="2"/>
              <a:buBlip>
                <a:blip r:embed="rId5"/>
              </a:buBlip>
              <a:tabLst/>
              <a:defRPr/>
            </a:pPr>
            <a:r>
              <a:rPr kumimoji="0" lang="zh-CN" altLang="en-US" sz="2400" b="0" i="0" u="none" strike="noStrike" kern="0" cap="none" spc="0" normalizeH="0" baseline="0" noProof="0" dirty="0">
                <a:ln>
                  <a:noFill/>
                </a:ln>
                <a:solidFill>
                  <a:srgbClr val="FF0000"/>
                </a:solidFill>
                <a:effectLst/>
                <a:uLnTx/>
                <a:uFillTx/>
                <a:latin typeface="黑体"/>
                <a:ea typeface="黑体"/>
                <a:cs typeface="+mn-cs"/>
              </a:rPr>
              <a:t>隐式约束</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：如果边</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i,j</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sym typeface="Symbol" pitchFamily="18" charset="2"/>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E</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，则 </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x</a:t>
            </a:r>
            <a:r>
              <a:rPr kumimoji="0" lang="en-US" altLang="zh-CN" sz="2400" b="0" i="0" u="none" strike="noStrike" kern="0" cap="none" spc="0" normalizeH="0" baseline="-30000" noProof="0" dirty="0" err="1">
                <a:ln>
                  <a:noFill/>
                </a:ln>
                <a:solidFill>
                  <a:srgbClr val="000000"/>
                </a:solidFill>
                <a:effectLst/>
                <a:uLnTx/>
                <a:uFillTx/>
                <a:latin typeface="黑体"/>
                <a:ea typeface="黑体"/>
                <a:cs typeface="+mn-cs"/>
              </a:rPr>
              <a:t>i</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sym typeface="Symbol" pitchFamily="18" charset="2"/>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x</a:t>
            </a:r>
            <a:r>
              <a:rPr kumimoji="0" lang="en-US" altLang="zh-CN" sz="2400" b="0" i="0" u="none" strike="noStrike" kern="0" cap="none" spc="0" normalizeH="0" baseline="-30000" noProof="0" dirty="0" err="1">
                <a:ln>
                  <a:noFill/>
                </a:ln>
                <a:solidFill>
                  <a:srgbClr val="000000"/>
                </a:solidFill>
                <a:effectLst/>
                <a:uLnTx/>
                <a:uFillTx/>
                <a:latin typeface="黑体"/>
                <a:ea typeface="黑体"/>
                <a:cs typeface="+mn-cs"/>
              </a:rPr>
              <a:t>j</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endParaRPr kumimoji="0" lang="en-US" altLang="zh-CN" sz="2400" b="0" i="0" u="none" strike="noStrike" kern="0" cap="none" spc="0" normalizeH="0" baseline="0" noProof="0" dirty="0">
              <a:ln>
                <a:noFill/>
              </a:ln>
              <a:solidFill>
                <a:srgbClr val="000000"/>
              </a:solidFill>
              <a:effectLst/>
              <a:uLnTx/>
              <a:uFillTx/>
              <a:latin typeface="黑体"/>
              <a:ea typeface="黑体"/>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 calcmode="lin" valueType="num">
                                      <p:cBhvr additive="base">
                                        <p:cTn id="1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4"/>
          <p:cNvSpPr>
            <a:spLocks noChangeArrowheads="1"/>
          </p:cNvSpPr>
          <p:nvPr/>
        </p:nvSpPr>
        <p:spPr bwMode="auto">
          <a:xfrm>
            <a:off x="203200" y="685800"/>
            <a:ext cx="7696200" cy="1100138"/>
          </a:xfrm>
          <a:prstGeom prst="rect">
            <a:avLst/>
          </a:prstGeom>
          <a:noFill/>
          <a:ln w="9525">
            <a:noFill/>
            <a:miter lim="800000"/>
            <a:headEnd/>
            <a:tailEnd/>
          </a:ln>
        </p:spPr>
        <p:txBody>
          <a:bodyPr/>
          <a:lstStyle/>
          <a:p>
            <a:pPr marL="0" marR="0" lvl="0" indent="0" algn="just" defTabSz="914400" rtl="0" eaLnBrk="1" fontAlgn="base" latinLnBrk="0" hangingPunct="1">
              <a:lnSpc>
                <a:spcPct val="120000"/>
              </a:lnSpc>
              <a:spcBef>
                <a:spcPct val="0"/>
              </a:spcBef>
              <a:spcAft>
                <a:spcPct val="0"/>
              </a:spcAft>
              <a:buClr>
                <a:srgbClr val="009999"/>
              </a:buClr>
              <a:buSzPct val="90000"/>
              <a:buFontTx/>
              <a:buNone/>
              <a:tabLst/>
              <a:defRPr/>
            </a:pPr>
            <a:r>
              <a:rPr kumimoji="0" lang="zh-CN" altLang="en-US" sz="2400" b="0" i="0" u="none" strike="noStrike" kern="1200" cap="none" spc="0" normalizeH="0" baseline="0" noProof="0" dirty="0">
                <a:ln>
                  <a:noFill/>
                </a:ln>
                <a:solidFill>
                  <a:srgbClr val="FF0000"/>
                </a:solidFill>
                <a:effectLst/>
                <a:uLnTx/>
                <a:uFillTx/>
                <a:latin typeface="黑体" pitchFamily="49" charset="-122"/>
                <a:ea typeface="黑体" pitchFamily="49" charset="-122"/>
                <a:cs typeface="+mn-cs"/>
              </a:rPr>
              <a:t>约束函数</a:t>
            </a:r>
            <a:r>
              <a:rPr kumimoji="0" lang="zh-CN" altLang="en-US" sz="24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：对所有</a:t>
            </a:r>
            <a:r>
              <a:rPr kumimoji="0" lang="en-US" altLang="zh-CN" sz="2400" b="0" i="0" u="none" strike="noStrike" kern="1200" cap="none" spc="0" normalizeH="0" baseline="0" noProof="0" dirty="0" err="1">
                <a:ln>
                  <a:noFill/>
                </a:ln>
                <a:solidFill>
                  <a:srgbClr val="000000"/>
                </a:solidFill>
                <a:effectLst/>
                <a:uLnTx/>
                <a:uFillTx/>
                <a:latin typeface="黑体" pitchFamily="49" charset="-122"/>
                <a:ea typeface="黑体" pitchFamily="49" charset="-122"/>
                <a:cs typeface="+mn-cs"/>
              </a:rPr>
              <a:t>i</a:t>
            </a:r>
            <a:r>
              <a:rPr kumimoji="0" lang="zh-CN" altLang="en-US" sz="24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和</a:t>
            </a:r>
            <a:r>
              <a:rPr kumimoji="0" lang="en-US" altLang="zh-CN" sz="24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j</a:t>
            </a:r>
            <a:r>
              <a:rPr kumimoji="0" lang="zh-CN" altLang="en-US" sz="24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a:t>
            </a:r>
            <a:r>
              <a:rPr kumimoji="0" lang="en-US" altLang="zh-CN" sz="24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0</a:t>
            </a:r>
            <a:r>
              <a:rPr kumimoji="0" lang="en-US" altLang="zh-CN" sz="24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sym typeface="Symbol" pitchFamily="18" charset="2"/>
              </a:rPr>
              <a:t></a:t>
            </a:r>
            <a:r>
              <a:rPr kumimoji="0" lang="en-US" altLang="zh-CN" sz="24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i,j&lt;k</a:t>
            </a:r>
            <a:r>
              <a:rPr kumimoji="0" lang="zh-CN" altLang="en-US" sz="24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a:t>
            </a:r>
            <a:r>
              <a:rPr kumimoji="0" lang="en-US" altLang="zh-CN" sz="2400" b="0" i="0" u="none" strike="noStrike" kern="1200" cap="none" spc="0" normalizeH="0" baseline="0" noProof="0" dirty="0" err="1">
                <a:ln>
                  <a:noFill/>
                </a:ln>
                <a:solidFill>
                  <a:srgbClr val="000000"/>
                </a:solidFill>
                <a:effectLst/>
                <a:uLnTx/>
                <a:uFillTx/>
                <a:latin typeface="黑体" pitchFamily="49" charset="-122"/>
                <a:ea typeface="黑体" pitchFamily="49" charset="-122"/>
                <a:cs typeface="+mn-cs"/>
              </a:rPr>
              <a:t>i</a:t>
            </a:r>
            <a:r>
              <a:rPr kumimoji="0" lang="en-US" altLang="zh-CN" sz="2400" b="0" i="0" u="none" strike="noStrike" kern="1200" cap="none" spc="0" normalizeH="0" baseline="0" noProof="0" dirty="0" err="1">
                <a:ln>
                  <a:noFill/>
                </a:ln>
                <a:solidFill>
                  <a:srgbClr val="000000"/>
                </a:solidFill>
                <a:effectLst/>
                <a:uLnTx/>
                <a:uFillTx/>
                <a:latin typeface="黑体" pitchFamily="49" charset="-122"/>
                <a:ea typeface="黑体" pitchFamily="49" charset="-122"/>
                <a:cs typeface="+mn-cs"/>
                <a:sym typeface="Symbol" pitchFamily="18" charset="2"/>
              </a:rPr>
              <a:t></a:t>
            </a:r>
            <a:r>
              <a:rPr kumimoji="0" lang="en-US" altLang="zh-CN" sz="2400" b="0" i="0" u="none" strike="noStrike" kern="1200" cap="none" spc="0" normalizeH="0" baseline="0" noProof="0" dirty="0" err="1">
                <a:ln>
                  <a:noFill/>
                </a:ln>
                <a:solidFill>
                  <a:srgbClr val="000000"/>
                </a:solidFill>
                <a:effectLst/>
                <a:uLnTx/>
                <a:uFillTx/>
                <a:latin typeface="黑体" pitchFamily="49" charset="-122"/>
                <a:ea typeface="黑体" pitchFamily="49" charset="-122"/>
                <a:cs typeface="+mn-cs"/>
              </a:rPr>
              <a:t>j</a:t>
            </a:r>
            <a:r>
              <a:rPr kumimoji="0" lang="zh-CN" altLang="en-US" sz="24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，若</a:t>
            </a:r>
            <a:r>
              <a:rPr kumimoji="0" lang="en-US" altLang="zh-CN" sz="24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a[</a:t>
            </a:r>
            <a:r>
              <a:rPr kumimoji="0" lang="en-US" altLang="zh-CN" sz="2400" b="0" i="0" u="none" strike="noStrike" kern="1200" cap="none" spc="0" normalizeH="0" baseline="0" noProof="0" dirty="0" err="1">
                <a:ln>
                  <a:noFill/>
                </a:ln>
                <a:solidFill>
                  <a:srgbClr val="000000"/>
                </a:solidFill>
                <a:effectLst/>
                <a:uLnTx/>
                <a:uFillTx/>
                <a:latin typeface="黑体" pitchFamily="49" charset="-122"/>
                <a:ea typeface="黑体" pitchFamily="49" charset="-122"/>
                <a:cs typeface="+mn-cs"/>
              </a:rPr>
              <a:t>i</a:t>
            </a:r>
            <a:r>
              <a:rPr kumimoji="0" lang="en-US" altLang="zh-CN" sz="24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][j]=1</a:t>
            </a:r>
            <a:r>
              <a:rPr kumimoji="0" lang="zh-CN" altLang="en-US" sz="24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，则</a:t>
            </a:r>
            <a:r>
              <a:rPr kumimoji="0" lang="en-US" altLang="zh-CN" sz="2400" b="0" i="0" u="none" strike="noStrike" kern="1200" cap="none" spc="0" normalizeH="0" baseline="0" noProof="0" dirty="0" err="1">
                <a:ln>
                  <a:noFill/>
                </a:ln>
                <a:solidFill>
                  <a:srgbClr val="000000"/>
                </a:solidFill>
                <a:effectLst/>
                <a:uLnTx/>
                <a:uFillTx/>
                <a:latin typeface="黑体" pitchFamily="49" charset="-122"/>
                <a:ea typeface="黑体" pitchFamily="49" charset="-122"/>
                <a:cs typeface="+mn-cs"/>
              </a:rPr>
              <a:t>x</a:t>
            </a:r>
            <a:r>
              <a:rPr kumimoji="0" lang="en-US" altLang="zh-CN" sz="2400" b="0" i="0" u="none" strike="noStrike" kern="1200" cap="none" spc="0" normalizeH="0" baseline="-30000" noProof="0" dirty="0" err="1">
                <a:ln>
                  <a:noFill/>
                </a:ln>
                <a:solidFill>
                  <a:srgbClr val="000000"/>
                </a:solidFill>
                <a:effectLst/>
                <a:uLnTx/>
                <a:uFillTx/>
                <a:latin typeface="黑体" pitchFamily="49" charset="-122"/>
                <a:ea typeface="黑体" pitchFamily="49" charset="-122"/>
                <a:cs typeface="+mn-cs"/>
              </a:rPr>
              <a:t>i</a:t>
            </a:r>
            <a:r>
              <a:rPr kumimoji="0" lang="en-US" altLang="zh-CN" sz="2400" b="0" i="0" u="none" strike="noStrike" kern="1200" cap="none" spc="0" normalizeH="0" baseline="0" noProof="0" dirty="0" err="1">
                <a:ln>
                  <a:noFill/>
                </a:ln>
                <a:solidFill>
                  <a:srgbClr val="000000"/>
                </a:solidFill>
                <a:effectLst/>
                <a:uLnTx/>
                <a:uFillTx/>
                <a:latin typeface="黑体" pitchFamily="49" charset="-122"/>
                <a:ea typeface="黑体" pitchFamily="49" charset="-122"/>
                <a:cs typeface="+mn-cs"/>
                <a:sym typeface="Symbol" pitchFamily="18" charset="2"/>
              </a:rPr>
              <a:t></a:t>
            </a:r>
            <a:r>
              <a:rPr kumimoji="0" lang="en-US" altLang="zh-CN" sz="2400" b="0" i="0" u="none" strike="noStrike" kern="1200" cap="none" spc="0" normalizeH="0" baseline="0" noProof="0" dirty="0" err="1">
                <a:ln>
                  <a:noFill/>
                </a:ln>
                <a:solidFill>
                  <a:srgbClr val="000000"/>
                </a:solidFill>
                <a:effectLst/>
                <a:uLnTx/>
                <a:uFillTx/>
                <a:latin typeface="黑体" pitchFamily="49" charset="-122"/>
                <a:ea typeface="黑体" pitchFamily="49" charset="-122"/>
                <a:cs typeface="+mn-cs"/>
              </a:rPr>
              <a:t>x</a:t>
            </a:r>
            <a:r>
              <a:rPr kumimoji="0" lang="en-US" altLang="zh-CN" sz="2400" b="0" i="0" u="none" strike="noStrike" kern="1200" cap="none" spc="0" normalizeH="0" baseline="-30000" noProof="0" dirty="0" err="1">
                <a:ln>
                  <a:noFill/>
                </a:ln>
                <a:solidFill>
                  <a:srgbClr val="000000"/>
                </a:solidFill>
                <a:effectLst/>
                <a:uLnTx/>
                <a:uFillTx/>
                <a:latin typeface="黑体" pitchFamily="49" charset="-122"/>
                <a:ea typeface="黑体" pitchFamily="49" charset="-122"/>
                <a:cs typeface="+mn-cs"/>
              </a:rPr>
              <a:t>j</a:t>
            </a:r>
            <a:r>
              <a:rPr kumimoji="0" lang="zh-CN" altLang="en-US" sz="24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a:t>
            </a:r>
            <a:r>
              <a:rPr kumimoji="0" lang="en-US" altLang="zh-CN" sz="24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1≤x</a:t>
            </a:r>
            <a:r>
              <a:rPr kumimoji="0" lang="en-US" altLang="zh-CN" sz="2400" b="0" i="0" u="none" strike="noStrike" kern="1200" cap="none" spc="0" normalizeH="0" baseline="-25000" noProof="0" dirty="0">
                <a:ln>
                  <a:noFill/>
                </a:ln>
                <a:solidFill>
                  <a:srgbClr val="000000"/>
                </a:solidFill>
                <a:effectLst/>
                <a:uLnTx/>
                <a:uFillTx/>
                <a:latin typeface="黑体" pitchFamily="49" charset="-122"/>
                <a:ea typeface="黑体" pitchFamily="49" charset="-122"/>
                <a:cs typeface="+mn-cs"/>
              </a:rPr>
              <a:t>i</a:t>
            </a:r>
            <a:r>
              <a:rPr kumimoji="0" lang="en-US" altLang="zh-CN" sz="24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,x</a:t>
            </a:r>
            <a:r>
              <a:rPr kumimoji="0" lang="en-US" altLang="zh-CN" sz="2400" b="0" i="0" u="none" strike="noStrike" kern="1200" cap="none" spc="0" normalizeH="0" baseline="-25000" noProof="0" dirty="0">
                <a:ln>
                  <a:noFill/>
                </a:ln>
                <a:solidFill>
                  <a:srgbClr val="000000"/>
                </a:solidFill>
                <a:effectLst/>
                <a:uLnTx/>
                <a:uFillTx/>
                <a:latin typeface="黑体" pitchFamily="49" charset="-122"/>
                <a:ea typeface="黑体" pitchFamily="49" charset="-122"/>
                <a:cs typeface="+mn-cs"/>
              </a:rPr>
              <a:t>j</a:t>
            </a:r>
            <a:r>
              <a:rPr kumimoji="0" lang="en-US" altLang="zh-CN" sz="24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≤m</a:t>
            </a:r>
            <a:r>
              <a:rPr kumimoji="0" lang="zh-CN" altLang="en-US" sz="24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a:t>
            </a:r>
          </a:p>
          <a:p>
            <a:pPr marL="0" marR="0" lvl="0" indent="0" algn="just" defTabSz="914400" rtl="0" eaLnBrk="1" fontAlgn="base" latinLnBrk="0" hangingPunct="1">
              <a:lnSpc>
                <a:spcPct val="120000"/>
              </a:lnSpc>
              <a:spcBef>
                <a:spcPct val="0"/>
              </a:spcBef>
              <a:spcAft>
                <a:spcPct val="0"/>
              </a:spcAft>
              <a:buClr>
                <a:srgbClr val="009999"/>
              </a:buClr>
              <a:buSzPct val="90000"/>
              <a:buFontTx/>
              <a:buNone/>
              <a:tabLst/>
              <a:defRPr/>
            </a:pPr>
            <a:endParaRPr kumimoji="0" lang="zh-CN" altLang="en-US" sz="24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endParaRPr>
          </a:p>
        </p:txBody>
      </p:sp>
      <p:sp>
        <p:nvSpPr>
          <p:cNvPr id="73730" name="灯片编号占位符 1"/>
          <p:cNvSpPr txBox="1">
            <a:spLocks/>
          </p:cNvSpPr>
          <p:nvPr/>
        </p:nvSpPr>
        <p:spPr bwMode="auto">
          <a:xfrm>
            <a:off x="7958138" y="6381750"/>
            <a:ext cx="1052512" cy="331788"/>
          </a:xfrm>
          <a:prstGeom prst="rect">
            <a:avLst/>
          </a:prstGeom>
          <a:noFill/>
          <a:ln w="9525">
            <a:noFill/>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63A7120-45A0-467A-8263-D7C63C2010F7}" type="slidenum">
              <a:rPr kumimoji="0" lang="zh-CN" altLang="en-US" sz="1400" b="0" i="0" u="none" strike="noStrike" kern="1200" cap="none" spc="0" normalizeH="0" baseline="0" noProof="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grpSp>
        <p:nvGrpSpPr>
          <p:cNvPr id="54277" name="Group 162"/>
          <p:cNvGrpSpPr>
            <a:grpSpLocks/>
          </p:cNvGrpSpPr>
          <p:nvPr/>
        </p:nvGrpSpPr>
        <p:grpSpPr bwMode="auto">
          <a:xfrm>
            <a:off x="323850" y="2276475"/>
            <a:ext cx="8477250" cy="3097213"/>
            <a:chOff x="204" y="119"/>
            <a:chExt cx="5307" cy="1951"/>
          </a:xfrm>
        </p:grpSpPr>
        <p:grpSp>
          <p:nvGrpSpPr>
            <p:cNvPr id="73735" name="Group 161"/>
            <p:cNvGrpSpPr>
              <a:grpSpLocks/>
            </p:cNvGrpSpPr>
            <p:nvPr/>
          </p:nvGrpSpPr>
          <p:grpSpPr bwMode="auto">
            <a:xfrm>
              <a:off x="386" y="119"/>
              <a:ext cx="5125" cy="1951"/>
              <a:chOff x="386" y="119"/>
              <a:chExt cx="5125" cy="1951"/>
            </a:xfrm>
          </p:grpSpPr>
          <p:sp>
            <p:nvSpPr>
              <p:cNvPr id="73745" name="Oval 8"/>
              <p:cNvSpPr>
                <a:spLocks noChangeArrowheads="1"/>
              </p:cNvSpPr>
              <p:nvPr/>
            </p:nvSpPr>
            <p:spPr bwMode="auto">
              <a:xfrm>
                <a:off x="573" y="1499"/>
                <a:ext cx="141"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46" name="Oval 17"/>
              <p:cNvSpPr>
                <a:spLocks noChangeArrowheads="1"/>
              </p:cNvSpPr>
              <p:nvPr/>
            </p:nvSpPr>
            <p:spPr bwMode="auto">
              <a:xfrm>
                <a:off x="386"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47" name="Oval 18"/>
              <p:cNvSpPr>
                <a:spLocks noChangeArrowheads="1"/>
              </p:cNvSpPr>
              <p:nvPr/>
            </p:nvSpPr>
            <p:spPr bwMode="auto">
              <a:xfrm>
                <a:off x="760"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48" name="Oval 20"/>
              <p:cNvSpPr>
                <a:spLocks noChangeArrowheads="1"/>
              </p:cNvSpPr>
              <p:nvPr/>
            </p:nvSpPr>
            <p:spPr bwMode="auto">
              <a:xfrm>
                <a:off x="573"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49" name="Line 26"/>
              <p:cNvSpPr>
                <a:spLocks noChangeShapeType="1"/>
              </p:cNvSpPr>
              <p:nvPr/>
            </p:nvSpPr>
            <p:spPr bwMode="auto">
              <a:xfrm flipH="1">
                <a:off x="478" y="1642"/>
                <a:ext cx="141"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50" name="Line 27"/>
              <p:cNvSpPr>
                <a:spLocks noChangeShapeType="1"/>
              </p:cNvSpPr>
              <p:nvPr/>
            </p:nvSpPr>
            <p:spPr bwMode="auto">
              <a:xfrm>
                <a:off x="638" y="1642"/>
                <a:ext cx="0"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51" name="Line 28"/>
              <p:cNvSpPr>
                <a:spLocks noChangeShapeType="1"/>
              </p:cNvSpPr>
              <p:nvPr/>
            </p:nvSpPr>
            <p:spPr bwMode="auto">
              <a:xfrm>
                <a:off x="666" y="1642"/>
                <a:ext cx="142"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52" name="Oval 63"/>
              <p:cNvSpPr>
                <a:spLocks noChangeArrowheads="1"/>
              </p:cNvSpPr>
              <p:nvPr/>
            </p:nvSpPr>
            <p:spPr bwMode="auto">
              <a:xfrm>
                <a:off x="1136" y="1499"/>
                <a:ext cx="141"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53" name="Oval 64"/>
              <p:cNvSpPr>
                <a:spLocks noChangeArrowheads="1"/>
              </p:cNvSpPr>
              <p:nvPr/>
            </p:nvSpPr>
            <p:spPr bwMode="auto">
              <a:xfrm>
                <a:off x="949"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54" name="Oval 65"/>
              <p:cNvSpPr>
                <a:spLocks noChangeArrowheads="1"/>
              </p:cNvSpPr>
              <p:nvPr/>
            </p:nvSpPr>
            <p:spPr bwMode="auto">
              <a:xfrm>
                <a:off x="1323"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55" name="Oval 66"/>
              <p:cNvSpPr>
                <a:spLocks noChangeArrowheads="1"/>
              </p:cNvSpPr>
              <p:nvPr/>
            </p:nvSpPr>
            <p:spPr bwMode="auto">
              <a:xfrm>
                <a:off x="1136"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56" name="Line 67"/>
              <p:cNvSpPr>
                <a:spLocks noChangeShapeType="1"/>
              </p:cNvSpPr>
              <p:nvPr/>
            </p:nvSpPr>
            <p:spPr bwMode="auto">
              <a:xfrm flipH="1">
                <a:off x="1041" y="1642"/>
                <a:ext cx="141"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57" name="Line 68"/>
              <p:cNvSpPr>
                <a:spLocks noChangeShapeType="1"/>
              </p:cNvSpPr>
              <p:nvPr/>
            </p:nvSpPr>
            <p:spPr bwMode="auto">
              <a:xfrm>
                <a:off x="1201" y="1642"/>
                <a:ext cx="0"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58" name="Line 69"/>
              <p:cNvSpPr>
                <a:spLocks noChangeShapeType="1"/>
              </p:cNvSpPr>
              <p:nvPr/>
            </p:nvSpPr>
            <p:spPr bwMode="auto">
              <a:xfrm>
                <a:off x="1229" y="1642"/>
                <a:ext cx="142"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59" name="Oval 70"/>
              <p:cNvSpPr>
                <a:spLocks noChangeArrowheads="1"/>
              </p:cNvSpPr>
              <p:nvPr/>
            </p:nvSpPr>
            <p:spPr bwMode="auto">
              <a:xfrm>
                <a:off x="1700" y="1499"/>
                <a:ext cx="141"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60" name="Oval 71"/>
              <p:cNvSpPr>
                <a:spLocks noChangeArrowheads="1"/>
              </p:cNvSpPr>
              <p:nvPr/>
            </p:nvSpPr>
            <p:spPr bwMode="auto">
              <a:xfrm>
                <a:off x="1513"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61" name="Oval 72"/>
              <p:cNvSpPr>
                <a:spLocks noChangeArrowheads="1"/>
              </p:cNvSpPr>
              <p:nvPr/>
            </p:nvSpPr>
            <p:spPr bwMode="auto">
              <a:xfrm>
                <a:off x="1887"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62" name="Oval 73"/>
              <p:cNvSpPr>
                <a:spLocks noChangeArrowheads="1"/>
              </p:cNvSpPr>
              <p:nvPr/>
            </p:nvSpPr>
            <p:spPr bwMode="auto">
              <a:xfrm>
                <a:off x="1700"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63" name="Line 74"/>
              <p:cNvSpPr>
                <a:spLocks noChangeShapeType="1"/>
              </p:cNvSpPr>
              <p:nvPr/>
            </p:nvSpPr>
            <p:spPr bwMode="auto">
              <a:xfrm flipH="1">
                <a:off x="1605" y="1642"/>
                <a:ext cx="141"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64" name="Line 75"/>
              <p:cNvSpPr>
                <a:spLocks noChangeShapeType="1"/>
              </p:cNvSpPr>
              <p:nvPr/>
            </p:nvSpPr>
            <p:spPr bwMode="auto">
              <a:xfrm>
                <a:off x="1765" y="1642"/>
                <a:ext cx="0"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65" name="Line 76"/>
              <p:cNvSpPr>
                <a:spLocks noChangeShapeType="1"/>
              </p:cNvSpPr>
              <p:nvPr/>
            </p:nvSpPr>
            <p:spPr bwMode="auto">
              <a:xfrm>
                <a:off x="1793" y="1642"/>
                <a:ext cx="142"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66" name="Oval 78"/>
              <p:cNvSpPr>
                <a:spLocks noChangeArrowheads="1"/>
              </p:cNvSpPr>
              <p:nvPr/>
            </p:nvSpPr>
            <p:spPr bwMode="auto">
              <a:xfrm>
                <a:off x="1137" y="833"/>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67" name="Line 84"/>
              <p:cNvSpPr>
                <a:spLocks noChangeShapeType="1"/>
              </p:cNvSpPr>
              <p:nvPr/>
            </p:nvSpPr>
            <p:spPr bwMode="auto">
              <a:xfrm>
                <a:off x="1203" y="976"/>
                <a:ext cx="0" cy="523"/>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68" name="Line 85"/>
              <p:cNvSpPr>
                <a:spLocks noChangeShapeType="1"/>
              </p:cNvSpPr>
              <p:nvPr/>
            </p:nvSpPr>
            <p:spPr bwMode="auto">
              <a:xfrm>
                <a:off x="1231" y="976"/>
                <a:ext cx="517" cy="523"/>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69" name="Line 86"/>
              <p:cNvSpPr>
                <a:spLocks noChangeShapeType="1"/>
              </p:cNvSpPr>
              <p:nvPr/>
            </p:nvSpPr>
            <p:spPr bwMode="auto">
              <a:xfrm flipH="1">
                <a:off x="667" y="976"/>
                <a:ext cx="517" cy="523"/>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70" name="Oval 87"/>
              <p:cNvSpPr>
                <a:spLocks noChangeArrowheads="1"/>
              </p:cNvSpPr>
              <p:nvPr/>
            </p:nvSpPr>
            <p:spPr bwMode="auto">
              <a:xfrm>
                <a:off x="2316" y="1499"/>
                <a:ext cx="141"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71" name="Oval 88"/>
              <p:cNvSpPr>
                <a:spLocks noChangeArrowheads="1"/>
              </p:cNvSpPr>
              <p:nvPr/>
            </p:nvSpPr>
            <p:spPr bwMode="auto">
              <a:xfrm>
                <a:off x="2129"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72" name="Oval 89"/>
              <p:cNvSpPr>
                <a:spLocks noChangeArrowheads="1"/>
              </p:cNvSpPr>
              <p:nvPr/>
            </p:nvSpPr>
            <p:spPr bwMode="auto">
              <a:xfrm>
                <a:off x="2503"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73" name="Oval 90"/>
              <p:cNvSpPr>
                <a:spLocks noChangeArrowheads="1"/>
              </p:cNvSpPr>
              <p:nvPr/>
            </p:nvSpPr>
            <p:spPr bwMode="auto">
              <a:xfrm>
                <a:off x="2316" y="1927"/>
                <a:ext cx="139"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74" name="Line 91"/>
              <p:cNvSpPr>
                <a:spLocks noChangeShapeType="1"/>
              </p:cNvSpPr>
              <p:nvPr/>
            </p:nvSpPr>
            <p:spPr bwMode="auto">
              <a:xfrm flipH="1">
                <a:off x="2221" y="1642"/>
                <a:ext cx="141"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75" name="Line 92"/>
              <p:cNvSpPr>
                <a:spLocks noChangeShapeType="1"/>
              </p:cNvSpPr>
              <p:nvPr/>
            </p:nvSpPr>
            <p:spPr bwMode="auto">
              <a:xfrm>
                <a:off x="2381" y="1642"/>
                <a:ext cx="0"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76" name="Line 93"/>
              <p:cNvSpPr>
                <a:spLocks noChangeShapeType="1"/>
              </p:cNvSpPr>
              <p:nvPr/>
            </p:nvSpPr>
            <p:spPr bwMode="auto">
              <a:xfrm>
                <a:off x="2409" y="1642"/>
                <a:ext cx="142"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77" name="Oval 94"/>
              <p:cNvSpPr>
                <a:spLocks noChangeArrowheads="1"/>
              </p:cNvSpPr>
              <p:nvPr/>
            </p:nvSpPr>
            <p:spPr bwMode="auto">
              <a:xfrm>
                <a:off x="2879" y="1499"/>
                <a:ext cx="141"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78" name="Oval 95"/>
              <p:cNvSpPr>
                <a:spLocks noChangeArrowheads="1"/>
              </p:cNvSpPr>
              <p:nvPr/>
            </p:nvSpPr>
            <p:spPr bwMode="auto">
              <a:xfrm>
                <a:off x="2692"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79" name="Oval 96"/>
              <p:cNvSpPr>
                <a:spLocks noChangeArrowheads="1"/>
              </p:cNvSpPr>
              <p:nvPr/>
            </p:nvSpPr>
            <p:spPr bwMode="auto">
              <a:xfrm>
                <a:off x="3066"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80" name="Oval 97"/>
              <p:cNvSpPr>
                <a:spLocks noChangeArrowheads="1"/>
              </p:cNvSpPr>
              <p:nvPr/>
            </p:nvSpPr>
            <p:spPr bwMode="auto">
              <a:xfrm>
                <a:off x="2879" y="1927"/>
                <a:ext cx="139"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81" name="Line 98"/>
              <p:cNvSpPr>
                <a:spLocks noChangeShapeType="1"/>
              </p:cNvSpPr>
              <p:nvPr/>
            </p:nvSpPr>
            <p:spPr bwMode="auto">
              <a:xfrm flipH="1">
                <a:off x="2784" y="1642"/>
                <a:ext cx="141"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82" name="Line 99"/>
              <p:cNvSpPr>
                <a:spLocks noChangeShapeType="1"/>
              </p:cNvSpPr>
              <p:nvPr/>
            </p:nvSpPr>
            <p:spPr bwMode="auto">
              <a:xfrm>
                <a:off x="2944" y="1642"/>
                <a:ext cx="0"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83" name="Line 100"/>
              <p:cNvSpPr>
                <a:spLocks noChangeShapeType="1"/>
              </p:cNvSpPr>
              <p:nvPr/>
            </p:nvSpPr>
            <p:spPr bwMode="auto">
              <a:xfrm>
                <a:off x="2972" y="1642"/>
                <a:ext cx="142"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84" name="Oval 101"/>
              <p:cNvSpPr>
                <a:spLocks noChangeArrowheads="1"/>
              </p:cNvSpPr>
              <p:nvPr/>
            </p:nvSpPr>
            <p:spPr bwMode="auto">
              <a:xfrm>
                <a:off x="3443" y="1499"/>
                <a:ext cx="141"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85" name="Oval 102"/>
              <p:cNvSpPr>
                <a:spLocks noChangeArrowheads="1"/>
              </p:cNvSpPr>
              <p:nvPr/>
            </p:nvSpPr>
            <p:spPr bwMode="auto">
              <a:xfrm>
                <a:off x="3256"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86" name="Oval 103"/>
              <p:cNvSpPr>
                <a:spLocks noChangeArrowheads="1"/>
              </p:cNvSpPr>
              <p:nvPr/>
            </p:nvSpPr>
            <p:spPr bwMode="auto">
              <a:xfrm>
                <a:off x="3630"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87" name="Oval 104"/>
              <p:cNvSpPr>
                <a:spLocks noChangeArrowheads="1"/>
              </p:cNvSpPr>
              <p:nvPr/>
            </p:nvSpPr>
            <p:spPr bwMode="auto">
              <a:xfrm>
                <a:off x="3443"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88" name="Line 105"/>
              <p:cNvSpPr>
                <a:spLocks noChangeShapeType="1"/>
              </p:cNvSpPr>
              <p:nvPr/>
            </p:nvSpPr>
            <p:spPr bwMode="auto">
              <a:xfrm flipH="1">
                <a:off x="3348" y="1642"/>
                <a:ext cx="141"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89" name="Line 106"/>
              <p:cNvSpPr>
                <a:spLocks noChangeShapeType="1"/>
              </p:cNvSpPr>
              <p:nvPr/>
            </p:nvSpPr>
            <p:spPr bwMode="auto">
              <a:xfrm>
                <a:off x="3508" y="1642"/>
                <a:ext cx="0"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90" name="Line 107"/>
              <p:cNvSpPr>
                <a:spLocks noChangeShapeType="1"/>
              </p:cNvSpPr>
              <p:nvPr/>
            </p:nvSpPr>
            <p:spPr bwMode="auto">
              <a:xfrm>
                <a:off x="3536" y="1642"/>
                <a:ext cx="142"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91" name="Oval 108"/>
              <p:cNvSpPr>
                <a:spLocks noChangeArrowheads="1"/>
              </p:cNvSpPr>
              <p:nvPr/>
            </p:nvSpPr>
            <p:spPr bwMode="auto">
              <a:xfrm>
                <a:off x="2880" y="833"/>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92" name="Line 109"/>
              <p:cNvSpPr>
                <a:spLocks noChangeShapeType="1"/>
              </p:cNvSpPr>
              <p:nvPr/>
            </p:nvSpPr>
            <p:spPr bwMode="auto">
              <a:xfrm>
                <a:off x="2946" y="976"/>
                <a:ext cx="0" cy="523"/>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93" name="Line 110"/>
              <p:cNvSpPr>
                <a:spLocks noChangeShapeType="1"/>
              </p:cNvSpPr>
              <p:nvPr/>
            </p:nvSpPr>
            <p:spPr bwMode="auto">
              <a:xfrm>
                <a:off x="2974" y="976"/>
                <a:ext cx="517" cy="523"/>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94" name="Line 111"/>
              <p:cNvSpPr>
                <a:spLocks noChangeShapeType="1"/>
              </p:cNvSpPr>
              <p:nvPr/>
            </p:nvSpPr>
            <p:spPr bwMode="auto">
              <a:xfrm flipH="1">
                <a:off x="2410" y="976"/>
                <a:ext cx="517" cy="523"/>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795" name="Oval 112"/>
              <p:cNvSpPr>
                <a:spLocks noChangeArrowheads="1"/>
              </p:cNvSpPr>
              <p:nvPr/>
            </p:nvSpPr>
            <p:spPr bwMode="auto">
              <a:xfrm>
                <a:off x="4056" y="1499"/>
                <a:ext cx="141"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96" name="Oval 113"/>
              <p:cNvSpPr>
                <a:spLocks noChangeArrowheads="1"/>
              </p:cNvSpPr>
              <p:nvPr/>
            </p:nvSpPr>
            <p:spPr bwMode="auto">
              <a:xfrm>
                <a:off x="3870"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97" name="Oval 114"/>
              <p:cNvSpPr>
                <a:spLocks noChangeArrowheads="1"/>
              </p:cNvSpPr>
              <p:nvPr/>
            </p:nvSpPr>
            <p:spPr bwMode="auto">
              <a:xfrm>
                <a:off x="4244"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98" name="Oval 115"/>
              <p:cNvSpPr>
                <a:spLocks noChangeArrowheads="1"/>
              </p:cNvSpPr>
              <p:nvPr/>
            </p:nvSpPr>
            <p:spPr bwMode="auto">
              <a:xfrm>
                <a:off x="4056"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799" name="Line 116"/>
              <p:cNvSpPr>
                <a:spLocks noChangeShapeType="1"/>
              </p:cNvSpPr>
              <p:nvPr/>
            </p:nvSpPr>
            <p:spPr bwMode="auto">
              <a:xfrm flipH="1">
                <a:off x="3962" y="1642"/>
                <a:ext cx="141"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800" name="Line 117"/>
              <p:cNvSpPr>
                <a:spLocks noChangeShapeType="1"/>
              </p:cNvSpPr>
              <p:nvPr/>
            </p:nvSpPr>
            <p:spPr bwMode="auto">
              <a:xfrm>
                <a:off x="4122" y="1642"/>
                <a:ext cx="0"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801" name="Line 118"/>
              <p:cNvSpPr>
                <a:spLocks noChangeShapeType="1"/>
              </p:cNvSpPr>
              <p:nvPr/>
            </p:nvSpPr>
            <p:spPr bwMode="auto">
              <a:xfrm>
                <a:off x="4150" y="1642"/>
                <a:ext cx="142"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802" name="Oval 119"/>
              <p:cNvSpPr>
                <a:spLocks noChangeArrowheads="1"/>
              </p:cNvSpPr>
              <p:nvPr/>
            </p:nvSpPr>
            <p:spPr bwMode="auto">
              <a:xfrm>
                <a:off x="4619" y="1499"/>
                <a:ext cx="141"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803" name="Oval 120"/>
              <p:cNvSpPr>
                <a:spLocks noChangeArrowheads="1"/>
              </p:cNvSpPr>
              <p:nvPr/>
            </p:nvSpPr>
            <p:spPr bwMode="auto">
              <a:xfrm>
                <a:off x="4433"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804" name="Oval 121"/>
              <p:cNvSpPr>
                <a:spLocks noChangeArrowheads="1"/>
              </p:cNvSpPr>
              <p:nvPr/>
            </p:nvSpPr>
            <p:spPr bwMode="auto">
              <a:xfrm>
                <a:off x="4807"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805" name="Oval 122"/>
              <p:cNvSpPr>
                <a:spLocks noChangeArrowheads="1"/>
              </p:cNvSpPr>
              <p:nvPr/>
            </p:nvSpPr>
            <p:spPr bwMode="auto">
              <a:xfrm>
                <a:off x="4619"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806" name="Line 123"/>
              <p:cNvSpPr>
                <a:spLocks noChangeShapeType="1"/>
              </p:cNvSpPr>
              <p:nvPr/>
            </p:nvSpPr>
            <p:spPr bwMode="auto">
              <a:xfrm flipH="1">
                <a:off x="4525" y="1642"/>
                <a:ext cx="141"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807" name="Line 124"/>
              <p:cNvSpPr>
                <a:spLocks noChangeShapeType="1"/>
              </p:cNvSpPr>
              <p:nvPr/>
            </p:nvSpPr>
            <p:spPr bwMode="auto">
              <a:xfrm>
                <a:off x="4685" y="1642"/>
                <a:ext cx="0"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808" name="Line 125"/>
              <p:cNvSpPr>
                <a:spLocks noChangeShapeType="1"/>
              </p:cNvSpPr>
              <p:nvPr/>
            </p:nvSpPr>
            <p:spPr bwMode="auto">
              <a:xfrm>
                <a:off x="4713" y="1642"/>
                <a:ext cx="142"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809" name="Oval 126"/>
              <p:cNvSpPr>
                <a:spLocks noChangeArrowheads="1"/>
              </p:cNvSpPr>
              <p:nvPr/>
            </p:nvSpPr>
            <p:spPr bwMode="auto">
              <a:xfrm>
                <a:off x="5183" y="1499"/>
                <a:ext cx="141"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810" name="Oval 127"/>
              <p:cNvSpPr>
                <a:spLocks noChangeArrowheads="1"/>
              </p:cNvSpPr>
              <p:nvPr/>
            </p:nvSpPr>
            <p:spPr bwMode="auto">
              <a:xfrm>
                <a:off x="4997"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811" name="Oval 128"/>
              <p:cNvSpPr>
                <a:spLocks noChangeArrowheads="1"/>
              </p:cNvSpPr>
              <p:nvPr/>
            </p:nvSpPr>
            <p:spPr bwMode="auto">
              <a:xfrm>
                <a:off x="5371"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812" name="Oval 129"/>
              <p:cNvSpPr>
                <a:spLocks noChangeArrowheads="1"/>
              </p:cNvSpPr>
              <p:nvPr/>
            </p:nvSpPr>
            <p:spPr bwMode="auto">
              <a:xfrm>
                <a:off x="5183" y="192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813" name="Line 130"/>
              <p:cNvSpPr>
                <a:spLocks noChangeShapeType="1"/>
              </p:cNvSpPr>
              <p:nvPr/>
            </p:nvSpPr>
            <p:spPr bwMode="auto">
              <a:xfrm flipH="1">
                <a:off x="5089" y="1642"/>
                <a:ext cx="141"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814" name="Line 131"/>
              <p:cNvSpPr>
                <a:spLocks noChangeShapeType="1"/>
              </p:cNvSpPr>
              <p:nvPr/>
            </p:nvSpPr>
            <p:spPr bwMode="auto">
              <a:xfrm>
                <a:off x="5249" y="1642"/>
                <a:ext cx="0"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815" name="Line 132"/>
              <p:cNvSpPr>
                <a:spLocks noChangeShapeType="1"/>
              </p:cNvSpPr>
              <p:nvPr/>
            </p:nvSpPr>
            <p:spPr bwMode="auto">
              <a:xfrm>
                <a:off x="5277" y="1642"/>
                <a:ext cx="142"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816" name="Oval 133"/>
              <p:cNvSpPr>
                <a:spLocks noChangeArrowheads="1"/>
              </p:cNvSpPr>
              <p:nvPr/>
            </p:nvSpPr>
            <p:spPr bwMode="auto">
              <a:xfrm>
                <a:off x="4620" y="833"/>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817" name="Line 134"/>
              <p:cNvSpPr>
                <a:spLocks noChangeShapeType="1"/>
              </p:cNvSpPr>
              <p:nvPr/>
            </p:nvSpPr>
            <p:spPr bwMode="auto">
              <a:xfrm>
                <a:off x="4687" y="976"/>
                <a:ext cx="0" cy="523"/>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818" name="Line 135"/>
              <p:cNvSpPr>
                <a:spLocks noChangeShapeType="1"/>
              </p:cNvSpPr>
              <p:nvPr/>
            </p:nvSpPr>
            <p:spPr bwMode="auto">
              <a:xfrm>
                <a:off x="4715" y="976"/>
                <a:ext cx="517" cy="523"/>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819" name="Line 136"/>
              <p:cNvSpPr>
                <a:spLocks noChangeShapeType="1"/>
              </p:cNvSpPr>
              <p:nvPr/>
            </p:nvSpPr>
            <p:spPr bwMode="auto">
              <a:xfrm flipH="1">
                <a:off x="4151" y="976"/>
                <a:ext cx="517" cy="523"/>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820" name="Oval 137"/>
              <p:cNvSpPr>
                <a:spLocks noChangeArrowheads="1"/>
              </p:cNvSpPr>
              <p:nvPr/>
            </p:nvSpPr>
            <p:spPr bwMode="auto">
              <a:xfrm>
                <a:off x="2876" y="119"/>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3821" name="Line 138"/>
              <p:cNvSpPr>
                <a:spLocks noChangeShapeType="1"/>
              </p:cNvSpPr>
              <p:nvPr/>
            </p:nvSpPr>
            <p:spPr bwMode="auto">
              <a:xfrm flipH="1">
                <a:off x="2943" y="262"/>
                <a:ext cx="0" cy="571"/>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822" name="Line 139"/>
              <p:cNvSpPr>
                <a:spLocks noChangeShapeType="1"/>
              </p:cNvSpPr>
              <p:nvPr/>
            </p:nvSpPr>
            <p:spPr bwMode="auto">
              <a:xfrm>
                <a:off x="2971" y="262"/>
                <a:ext cx="1693" cy="571"/>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3823" name="Line 140"/>
              <p:cNvSpPr>
                <a:spLocks noChangeShapeType="1"/>
              </p:cNvSpPr>
              <p:nvPr/>
            </p:nvSpPr>
            <p:spPr bwMode="auto">
              <a:xfrm flipH="1">
                <a:off x="1231" y="262"/>
                <a:ext cx="1693" cy="571"/>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grpSp>
        <p:sp>
          <p:nvSpPr>
            <p:cNvPr id="73736" name="Text Box 142"/>
            <p:cNvSpPr txBox="1">
              <a:spLocks noChangeArrowheads="1"/>
            </p:cNvSpPr>
            <p:nvPr/>
          </p:nvSpPr>
          <p:spPr bwMode="auto">
            <a:xfrm>
              <a:off x="1791" y="346"/>
              <a:ext cx="318"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x</a:t>
              </a:r>
              <a:r>
                <a:rPr kumimoji="0" lang="en-US" altLang="zh-CN" sz="1800" b="1" i="0" u="none" strike="noStrike" kern="1200" cap="none" spc="0" normalizeH="0" baseline="-25000" noProof="0">
                  <a:ln>
                    <a:noFill/>
                  </a:ln>
                  <a:solidFill>
                    <a:srgbClr val="000000"/>
                  </a:solidFill>
                  <a:effectLst/>
                  <a:uLnTx/>
                  <a:uFillTx/>
                  <a:latin typeface="Arial" charset="0"/>
                  <a:ea typeface="楷体_GB2312"/>
                  <a:cs typeface="楷体_GB2312"/>
                </a:rPr>
                <a:t>0</a:t>
              </a: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3737" name="Text Box 143"/>
            <p:cNvSpPr txBox="1">
              <a:spLocks noChangeArrowheads="1"/>
            </p:cNvSpPr>
            <p:nvPr/>
          </p:nvSpPr>
          <p:spPr bwMode="auto">
            <a:xfrm>
              <a:off x="2562" y="527"/>
              <a:ext cx="318"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x</a:t>
              </a:r>
              <a:r>
                <a:rPr kumimoji="0" lang="en-US" altLang="zh-CN" sz="1800" b="1" i="0" u="none" strike="noStrike" kern="1200" cap="none" spc="0" normalizeH="0" baseline="-25000" noProof="0">
                  <a:ln>
                    <a:noFill/>
                  </a:ln>
                  <a:solidFill>
                    <a:srgbClr val="000000"/>
                  </a:solidFill>
                  <a:effectLst/>
                  <a:uLnTx/>
                  <a:uFillTx/>
                  <a:latin typeface="Arial" charset="0"/>
                  <a:ea typeface="楷体_GB2312"/>
                  <a:cs typeface="楷体_GB2312"/>
                </a:rPr>
                <a:t>0</a:t>
              </a: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=2</a:t>
              </a:r>
            </a:p>
          </p:txBody>
        </p:sp>
        <p:sp>
          <p:nvSpPr>
            <p:cNvPr id="73738" name="Text Box 144"/>
            <p:cNvSpPr txBox="1">
              <a:spLocks noChangeArrowheads="1"/>
            </p:cNvSpPr>
            <p:nvPr/>
          </p:nvSpPr>
          <p:spPr bwMode="auto">
            <a:xfrm>
              <a:off x="3833" y="391"/>
              <a:ext cx="318"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x</a:t>
              </a:r>
              <a:r>
                <a:rPr kumimoji="0" lang="en-US" altLang="zh-CN" sz="1800" b="1" i="0" u="none" strike="noStrike" kern="1200" cap="none" spc="0" normalizeH="0" baseline="-25000" noProof="0">
                  <a:ln>
                    <a:noFill/>
                  </a:ln>
                  <a:solidFill>
                    <a:srgbClr val="000000"/>
                  </a:solidFill>
                  <a:effectLst/>
                  <a:uLnTx/>
                  <a:uFillTx/>
                  <a:latin typeface="Arial" charset="0"/>
                  <a:ea typeface="楷体_GB2312"/>
                  <a:cs typeface="楷体_GB2312"/>
                </a:rPr>
                <a:t>0</a:t>
              </a: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=3</a:t>
              </a:r>
            </a:p>
          </p:txBody>
        </p:sp>
        <p:sp>
          <p:nvSpPr>
            <p:cNvPr id="73739" name="Text Box 145"/>
            <p:cNvSpPr txBox="1">
              <a:spLocks noChangeArrowheads="1"/>
            </p:cNvSpPr>
            <p:nvPr/>
          </p:nvSpPr>
          <p:spPr bwMode="auto">
            <a:xfrm>
              <a:off x="657" y="1080"/>
              <a:ext cx="318"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x</a:t>
              </a:r>
              <a:r>
                <a:rPr kumimoji="0" lang="en-US" altLang="zh-CN" sz="1800" b="1" i="0" u="none" strike="noStrike" kern="1200" cap="none" spc="0" normalizeH="0" baseline="-25000" noProof="0">
                  <a:ln>
                    <a:noFill/>
                  </a:ln>
                  <a:solidFill>
                    <a:srgbClr val="000000"/>
                  </a:solidFill>
                  <a:effectLst/>
                  <a:uLnTx/>
                  <a:uFillTx/>
                  <a:latin typeface="Arial" charset="0"/>
                  <a:ea typeface="楷体_GB2312"/>
                  <a:cs typeface="楷体_GB2312"/>
                </a:rPr>
                <a:t>1</a:t>
              </a: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3740" name="Text Box 146"/>
            <p:cNvSpPr txBox="1">
              <a:spLocks noChangeArrowheads="1"/>
            </p:cNvSpPr>
            <p:nvPr/>
          </p:nvSpPr>
          <p:spPr bwMode="auto">
            <a:xfrm>
              <a:off x="1247" y="1261"/>
              <a:ext cx="318"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x</a:t>
              </a:r>
              <a:r>
                <a:rPr kumimoji="0" lang="en-US" altLang="zh-CN" sz="1800" b="1" i="0" u="none" strike="noStrike" kern="1200" cap="none" spc="0" normalizeH="0" baseline="-25000" noProof="0">
                  <a:ln>
                    <a:noFill/>
                  </a:ln>
                  <a:solidFill>
                    <a:srgbClr val="000000"/>
                  </a:solidFill>
                  <a:effectLst/>
                  <a:uLnTx/>
                  <a:uFillTx/>
                  <a:latin typeface="Arial" charset="0"/>
                  <a:ea typeface="楷体_GB2312"/>
                  <a:cs typeface="楷体_GB2312"/>
                </a:rPr>
                <a:t>1</a:t>
              </a: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=2</a:t>
              </a:r>
            </a:p>
          </p:txBody>
        </p:sp>
        <p:sp>
          <p:nvSpPr>
            <p:cNvPr id="73741" name="Text Box 147"/>
            <p:cNvSpPr txBox="1">
              <a:spLocks noChangeArrowheads="1"/>
            </p:cNvSpPr>
            <p:nvPr/>
          </p:nvSpPr>
          <p:spPr bwMode="auto">
            <a:xfrm>
              <a:off x="1519" y="1072"/>
              <a:ext cx="318"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x</a:t>
              </a:r>
              <a:r>
                <a:rPr kumimoji="0" lang="en-US" altLang="zh-CN" sz="1800" b="1" i="0" u="none" strike="noStrike" kern="1200" cap="none" spc="0" normalizeH="0" baseline="-25000" noProof="0">
                  <a:ln>
                    <a:noFill/>
                  </a:ln>
                  <a:solidFill>
                    <a:srgbClr val="000000"/>
                  </a:solidFill>
                  <a:effectLst/>
                  <a:uLnTx/>
                  <a:uFillTx/>
                  <a:latin typeface="Arial" charset="0"/>
                  <a:ea typeface="楷体_GB2312"/>
                  <a:cs typeface="楷体_GB2312"/>
                </a:rPr>
                <a:t>1</a:t>
              </a: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=3</a:t>
              </a:r>
            </a:p>
          </p:txBody>
        </p:sp>
        <p:sp>
          <p:nvSpPr>
            <p:cNvPr id="73742" name="Text Box 148"/>
            <p:cNvSpPr txBox="1">
              <a:spLocks noChangeArrowheads="1"/>
            </p:cNvSpPr>
            <p:nvPr/>
          </p:nvSpPr>
          <p:spPr bwMode="auto">
            <a:xfrm>
              <a:off x="204" y="1661"/>
              <a:ext cx="318"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x</a:t>
              </a:r>
              <a:r>
                <a:rPr kumimoji="0" lang="en-US" altLang="zh-CN" sz="1800" b="1" i="0" u="none" strike="noStrike" kern="1200" cap="none" spc="0" normalizeH="0" baseline="-25000" noProof="0">
                  <a:ln>
                    <a:noFill/>
                  </a:ln>
                  <a:solidFill>
                    <a:srgbClr val="000000"/>
                  </a:solidFill>
                  <a:effectLst/>
                  <a:uLnTx/>
                  <a:uFillTx/>
                  <a:latin typeface="Arial" charset="0"/>
                  <a:ea typeface="楷体_GB2312"/>
                  <a:cs typeface="楷体_GB2312"/>
                </a:rPr>
                <a:t>2</a:t>
              </a: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3743" name="Text Box 149"/>
            <p:cNvSpPr txBox="1">
              <a:spLocks noChangeArrowheads="1"/>
            </p:cNvSpPr>
            <p:nvPr/>
          </p:nvSpPr>
          <p:spPr bwMode="auto">
            <a:xfrm>
              <a:off x="656" y="1715"/>
              <a:ext cx="9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2</a:t>
              </a:r>
            </a:p>
          </p:txBody>
        </p:sp>
        <p:sp>
          <p:nvSpPr>
            <p:cNvPr id="73744" name="Text Box 150"/>
            <p:cNvSpPr txBox="1">
              <a:spLocks noChangeArrowheads="1"/>
            </p:cNvSpPr>
            <p:nvPr/>
          </p:nvSpPr>
          <p:spPr bwMode="auto">
            <a:xfrm>
              <a:off x="793" y="1670"/>
              <a:ext cx="9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3</a:t>
              </a:r>
            </a:p>
          </p:txBody>
        </p:sp>
      </p:grpSp>
      <p:sp>
        <p:nvSpPr>
          <p:cNvPr id="73732" name="AutoShape 164"/>
          <p:cNvSpPr>
            <a:spLocks noChangeArrowheads="1"/>
          </p:cNvSpPr>
          <p:nvPr/>
        </p:nvSpPr>
        <p:spPr bwMode="auto">
          <a:xfrm>
            <a:off x="276225" y="1914525"/>
            <a:ext cx="1368425" cy="504825"/>
          </a:xfrm>
          <a:prstGeom prst="wedgeRectCallout">
            <a:avLst>
              <a:gd name="adj1" fmla="val -18097"/>
              <a:gd name="adj2" fmla="val -115093"/>
            </a:avLst>
          </a:prstGeom>
          <a:noFill/>
          <a:ln w="28575">
            <a:solidFill>
              <a:srgbClr val="FF0000"/>
            </a:solidFill>
            <a:miter lim="800000"/>
            <a:headEnd/>
            <a:tailEnd/>
          </a:ln>
          <a:effectLst/>
        </p:spPr>
        <p:txBody>
          <a:bodyPr/>
          <a:lstStyle/>
          <a:p>
            <a:pPr fontAlgn="base">
              <a:spcBef>
                <a:spcPct val="0"/>
              </a:spcBef>
              <a:spcAft>
                <a:spcPct val="0"/>
              </a:spcAft>
            </a:pPr>
            <a:r>
              <a:rPr lang="zh-CN" altLang="en-US" sz="2000">
                <a:solidFill>
                  <a:srgbClr val="000000"/>
                </a:solidFill>
                <a:latin typeface="黑体"/>
                <a:ea typeface="黑体"/>
              </a:rPr>
              <a:t>颜色号</a:t>
            </a:r>
          </a:p>
        </p:txBody>
      </p:sp>
      <p:sp>
        <p:nvSpPr>
          <p:cNvPr id="54279" name="Text Box 151"/>
          <p:cNvSpPr txBox="1">
            <a:spLocks noChangeArrowheads="1"/>
          </p:cNvSpPr>
          <p:nvPr/>
        </p:nvSpPr>
        <p:spPr bwMode="auto">
          <a:xfrm>
            <a:off x="795338" y="5749925"/>
            <a:ext cx="7704137" cy="457200"/>
          </a:xfrm>
          <a:prstGeom prst="rect">
            <a:avLst/>
          </a:prstGeom>
          <a:noFill/>
          <a:ln>
            <a:noFill/>
          </a:ln>
          <a:effectLst/>
        </p:spPr>
        <p:txBody>
          <a:bodyPr>
            <a:spAutoFit/>
          </a:bodyPr>
          <a:lstStyle>
            <a:lvl1pPr eaLnBrk="0" hangingPunct="0">
              <a:spcBef>
                <a:spcPct val="20000"/>
              </a:spcBef>
              <a:defRPr sz="2400">
                <a:solidFill>
                  <a:schemeClr val="tx1"/>
                </a:solidFill>
                <a:latin typeface="黑体" pitchFamily="49" charset="-122"/>
                <a:ea typeface="黑体" pitchFamily="49"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黑体"/>
                <a:ea typeface="黑体"/>
                <a:cs typeface="+mn-cs"/>
              </a:rPr>
              <a:t>图</a:t>
            </a:r>
            <a:r>
              <a:rPr kumimoji="0" lang="en-US" altLang="zh-CN" sz="2400" b="0" i="0" u="none" strike="noStrike" kern="1200" cap="none" spc="0" normalizeH="0" baseline="0" noProof="0" dirty="0">
                <a:ln>
                  <a:noFill/>
                </a:ln>
                <a:solidFill>
                  <a:srgbClr val="000000"/>
                </a:solidFill>
                <a:effectLst/>
                <a:uLnTx/>
                <a:uFillTx/>
                <a:latin typeface="黑体"/>
                <a:ea typeface="黑体"/>
                <a:cs typeface="+mn-cs"/>
              </a:rPr>
              <a:t>5-13   n=3,m=3</a:t>
            </a:r>
            <a:r>
              <a:rPr kumimoji="0" lang="zh-CN" altLang="en-US" sz="2400" b="0" i="0" u="none" strike="noStrike" kern="1200" cap="none" spc="0" normalizeH="0" baseline="0" noProof="0" dirty="0">
                <a:ln>
                  <a:noFill/>
                </a:ln>
                <a:solidFill>
                  <a:srgbClr val="000000"/>
                </a:solidFill>
                <a:effectLst/>
                <a:uLnTx/>
                <a:uFillTx/>
                <a:latin typeface="黑体"/>
                <a:ea typeface="黑体"/>
                <a:cs typeface="+mn-cs"/>
              </a:rPr>
              <a:t>的图的</a:t>
            </a:r>
            <a:r>
              <a:rPr kumimoji="0" lang="en-US" altLang="zh-CN" sz="2400" b="0" i="0" u="none" strike="noStrike" kern="1200" cap="none" spc="0" normalizeH="0" baseline="0" noProof="0" dirty="0">
                <a:ln>
                  <a:noFill/>
                </a:ln>
                <a:solidFill>
                  <a:srgbClr val="000000"/>
                </a:solidFill>
                <a:effectLst/>
                <a:uLnTx/>
                <a:uFillTx/>
                <a:latin typeface="黑体"/>
                <a:ea typeface="黑体"/>
                <a:cs typeface="+mn-cs"/>
              </a:rPr>
              <a:t>m-</a:t>
            </a:r>
            <a:r>
              <a:rPr kumimoji="0" lang="zh-CN" altLang="en-US" sz="2400" b="0" i="0" u="none" strike="noStrike" kern="1200" cap="none" spc="0" normalizeH="0" baseline="0" noProof="0" dirty="0">
                <a:ln>
                  <a:noFill/>
                </a:ln>
                <a:solidFill>
                  <a:srgbClr val="000000"/>
                </a:solidFill>
                <a:effectLst/>
                <a:uLnTx/>
                <a:uFillTx/>
                <a:latin typeface="黑体"/>
                <a:ea typeface="黑体"/>
                <a:cs typeface="+mn-cs"/>
              </a:rPr>
              <a:t>着色判定问题的状态空间树</a:t>
            </a:r>
          </a:p>
        </p:txBody>
      </p:sp>
      <p:sp>
        <p:nvSpPr>
          <p:cNvPr id="54280" name="矩形标注 1"/>
          <p:cNvSpPr>
            <a:spLocks noChangeArrowheads="1"/>
          </p:cNvSpPr>
          <p:nvPr/>
        </p:nvSpPr>
        <p:spPr bwMode="auto">
          <a:xfrm>
            <a:off x="5795963" y="1236663"/>
            <a:ext cx="2781300" cy="923925"/>
          </a:xfrm>
          <a:prstGeom prst="wedgeRectCallout">
            <a:avLst>
              <a:gd name="adj1" fmla="val -74778"/>
              <a:gd name="adj2" fmla="val 76394"/>
            </a:avLst>
          </a:prstGeom>
          <a:solidFill>
            <a:schemeClr val="bg2"/>
          </a:solidFill>
          <a:ln w="44450" algn="ctr">
            <a:solidFill>
              <a:schemeClr val="tx1"/>
            </a:solidFill>
            <a:round/>
            <a:headEnd/>
            <a:tailEnd type="triangle" w="med" len="med"/>
          </a:ln>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rPr>
              <a:t>一棵度数为</a:t>
            </a:r>
            <a:r>
              <a:rPr kumimoji="0" lang="en-US" altLang="zh-CN" sz="1800" b="0" i="0" u="none" strike="noStrike" kern="1200" cap="none" spc="0" normalizeH="0" baseline="0" noProof="0">
                <a:ln>
                  <a:noFill/>
                </a:ln>
                <a:solidFill>
                  <a:srgbClr val="000000"/>
                </a:solidFill>
                <a:effectLst/>
                <a:uLnTx/>
                <a:uFillTx/>
                <a:latin typeface="Verdana" pitchFamily="34" charset="0"/>
                <a:ea typeface="宋体" charset="-122"/>
                <a:cs typeface="+mn-cs"/>
              </a:rPr>
              <a:t>m</a:t>
            </a:r>
            <a:r>
              <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rPr>
              <a:t>，高为</a:t>
            </a:r>
            <a:r>
              <a:rPr kumimoji="0" lang="en-US" altLang="zh-CN" sz="1800" b="0" i="0" u="none" strike="noStrike" kern="1200" cap="none" spc="0" normalizeH="0" baseline="0" noProof="0">
                <a:ln>
                  <a:noFill/>
                </a:ln>
                <a:solidFill>
                  <a:srgbClr val="000000"/>
                </a:solidFill>
                <a:effectLst/>
                <a:uLnTx/>
                <a:uFillTx/>
                <a:latin typeface="Verdana" pitchFamily="34" charset="0"/>
                <a:ea typeface="宋体" charset="-122"/>
                <a:cs typeface="+mn-cs"/>
              </a:rPr>
              <a:t>n+1</a:t>
            </a:r>
            <a:r>
              <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rPr>
              <a:t>的树。在</a:t>
            </a:r>
            <a:r>
              <a:rPr kumimoji="0" lang="en-US" altLang="zh-CN" sz="1800" b="0" i="0" u="none" strike="noStrike" kern="1200" cap="none" spc="0" normalizeH="0" baseline="0" noProof="0">
                <a:ln>
                  <a:noFill/>
                </a:ln>
                <a:solidFill>
                  <a:srgbClr val="000000"/>
                </a:solidFill>
                <a:effectLst/>
                <a:uLnTx/>
                <a:uFillTx/>
                <a:latin typeface="Verdana" pitchFamily="34" charset="0"/>
                <a:ea typeface="宋体" charset="-122"/>
                <a:cs typeface="+mn-cs"/>
              </a:rPr>
              <a:t>i</a:t>
            </a:r>
            <a:r>
              <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rPr>
              <a:t>级上的每个结点有</a:t>
            </a:r>
            <a:r>
              <a:rPr kumimoji="0" lang="en-US" altLang="zh-CN" sz="1800" b="0" i="0" u="none" strike="noStrike" kern="1200" cap="none" spc="0" normalizeH="0" baseline="0" noProof="0">
                <a:ln>
                  <a:noFill/>
                </a:ln>
                <a:solidFill>
                  <a:srgbClr val="000000"/>
                </a:solidFill>
                <a:effectLst/>
                <a:uLnTx/>
                <a:uFillTx/>
                <a:latin typeface="Verdana" pitchFamily="34" charset="0"/>
                <a:ea typeface="宋体" charset="-122"/>
                <a:cs typeface="+mn-cs"/>
              </a:rPr>
              <a:t>m</a:t>
            </a:r>
            <a:r>
              <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rPr>
              <a:t>个儿子。</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277"/>
                                        </p:tgtEl>
                                        <p:attrNameLst>
                                          <p:attrName>style.visibility</p:attrName>
                                        </p:attrNameLst>
                                      </p:cBhvr>
                                      <p:to>
                                        <p:strVal val="visible"/>
                                      </p:to>
                                    </p:set>
                                    <p:anim calcmode="lin" valueType="num">
                                      <p:cBhvr additive="base">
                                        <p:cTn id="7" dur="500" fill="hold"/>
                                        <p:tgtEl>
                                          <p:spTgt spid="54277"/>
                                        </p:tgtEl>
                                        <p:attrNameLst>
                                          <p:attrName>ppt_x</p:attrName>
                                        </p:attrNameLst>
                                      </p:cBhvr>
                                      <p:tavLst>
                                        <p:tav tm="0">
                                          <p:val>
                                            <p:strVal val="#ppt_x"/>
                                          </p:val>
                                        </p:tav>
                                        <p:tav tm="100000">
                                          <p:val>
                                            <p:strVal val="#ppt_x"/>
                                          </p:val>
                                        </p:tav>
                                      </p:tavLst>
                                    </p:anim>
                                    <p:anim calcmode="lin" valueType="num">
                                      <p:cBhvr additive="base">
                                        <p:cTn id="8" dur="500" fill="hold"/>
                                        <p:tgtEl>
                                          <p:spTgt spid="5427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4279"/>
                                        </p:tgtEl>
                                        <p:attrNameLst>
                                          <p:attrName>style.visibility</p:attrName>
                                        </p:attrNameLst>
                                      </p:cBhvr>
                                      <p:to>
                                        <p:strVal val="visible"/>
                                      </p:to>
                                    </p:set>
                                    <p:anim calcmode="lin" valueType="num">
                                      <p:cBhvr additive="base">
                                        <p:cTn id="11" dur="500" fill="hold"/>
                                        <p:tgtEl>
                                          <p:spTgt spid="54279"/>
                                        </p:tgtEl>
                                        <p:attrNameLst>
                                          <p:attrName>ppt_x</p:attrName>
                                        </p:attrNameLst>
                                      </p:cBhvr>
                                      <p:tavLst>
                                        <p:tav tm="0">
                                          <p:val>
                                            <p:strVal val="#ppt_x"/>
                                          </p:val>
                                        </p:tav>
                                        <p:tav tm="100000">
                                          <p:val>
                                            <p:strVal val="#ppt_x"/>
                                          </p:val>
                                        </p:tav>
                                      </p:tavLst>
                                    </p:anim>
                                    <p:anim calcmode="lin" valueType="num">
                                      <p:cBhvr additive="base">
                                        <p:cTn id="12" dur="500" fill="hold"/>
                                        <p:tgtEl>
                                          <p:spTgt spid="5427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4280"/>
                                        </p:tgtEl>
                                        <p:attrNameLst>
                                          <p:attrName>style.visibility</p:attrName>
                                        </p:attrNameLst>
                                      </p:cBhvr>
                                      <p:to>
                                        <p:strVal val="visible"/>
                                      </p:to>
                                    </p:set>
                                    <p:anim calcmode="lin" valueType="num">
                                      <p:cBhvr additive="base">
                                        <p:cTn id="17" dur="500" fill="hold"/>
                                        <p:tgtEl>
                                          <p:spTgt spid="54280"/>
                                        </p:tgtEl>
                                        <p:attrNameLst>
                                          <p:attrName>ppt_x</p:attrName>
                                        </p:attrNameLst>
                                      </p:cBhvr>
                                      <p:tavLst>
                                        <p:tav tm="0">
                                          <p:val>
                                            <p:strVal val="#ppt_x"/>
                                          </p:val>
                                        </p:tav>
                                        <p:tav tm="100000">
                                          <p:val>
                                            <p:strVal val="#ppt_x"/>
                                          </p:val>
                                        </p:tav>
                                      </p:tavLst>
                                    </p:anim>
                                    <p:anim calcmode="lin" valueType="num">
                                      <p:cBhvr additive="base">
                                        <p:cTn id="18" dur="500" fill="hold"/>
                                        <p:tgtEl>
                                          <p:spTgt spid="542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9" grpId="0"/>
      <p:bldP spid="5428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p:cNvSpPr>
          <p:nvPr>
            <p:ph type="title"/>
          </p:nvPr>
        </p:nvSpPr>
        <p:spPr/>
        <p:txBody>
          <a:bodyPr/>
          <a:lstStyle/>
          <a:p>
            <a:r>
              <a:rPr lang="zh-CN" altLang="en-US" dirty="0"/>
              <a:t>例子</a:t>
            </a:r>
          </a:p>
        </p:txBody>
      </p:sp>
      <p:sp>
        <p:nvSpPr>
          <p:cNvPr id="74754" name="内容占位符 2"/>
          <p:cNvSpPr>
            <a:spLocks noGrp="1"/>
          </p:cNvSpPr>
          <p:nvPr>
            <p:ph idx="1"/>
          </p:nvPr>
        </p:nvSpPr>
        <p:spPr>
          <a:xfrm>
            <a:off x="468313" y="1412875"/>
            <a:ext cx="8229600" cy="1173163"/>
          </a:xfrm>
        </p:spPr>
        <p:txBody>
          <a:bodyPr/>
          <a:lstStyle/>
          <a:p>
            <a:r>
              <a:rPr lang="zh-CN" altLang="en-US" dirty="0"/>
              <a:t>有如下无向连通图，给出</a:t>
            </a:r>
            <a:r>
              <a:rPr lang="en-US" altLang="zh-CN" dirty="0"/>
              <a:t>3</a:t>
            </a:r>
            <a:r>
              <a:rPr lang="zh-CN" altLang="en-US" dirty="0"/>
              <a:t>着色方案。</a:t>
            </a:r>
            <a:endParaRPr lang="en-US" altLang="zh-CN" dirty="0"/>
          </a:p>
          <a:p>
            <a:r>
              <a:rPr lang="zh-CN" altLang="en-US" dirty="0"/>
              <a:t>解向量为</a:t>
            </a:r>
            <a:r>
              <a:rPr lang="en-US" altLang="zh-CN" dirty="0"/>
              <a:t>X=(x</a:t>
            </a:r>
            <a:r>
              <a:rPr lang="en-US" altLang="zh-CN" baseline="-25000" dirty="0"/>
              <a:t>0</a:t>
            </a:r>
            <a:r>
              <a:rPr lang="en-US" altLang="zh-CN" dirty="0"/>
              <a:t>,x</a:t>
            </a:r>
            <a:r>
              <a:rPr lang="en-US" altLang="zh-CN" baseline="-25000" dirty="0"/>
              <a:t>1</a:t>
            </a:r>
            <a:r>
              <a:rPr lang="en-US" altLang="zh-CN" dirty="0"/>
              <a:t>,x</a:t>
            </a:r>
            <a:r>
              <a:rPr lang="en-US" altLang="zh-CN" baseline="-25000" dirty="0"/>
              <a:t>2</a:t>
            </a:r>
            <a:r>
              <a:rPr lang="en-US" altLang="zh-CN" dirty="0"/>
              <a:t>,x</a:t>
            </a:r>
            <a:r>
              <a:rPr lang="en-US" altLang="zh-CN" baseline="-25000" dirty="0"/>
              <a:t>3</a:t>
            </a:r>
            <a:r>
              <a:rPr lang="en-US" altLang="zh-CN" dirty="0"/>
              <a:t>)</a:t>
            </a:r>
            <a:endParaRPr lang="zh-CN" altLang="en-US" dirty="0"/>
          </a:p>
        </p:txBody>
      </p:sp>
      <p:grpSp>
        <p:nvGrpSpPr>
          <p:cNvPr id="74755" name="Group 114"/>
          <p:cNvGrpSpPr>
            <a:grpSpLocks/>
          </p:cNvGrpSpPr>
          <p:nvPr/>
        </p:nvGrpSpPr>
        <p:grpSpPr bwMode="auto">
          <a:xfrm>
            <a:off x="2682875" y="2687638"/>
            <a:ext cx="2087563" cy="1727200"/>
            <a:chOff x="567" y="346"/>
            <a:chExt cx="1315" cy="1088"/>
          </a:xfrm>
        </p:grpSpPr>
        <p:sp>
          <p:nvSpPr>
            <p:cNvPr id="74757" name="Line 6"/>
            <p:cNvSpPr>
              <a:spLocks noChangeShapeType="1"/>
            </p:cNvSpPr>
            <p:nvPr/>
          </p:nvSpPr>
          <p:spPr bwMode="auto">
            <a:xfrm>
              <a:off x="884" y="482"/>
              <a:ext cx="681" cy="0"/>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4758" name="Line 7"/>
            <p:cNvSpPr>
              <a:spLocks noChangeShapeType="1"/>
            </p:cNvSpPr>
            <p:nvPr/>
          </p:nvSpPr>
          <p:spPr bwMode="auto">
            <a:xfrm flipV="1">
              <a:off x="839" y="1298"/>
              <a:ext cx="771" cy="0"/>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4759" name="Line 11"/>
            <p:cNvSpPr>
              <a:spLocks noChangeShapeType="1"/>
            </p:cNvSpPr>
            <p:nvPr/>
          </p:nvSpPr>
          <p:spPr bwMode="auto">
            <a:xfrm flipH="1">
              <a:off x="839" y="572"/>
              <a:ext cx="771" cy="590"/>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4760" name="Line 12"/>
            <p:cNvSpPr>
              <a:spLocks noChangeShapeType="1"/>
            </p:cNvSpPr>
            <p:nvPr/>
          </p:nvSpPr>
          <p:spPr bwMode="auto">
            <a:xfrm>
              <a:off x="703" y="663"/>
              <a:ext cx="0" cy="499"/>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4761" name="Line 13"/>
            <p:cNvSpPr>
              <a:spLocks noChangeShapeType="1"/>
            </p:cNvSpPr>
            <p:nvPr/>
          </p:nvSpPr>
          <p:spPr bwMode="auto">
            <a:xfrm flipV="1">
              <a:off x="1746" y="663"/>
              <a:ext cx="0" cy="499"/>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4762" name="Oval 14"/>
            <p:cNvSpPr>
              <a:spLocks noChangeArrowheads="1"/>
            </p:cNvSpPr>
            <p:nvPr/>
          </p:nvSpPr>
          <p:spPr bwMode="auto">
            <a:xfrm>
              <a:off x="567" y="1117"/>
              <a:ext cx="317" cy="317"/>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4763" name="Oval 15"/>
            <p:cNvSpPr>
              <a:spLocks noChangeArrowheads="1"/>
            </p:cNvSpPr>
            <p:nvPr/>
          </p:nvSpPr>
          <p:spPr bwMode="auto">
            <a:xfrm>
              <a:off x="567" y="346"/>
              <a:ext cx="317" cy="317"/>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4764" name="Oval 16"/>
            <p:cNvSpPr>
              <a:spLocks noChangeArrowheads="1"/>
            </p:cNvSpPr>
            <p:nvPr/>
          </p:nvSpPr>
          <p:spPr bwMode="auto">
            <a:xfrm>
              <a:off x="1565" y="346"/>
              <a:ext cx="317" cy="317"/>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4765" name="Oval 17"/>
            <p:cNvSpPr>
              <a:spLocks noChangeArrowheads="1"/>
            </p:cNvSpPr>
            <p:nvPr/>
          </p:nvSpPr>
          <p:spPr bwMode="auto">
            <a:xfrm>
              <a:off x="1565" y="1117"/>
              <a:ext cx="317" cy="317"/>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4766" name="Text Box 19"/>
            <p:cNvSpPr txBox="1">
              <a:spLocks noChangeArrowheads="1"/>
            </p:cNvSpPr>
            <p:nvPr/>
          </p:nvSpPr>
          <p:spPr bwMode="auto">
            <a:xfrm>
              <a:off x="659" y="1159"/>
              <a:ext cx="181" cy="23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charset="0"/>
                  <a:ea typeface="楷体_GB2312"/>
                  <a:cs typeface="楷体_GB2312"/>
                </a:rPr>
                <a:t>3</a:t>
              </a:r>
            </a:p>
          </p:txBody>
        </p:sp>
        <p:sp>
          <p:nvSpPr>
            <p:cNvPr id="74767" name="Text Box 20"/>
            <p:cNvSpPr txBox="1">
              <a:spLocks noChangeArrowheads="1"/>
            </p:cNvSpPr>
            <p:nvPr/>
          </p:nvSpPr>
          <p:spPr bwMode="auto">
            <a:xfrm>
              <a:off x="1655" y="391"/>
              <a:ext cx="181" cy="23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4768" name="Text Box 21"/>
            <p:cNvSpPr txBox="1">
              <a:spLocks noChangeArrowheads="1"/>
            </p:cNvSpPr>
            <p:nvPr/>
          </p:nvSpPr>
          <p:spPr bwMode="auto">
            <a:xfrm>
              <a:off x="1655" y="1161"/>
              <a:ext cx="181" cy="23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charset="0"/>
                  <a:ea typeface="楷体_GB2312"/>
                  <a:cs typeface="楷体_GB2312"/>
                </a:rPr>
                <a:t>2</a:t>
              </a:r>
            </a:p>
          </p:txBody>
        </p:sp>
        <p:sp>
          <p:nvSpPr>
            <p:cNvPr id="74769" name="Text Box 22"/>
            <p:cNvSpPr txBox="1">
              <a:spLocks noChangeArrowheads="1"/>
            </p:cNvSpPr>
            <p:nvPr/>
          </p:nvSpPr>
          <p:spPr bwMode="auto">
            <a:xfrm>
              <a:off x="657" y="391"/>
              <a:ext cx="181" cy="23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charset="0"/>
                  <a:ea typeface="楷体_GB2312"/>
                  <a:cs typeface="楷体_GB2312"/>
                </a:rPr>
                <a:t>0</a:t>
              </a:r>
            </a:p>
          </p:txBody>
        </p:sp>
      </p:grpSp>
      <p:sp>
        <p:nvSpPr>
          <p:cNvPr id="74756" name="灯片编号占位符 1"/>
          <p:cNvSpPr txBox="1">
            <a:spLocks/>
          </p:cNvSpPr>
          <p:nvPr/>
        </p:nvSpPr>
        <p:spPr bwMode="auto">
          <a:xfrm>
            <a:off x="7958138" y="6381750"/>
            <a:ext cx="1052512" cy="331788"/>
          </a:xfrm>
          <a:prstGeom prst="rect">
            <a:avLst/>
          </a:prstGeom>
          <a:noFill/>
          <a:ln w="9525">
            <a:noFill/>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FE79DC-F59E-4F41-B443-4C88FE25A5B7}" type="slidenum">
              <a:rPr kumimoji="0" lang="zh-CN" altLang="en-US" sz="1400" b="0" i="0" u="none" strike="noStrike" kern="1200" cap="none" spc="0" normalizeH="0" baseline="0" noProof="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Oval 133"/>
          <p:cNvSpPr>
            <a:spLocks noChangeArrowheads="1"/>
          </p:cNvSpPr>
          <p:nvPr/>
        </p:nvSpPr>
        <p:spPr bwMode="auto">
          <a:xfrm>
            <a:off x="2211388" y="3902075"/>
            <a:ext cx="222250" cy="22701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5778" name="Oval 133"/>
          <p:cNvSpPr>
            <a:spLocks noChangeArrowheads="1"/>
          </p:cNvSpPr>
          <p:nvPr/>
        </p:nvSpPr>
        <p:spPr bwMode="auto">
          <a:xfrm>
            <a:off x="1273175" y="3902075"/>
            <a:ext cx="223838" cy="22701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5779" name="Oval 78"/>
          <p:cNvSpPr>
            <a:spLocks noChangeArrowheads="1"/>
          </p:cNvSpPr>
          <p:nvPr/>
        </p:nvSpPr>
        <p:spPr bwMode="auto">
          <a:xfrm>
            <a:off x="4821238" y="1538288"/>
            <a:ext cx="223837" cy="227012"/>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5780" name="Line 84"/>
          <p:cNvSpPr>
            <a:spLocks noChangeShapeType="1"/>
          </p:cNvSpPr>
          <p:nvPr/>
        </p:nvSpPr>
        <p:spPr bwMode="auto">
          <a:xfrm>
            <a:off x="4970463" y="1746250"/>
            <a:ext cx="0" cy="515938"/>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5781" name="Line 85"/>
          <p:cNvSpPr>
            <a:spLocks noChangeShapeType="1"/>
          </p:cNvSpPr>
          <p:nvPr/>
        </p:nvSpPr>
        <p:spPr bwMode="auto">
          <a:xfrm>
            <a:off x="5103813" y="1660525"/>
            <a:ext cx="1473200" cy="545307"/>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Verdana" pitchFamily="34" charset="0"/>
              <a:ea typeface="宋体" charset="-122"/>
              <a:cs typeface="+mn-cs"/>
            </a:endParaRPr>
          </a:p>
        </p:txBody>
      </p:sp>
      <p:sp>
        <p:nvSpPr>
          <p:cNvPr id="75782" name="Line 86"/>
          <p:cNvSpPr>
            <a:spLocks noChangeShapeType="1"/>
          </p:cNvSpPr>
          <p:nvPr/>
        </p:nvSpPr>
        <p:spPr bwMode="auto">
          <a:xfrm flipH="1">
            <a:off x="4500563" y="1736725"/>
            <a:ext cx="312737" cy="525463"/>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5783" name="Oval 108"/>
          <p:cNvSpPr>
            <a:spLocks noChangeArrowheads="1"/>
          </p:cNvSpPr>
          <p:nvPr/>
        </p:nvSpPr>
        <p:spPr bwMode="auto">
          <a:xfrm>
            <a:off x="6408738" y="1411288"/>
            <a:ext cx="223837" cy="227012"/>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5784" name="Oval 133"/>
          <p:cNvSpPr>
            <a:spLocks noChangeArrowheads="1"/>
          </p:cNvSpPr>
          <p:nvPr/>
        </p:nvSpPr>
        <p:spPr bwMode="auto">
          <a:xfrm>
            <a:off x="7937500" y="1358900"/>
            <a:ext cx="223838" cy="22701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5785" name="Oval 137"/>
          <p:cNvSpPr>
            <a:spLocks noChangeArrowheads="1"/>
          </p:cNvSpPr>
          <p:nvPr/>
        </p:nvSpPr>
        <p:spPr bwMode="auto">
          <a:xfrm>
            <a:off x="6402388" y="763588"/>
            <a:ext cx="223837" cy="227012"/>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5786" name="Line 138"/>
          <p:cNvSpPr>
            <a:spLocks noChangeShapeType="1"/>
          </p:cNvSpPr>
          <p:nvPr/>
        </p:nvSpPr>
        <p:spPr bwMode="auto">
          <a:xfrm>
            <a:off x="6510338" y="990600"/>
            <a:ext cx="11112" cy="368300"/>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5787" name="Line 139"/>
          <p:cNvSpPr>
            <a:spLocks noChangeShapeType="1"/>
          </p:cNvSpPr>
          <p:nvPr/>
        </p:nvSpPr>
        <p:spPr bwMode="auto">
          <a:xfrm>
            <a:off x="6554788" y="990600"/>
            <a:ext cx="1431925" cy="317500"/>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5788" name="Line 140"/>
          <p:cNvSpPr>
            <a:spLocks noChangeShapeType="1"/>
          </p:cNvSpPr>
          <p:nvPr/>
        </p:nvSpPr>
        <p:spPr bwMode="auto">
          <a:xfrm flipH="1">
            <a:off x="4933950" y="990600"/>
            <a:ext cx="1544638" cy="534988"/>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5789" name="Text Box 142"/>
          <p:cNvSpPr txBox="1">
            <a:spLocks noChangeArrowheads="1"/>
          </p:cNvSpPr>
          <p:nvPr/>
        </p:nvSpPr>
        <p:spPr bwMode="auto">
          <a:xfrm>
            <a:off x="1581150" y="1119188"/>
            <a:ext cx="381000" cy="277812"/>
          </a:xfrm>
          <a:prstGeom prst="rect">
            <a:avLst/>
          </a:prstGeom>
          <a:noFill/>
          <a:ln w="9525">
            <a:noFill/>
            <a:miter lim="800000"/>
            <a:headEnd/>
            <a:tailEnd/>
          </a:ln>
        </p:spPr>
        <p:txBody>
          <a:bodyPr wrap="squar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Arial" charset="0"/>
                <a:ea typeface="楷体_GB2312"/>
                <a:cs typeface="楷体_GB2312"/>
              </a:rPr>
              <a:t>x</a:t>
            </a:r>
            <a:r>
              <a:rPr kumimoji="0" lang="en-US" altLang="zh-CN" sz="1800" b="1" i="0" u="none" strike="noStrike" kern="1200" cap="none" spc="0" normalizeH="0" baseline="-25000" noProof="0" dirty="0">
                <a:ln>
                  <a:noFill/>
                </a:ln>
                <a:solidFill>
                  <a:srgbClr val="000000"/>
                </a:solidFill>
                <a:effectLst/>
                <a:uLnTx/>
                <a:uFillTx/>
                <a:latin typeface="Arial" charset="0"/>
                <a:ea typeface="楷体_GB2312"/>
                <a:cs typeface="楷体_GB2312"/>
              </a:rPr>
              <a:t>0</a:t>
            </a:r>
            <a:endParaRPr kumimoji="0" lang="en-US" altLang="zh-CN" sz="1800" b="1" i="0" u="none" strike="noStrike" kern="1200" cap="none" spc="0" normalizeH="0" baseline="0" noProof="0" dirty="0">
              <a:ln>
                <a:noFill/>
              </a:ln>
              <a:solidFill>
                <a:srgbClr val="000000"/>
              </a:solidFill>
              <a:effectLst/>
              <a:uLnTx/>
              <a:uFillTx/>
              <a:latin typeface="Arial" charset="0"/>
              <a:ea typeface="楷体_GB2312"/>
              <a:cs typeface="楷体_GB2312"/>
            </a:endParaRPr>
          </a:p>
        </p:txBody>
      </p:sp>
      <p:sp>
        <p:nvSpPr>
          <p:cNvPr id="75790" name="Text Box 145"/>
          <p:cNvSpPr txBox="1">
            <a:spLocks noChangeArrowheads="1"/>
          </p:cNvSpPr>
          <p:nvPr/>
        </p:nvSpPr>
        <p:spPr bwMode="auto">
          <a:xfrm>
            <a:off x="1603375" y="1866900"/>
            <a:ext cx="307975" cy="274638"/>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Arial" charset="0"/>
                <a:ea typeface="楷体_GB2312"/>
                <a:cs typeface="楷体_GB2312"/>
              </a:rPr>
              <a:t>x</a:t>
            </a:r>
            <a:r>
              <a:rPr kumimoji="0" lang="en-US" altLang="zh-CN" sz="1800" b="1" i="0" u="none" strike="noStrike" kern="1200" cap="none" spc="0" normalizeH="0" baseline="-25000" noProof="0" dirty="0">
                <a:ln>
                  <a:noFill/>
                </a:ln>
                <a:solidFill>
                  <a:srgbClr val="000000"/>
                </a:solidFill>
                <a:effectLst/>
                <a:uLnTx/>
                <a:uFillTx/>
                <a:latin typeface="Arial" charset="0"/>
                <a:ea typeface="楷体_GB2312"/>
                <a:cs typeface="楷体_GB2312"/>
              </a:rPr>
              <a:t>1</a:t>
            </a:r>
            <a:endParaRPr kumimoji="0" lang="en-US" altLang="zh-CN" sz="1800" b="1" i="0" u="none" strike="noStrike" kern="1200" cap="none" spc="0" normalizeH="0" baseline="0" noProof="0" dirty="0">
              <a:ln>
                <a:noFill/>
              </a:ln>
              <a:solidFill>
                <a:srgbClr val="000000"/>
              </a:solidFill>
              <a:effectLst/>
              <a:uLnTx/>
              <a:uFillTx/>
              <a:latin typeface="Arial" charset="0"/>
              <a:ea typeface="楷体_GB2312"/>
              <a:cs typeface="楷体_GB2312"/>
            </a:endParaRPr>
          </a:p>
        </p:txBody>
      </p:sp>
      <p:sp>
        <p:nvSpPr>
          <p:cNvPr id="75791" name="Text Box 148"/>
          <p:cNvSpPr txBox="1">
            <a:spLocks noChangeArrowheads="1"/>
          </p:cNvSpPr>
          <p:nvPr/>
        </p:nvSpPr>
        <p:spPr bwMode="auto">
          <a:xfrm>
            <a:off x="1639093" y="2771431"/>
            <a:ext cx="290513" cy="276225"/>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Arial" charset="0"/>
                <a:ea typeface="楷体_GB2312"/>
                <a:cs typeface="楷体_GB2312"/>
              </a:rPr>
              <a:t>x</a:t>
            </a:r>
            <a:r>
              <a:rPr kumimoji="0" lang="en-US" altLang="zh-CN" sz="1800" b="1" i="0" u="none" strike="noStrike" kern="1200" cap="none" spc="0" normalizeH="0" baseline="-25000" noProof="0" dirty="0">
                <a:ln>
                  <a:noFill/>
                </a:ln>
                <a:solidFill>
                  <a:srgbClr val="000000"/>
                </a:solidFill>
                <a:effectLst/>
                <a:uLnTx/>
                <a:uFillTx/>
                <a:latin typeface="Arial" charset="0"/>
                <a:ea typeface="楷体_GB2312"/>
                <a:cs typeface="楷体_GB2312"/>
              </a:rPr>
              <a:t>2</a:t>
            </a:r>
            <a:endParaRPr kumimoji="0" lang="en-US" altLang="zh-CN" sz="1800" b="1" i="0" u="none" strike="noStrike" kern="1200" cap="none" spc="0" normalizeH="0" baseline="0" noProof="0" dirty="0">
              <a:ln>
                <a:noFill/>
              </a:ln>
              <a:solidFill>
                <a:srgbClr val="000000"/>
              </a:solidFill>
              <a:effectLst/>
              <a:uLnTx/>
              <a:uFillTx/>
              <a:latin typeface="Arial" charset="0"/>
              <a:ea typeface="楷体_GB2312"/>
              <a:cs typeface="楷体_GB2312"/>
            </a:endParaRPr>
          </a:p>
        </p:txBody>
      </p:sp>
      <p:sp>
        <p:nvSpPr>
          <p:cNvPr id="75792" name="Text Box 142"/>
          <p:cNvSpPr txBox="1">
            <a:spLocks noChangeArrowheads="1"/>
          </p:cNvSpPr>
          <p:nvPr/>
        </p:nvSpPr>
        <p:spPr bwMode="auto">
          <a:xfrm>
            <a:off x="5834063" y="879475"/>
            <a:ext cx="296862" cy="276225"/>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5793" name="Text Box 142"/>
          <p:cNvSpPr txBox="1">
            <a:spLocks noChangeArrowheads="1"/>
          </p:cNvSpPr>
          <p:nvPr/>
        </p:nvSpPr>
        <p:spPr bwMode="auto">
          <a:xfrm>
            <a:off x="6534150" y="1036638"/>
            <a:ext cx="296863" cy="276225"/>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2</a:t>
            </a:r>
          </a:p>
        </p:txBody>
      </p:sp>
      <p:sp>
        <p:nvSpPr>
          <p:cNvPr id="75794" name="Text Box 142"/>
          <p:cNvSpPr txBox="1">
            <a:spLocks noChangeArrowheads="1"/>
          </p:cNvSpPr>
          <p:nvPr/>
        </p:nvSpPr>
        <p:spPr bwMode="auto">
          <a:xfrm>
            <a:off x="7156450" y="804863"/>
            <a:ext cx="296863" cy="277812"/>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3</a:t>
            </a:r>
          </a:p>
        </p:txBody>
      </p:sp>
      <p:sp>
        <p:nvSpPr>
          <p:cNvPr id="75795" name="Text Box 142"/>
          <p:cNvSpPr txBox="1">
            <a:spLocks noChangeArrowheads="1"/>
          </p:cNvSpPr>
          <p:nvPr/>
        </p:nvSpPr>
        <p:spPr bwMode="auto">
          <a:xfrm>
            <a:off x="4433888" y="1695450"/>
            <a:ext cx="298450" cy="276225"/>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5796" name="Text Box 142"/>
          <p:cNvSpPr txBox="1">
            <a:spLocks noChangeArrowheads="1"/>
          </p:cNvSpPr>
          <p:nvPr/>
        </p:nvSpPr>
        <p:spPr bwMode="auto">
          <a:xfrm>
            <a:off x="5010150" y="1836738"/>
            <a:ext cx="296863" cy="276225"/>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2</a:t>
            </a:r>
          </a:p>
        </p:txBody>
      </p:sp>
      <p:sp>
        <p:nvSpPr>
          <p:cNvPr id="75797" name="Text Box 142"/>
          <p:cNvSpPr txBox="1">
            <a:spLocks noChangeArrowheads="1"/>
          </p:cNvSpPr>
          <p:nvPr/>
        </p:nvSpPr>
        <p:spPr bwMode="auto">
          <a:xfrm>
            <a:off x="6396196" y="1872853"/>
            <a:ext cx="296863" cy="276225"/>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Arial" charset="0"/>
                <a:ea typeface="楷体_GB2312"/>
                <a:cs typeface="楷体_GB2312"/>
              </a:rPr>
              <a:t>3</a:t>
            </a:r>
          </a:p>
        </p:txBody>
      </p:sp>
      <p:sp>
        <p:nvSpPr>
          <p:cNvPr id="75798" name="Text Box 148"/>
          <p:cNvSpPr txBox="1">
            <a:spLocks noChangeArrowheads="1"/>
          </p:cNvSpPr>
          <p:nvPr/>
        </p:nvSpPr>
        <p:spPr bwMode="auto">
          <a:xfrm>
            <a:off x="732632" y="3682206"/>
            <a:ext cx="290512" cy="276225"/>
          </a:xfrm>
          <a:prstGeom prst="rect">
            <a:avLst/>
          </a:prstGeom>
          <a:noFill/>
          <a:ln w="9525">
            <a:noFill/>
            <a:miter lim="800000"/>
            <a:headEnd/>
            <a:tailEnd/>
          </a:ln>
        </p:spPr>
        <p:txBody>
          <a:bodyPr wrap="square"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Arial" charset="0"/>
                <a:ea typeface="楷体_GB2312"/>
                <a:cs typeface="楷体_GB2312"/>
              </a:rPr>
              <a:t>x</a:t>
            </a:r>
            <a:r>
              <a:rPr kumimoji="0" lang="en-US" altLang="zh-CN" sz="1800" b="1" i="0" u="none" strike="noStrike" kern="1200" cap="none" spc="0" normalizeH="0" baseline="-25000" noProof="0" dirty="0">
                <a:ln>
                  <a:noFill/>
                </a:ln>
                <a:solidFill>
                  <a:srgbClr val="000000"/>
                </a:solidFill>
                <a:effectLst/>
                <a:uLnTx/>
                <a:uFillTx/>
                <a:latin typeface="Arial" charset="0"/>
                <a:ea typeface="楷体_GB2312"/>
                <a:cs typeface="楷体_GB2312"/>
              </a:rPr>
              <a:t>3</a:t>
            </a:r>
            <a:endParaRPr kumimoji="0" lang="en-US" altLang="zh-CN" sz="1800" b="1" i="0" u="none" strike="noStrike" kern="1200" cap="none" spc="0" normalizeH="0" baseline="0" noProof="0" dirty="0">
              <a:ln>
                <a:noFill/>
              </a:ln>
              <a:solidFill>
                <a:srgbClr val="000000"/>
              </a:solidFill>
              <a:effectLst/>
              <a:uLnTx/>
              <a:uFillTx/>
              <a:latin typeface="Arial" charset="0"/>
              <a:ea typeface="楷体_GB2312"/>
              <a:cs typeface="楷体_GB2312"/>
            </a:endParaRPr>
          </a:p>
        </p:txBody>
      </p:sp>
      <p:sp>
        <p:nvSpPr>
          <p:cNvPr id="75799" name="Oval 133"/>
          <p:cNvSpPr>
            <a:spLocks noChangeArrowheads="1"/>
          </p:cNvSpPr>
          <p:nvPr/>
        </p:nvSpPr>
        <p:spPr bwMode="auto">
          <a:xfrm>
            <a:off x="4359275" y="2222500"/>
            <a:ext cx="223838" cy="22701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5800" name="Oval 133"/>
          <p:cNvSpPr>
            <a:spLocks noChangeArrowheads="1"/>
          </p:cNvSpPr>
          <p:nvPr/>
        </p:nvSpPr>
        <p:spPr bwMode="auto">
          <a:xfrm>
            <a:off x="6547642" y="2141537"/>
            <a:ext cx="223838" cy="227012"/>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cxnSp>
        <p:nvCxnSpPr>
          <p:cNvPr id="75801" name="直接连接符 216"/>
          <p:cNvCxnSpPr>
            <a:cxnSpLocks noChangeShapeType="1"/>
          </p:cNvCxnSpPr>
          <p:nvPr/>
        </p:nvCxnSpPr>
        <p:spPr bwMode="auto">
          <a:xfrm>
            <a:off x="695325" y="1638300"/>
            <a:ext cx="4037013" cy="31750"/>
          </a:xfrm>
          <a:prstGeom prst="line">
            <a:avLst/>
          </a:prstGeom>
          <a:noFill/>
          <a:ln w="12700" algn="ctr">
            <a:solidFill>
              <a:schemeClr val="tx1"/>
            </a:solidFill>
            <a:prstDash val="dash"/>
            <a:round/>
            <a:headEnd/>
            <a:tailEnd/>
          </a:ln>
        </p:spPr>
      </p:cxnSp>
      <p:cxnSp>
        <p:nvCxnSpPr>
          <p:cNvPr id="75802" name="直接连接符 220"/>
          <p:cNvCxnSpPr>
            <a:cxnSpLocks noChangeShapeType="1"/>
          </p:cNvCxnSpPr>
          <p:nvPr/>
        </p:nvCxnSpPr>
        <p:spPr bwMode="auto">
          <a:xfrm>
            <a:off x="649288" y="754063"/>
            <a:ext cx="5511800" cy="9525"/>
          </a:xfrm>
          <a:prstGeom prst="line">
            <a:avLst/>
          </a:prstGeom>
          <a:noFill/>
          <a:ln w="12700" algn="ctr">
            <a:solidFill>
              <a:schemeClr val="tx1"/>
            </a:solidFill>
            <a:prstDash val="dash"/>
            <a:round/>
            <a:headEnd/>
            <a:tailEnd/>
          </a:ln>
        </p:spPr>
      </p:cxnSp>
      <p:cxnSp>
        <p:nvCxnSpPr>
          <p:cNvPr id="75803" name="直接连接符 222"/>
          <p:cNvCxnSpPr>
            <a:cxnSpLocks noChangeShapeType="1"/>
          </p:cNvCxnSpPr>
          <p:nvPr/>
        </p:nvCxnSpPr>
        <p:spPr bwMode="auto">
          <a:xfrm>
            <a:off x="766763" y="2376488"/>
            <a:ext cx="3554412" cy="0"/>
          </a:xfrm>
          <a:prstGeom prst="line">
            <a:avLst/>
          </a:prstGeom>
          <a:noFill/>
          <a:ln w="12700" algn="ctr">
            <a:solidFill>
              <a:schemeClr val="tx1"/>
            </a:solidFill>
            <a:prstDash val="dash"/>
            <a:round/>
            <a:headEnd/>
            <a:tailEnd/>
          </a:ln>
        </p:spPr>
      </p:cxnSp>
      <p:cxnSp>
        <p:nvCxnSpPr>
          <p:cNvPr id="75804" name="直接连接符 227"/>
          <p:cNvCxnSpPr>
            <a:cxnSpLocks noChangeShapeType="1"/>
            <a:endCxn id="75814" idx="2"/>
          </p:cNvCxnSpPr>
          <p:nvPr/>
        </p:nvCxnSpPr>
        <p:spPr bwMode="auto">
          <a:xfrm>
            <a:off x="760413" y="3209925"/>
            <a:ext cx="1455737" cy="1588"/>
          </a:xfrm>
          <a:prstGeom prst="line">
            <a:avLst/>
          </a:prstGeom>
          <a:noFill/>
          <a:ln w="12700" algn="ctr">
            <a:solidFill>
              <a:schemeClr val="tx1"/>
            </a:solidFill>
            <a:prstDash val="dash"/>
            <a:round/>
            <a:headEnd/>
            <a:tailEnd/>
          </a:ln>
        </p:spPr>
      </p:cxnSp>
      <p:sp>
        <p:nvSpPr>
          <p:cNvPr id="75805" name="Oval 126"/>
          <p:cNvSpPr>
            <a:spLocks noChangeArrowheads="1"/>
          </p:cNvSpPr>
          <p:nvPr/>
        </p:nvSpPr>
        <p:spPr bwMode="auto">
          <a:xfrm>
            <a:off x="4870450" y="2262188"/>
            <a:ext cx="225425" cy="227012"/>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5806" name="Line 130"/>
          <p:cNvSpPr>
            <a:spLocks noChangeShapeType="1"/>
          </p:cNvSpPr>
          <p:nvPr/>
        </p:nvSpPr>
        <p:spPr bwMode="auto">
          <a:xfrm flipH="1">
            <a:off x="2419350" y="2449513"/>
            <a:ext cx="2463800" cy="757237"/>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5807" name="Line 131"/>
          <p:cNvSpPr>
            <a:spLocks noChangeShapeType="1"/>
          </p:cNvSpPr>
          <p:nvPr/>
        </p:nvSpPr>
        <p:spPr bwMode="auto">
          <a:xfrm flipH="1">
            <a:off x="4494212" y="2517775"/>
            <a:ext cx="485776" cy="670176"/>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5808" name="Line 132"/>
          <p:cNvSpPr>
            <a:spLocks noChangeShapeType="1"/>
          </p:cNvSpPr>
          <p:nvPr/>
        </p:nvSpPr>
        <p:spPr bwMode="auto">
          <a:xfrm>
            <a:off x="5092700" y="2400301"/>
            <a:ext cx="268287" cy="731044"/>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5809" name="Text Box 142"/>
          <p:cNvSpPr txBox="1">
            <a:spLocks noChangeArrowheads="1"/>
          </p:cNvSpPr>
          <p:nvPr/>
        </p:nvSpPr>
        <p:spPr bwMode="auto">
          <a:xfrm>
            <a:off x="3734201" y="2501649"/>
            <a:ext cx="296862" cy="276225"/>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Arial" charset="0"/>
                <a:ea typeface="楷体_GB2312"/>
                <a:cs typeface="楷体_GB2312"/>
              </a:rPr>
              <a:t>1</a:t>
            </a:r>
          </a:p>
        </p:txBody>
      </p:sp>
      <p:sp>
        <p:nvSpPr>
          <p:cNvPr id="75810" name="Text Box 142"/>
          <p:cNvSpPr txBox="1">
            <a:spLocks noChangeArrowheads="1"/>
          </p:cNvSpPr>
          <p:nvPr/>
        </p:nvSpPr>
        <p:spPr bwMode="auto">
          <a:xfrm>
            <a:off x="4491037" y="2569892"/>
            <a:ext cx="296863" cy="277813"/>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Arial" charset="0"/>
                <a:ea typeface="楷体_GB2312"/>
                <a:cs typeface="楷体_GB2312"/>
              </a:rPr>
              <a:t>2</a:t>
            </a:r>
          </a:p>
        </p:txBody>
      </p:sp>
      <p:sp>
        <p:nvSpPr>
          <p:cNvPr id="75811" name="Text Box 142"/>
          <p:cNvSpPr txBox="1">
            <a:spLocks noChangeArrowheads="1"/>
          </p:cNvSpPr>
          <p:nvPr/>
        </p:nvSpPr>
        <p:spPr bwMode="auto">
          <a:xfrm>
            <a:off x="5236406" y="2531921"/>
            <a:ext cx="296863" cy="277812"/>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3</a:t>
            </a:r>
          </a:p>
        </p:txBody>
      </p:sp>
      <p:sp>
        <p:nvSpPr>
          <p:cNvPr id="75812" name="Line 110"/>
          <p:cNvSpPr>
            <a:spLocks noChangeShapeType="1"/>
          </p:cNvSpPr>
          <p:nvPr/>
        </p:nvSpPr>
        <p:spPr bwMode="auto">
          <a:xfrm>
            <a:off x="2419350" y="3282950"/>
            <a:ext cx="620713" cy="64452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5813" name="Line 111"/>
          <p:cNvSpPr>
            <a:spLocks noChangeShapeType="1"/>
          </p:cNvSpPr>
          <p:nvPr/>
        </p:nvSpPr>
        <p:spPr bwMode="auto">
          <a:xfrm flipH="1">
            <a:off x="2314575" y="3349625"/>
            <a:ext cx="0" cy="550863"/>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5814" name="Oval 127"/>
          <p:cNvSpPr>
            <a:spLocks noChangeArrowheads="1"/>
          </p:cNvSpPr>
          <p:nvPr/>
        </p:nvSpPr>
        <p:spPr bwMode="auto">
          <a:xfrm>
            <a:off x="2216150" y="3097213"/>
            <a:ext cx="223838" cy="227012"/>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5815" name="Line 136"/>
          <p:cNvSpPr>
            <a:spLocks noChangeShapeType="1"/>
          </p:cNvSpPr>
          <p:nvPr/>
        </p:nvSpPr>
        <p:spPr bwMode="auto">
          <a:xfrm flipH="1">
            <a:off x="1435100" y="3324225"/>
            <a:ext cx="825500" cy="576263"/>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5816" name="Line 110"/>
          <p:cNvSpPr>
            <a:spLocks noChangeShapeType="1"/>
          </p:cNvSpPr>
          <p:nvPr/>
        </p:nvSpPr>
        <p:spPr bwMode="auto">
          <a:xfrm>
            <a:off x="5493543" y="3339307"/>
            <a:ext cx="619125" cy="64452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5817" name="Line 111"/>
          <p:cNvSpPr>
            <a:spLocks noChangeShapeType="1"/>
          </p:cNvSpPr>
          <p:nvPr/>
        </p:nvSpPr>
        <p:spPr bwMode="auto">
          <a:xfrm flipH="1">
            <a:off x="5387180" y="3405982"/>
            <a:ext cx="0" cy="550862"/>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5818" name="Oval 127"/>
          <p:cNvSpPr>
            <a:spLocks noChangeArrowheads="1"/>
          </p:cNvSpPr>
          <p:nvPr/>
        </p:nvSpPr>
        <p:spPr bwMode="auto">
          <a:xfrm>
            <a:off x="5290343" y="3155157"/>
            <a:ext cx="223837" cy="227012"/>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5819" name="Line 136"/>
          <p:cNvSpPr>
            <a:spLocks noChangeShapeType="1"/>
          </p:cNvSpPr>
          <p:nvPr/>
        </p:nvSpPr>
        <p:spPr bwMode="auto">
          <a:xfrm flipH="1">
            <a:off x="4509293" y="3382169"/>
            <a:ext cx="823912" cy="576263"/>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5820" name="Text Box 142"/>
          <p:cNvSpPr txBox="1">
            <a:spLocks noChangeArrowheads="1"/>
          </p:cNvSpPr>
          <p:nvPr/>
        </p:nvSpPr>
        <p:spPr bwMode="auto">
          <a:xfrm>
            <a:off x="4782343" y="3344069"/>
            <a:ext cx="298450" cy="276225"/>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5821" name="Text Box 142"/>
          <p:cNvSpPr txBox="1">
            <a:spLocks noChangeArrowheads="1"/>
          </p:cNvSpPr>
          <p:nvPr/>
        </p:nvSpPr>
        <p:spPr bwMode="auto">
          <a:xfrm>
            <a:off x="5098255" y="3521869"/>
            <a:ext cx="296863" cy="277813"/>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2</a:t>
            </a:r>
          </a:p>
        </p:txBody>
      </p:sp>
      <p:sp>
        <p:nvSpPr>
          <p:cNvPr id="75822" name="Text Box 142"/>
          <p:cNvSpPr txBox="1">
            <a:spLocks noChangeArrowheads="1"/>
          </p:cNvSpPr>
          <p:nvPr/>
        </p:nvSpPr>
        <p:spPr bwMode="auto">
          <a:xfrm>
            <a:off x="5785643" y="3390107"/>
            <a:ext cx="296862" cy="277812"/>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3</a:t>
            </a:r>
          </a:p>
        </p:txBody>
      </p:sp>
      <p:sp>
        <p:nvSpPr>
          <p:cNvPr id="75823" name="Text Box 142"/>
          <p:cNvSpPr txBox="1">
            <a:spLocks noChangeArrowheads="1"/>
          </p:cNvSpPr>
          <p:nvPr/>
        </p:nvSpPr>
        <p:spPr bwMode="auto">
          <a:xfrm>
            <a:off x="1679575" y="3306763"/>
            <a:ext cx="298450" cy="276225"/>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5824" name="Text Box 142"/>
          <p:cNvSpPr txBox="1">
            <a:spLocks noChangeArrowheads="1"/>
          </p:cNvSpPr>
          <p:nvPr/>
        </p:nvSpPr>
        <p:spPr bwMode="auto">
          <a:xfrm>
            <a:off x="1995488" y="3484563"/>
            <a:ext cx="296862" cy="277812"/>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2</a:t>
            </a:r>
          </a:p>
        </p:txBody>
      </p:sp>
      <p:sp>
        <p:nvSpPr>
          <p:cNvPr id="75825" name="Text Box 142"/>
          <p:cNvSpPr txBox="1">
            <a:spLocks noChangeArrowheads="1"/>
          </p:cNvSpPr>
          <p:nvPr/>
        </p:nvSpPr>
        <p:spPr bwMode="auto">
          <a:xfrm>
            <a:off x="2682875" y="3352800"/>
            <a:ext cx="296863" cy="277813"/>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3</a:t>
            </a:r>
          </a:p>
        </p:txBody>
      </p:sp>
      <p:cxnSp>
        <p:nvCxnSpPr>
          <p:cNvPr id="75826" name="直接连接符 233"/>
          <p:cNvCxnSpPr>
            <a:cxnSpLocks noChangeShapeType="1"/>
          </p:cNvCxnSpPr>
          <p:nvPr/>
        </p:nvCxnSpPr>
        <p:spPr bwMode="auto">
          <a:xfrm>
            <a:off x="830263" y="4014788"/>
            <a:ext cx="447675" cy="0"/>
          </a:xfrm>
          <a:prstGeom prst="line">
            <a:avLst/>
          </a:prstGeom>
          <a:noFill/>
          <a:ln w="12700" algn="ctr">
            <a:solidFill>
              <a:schemeClr val="tx1"/>
            </a:solidFill>
            <a:prstDash val="dash"/>
            <a:round/>
            <a:headEnd/>
            <a:tailEnd/>
          </a:ln>
        </p:spPr>
      </p:cxnSp>
      <p:sp>
        <p:nvSpPr>
          <p:cNvPr id="75827" name="Text Box 142"/>
          <p:cNvSpPr txBox="1">
            <a:spLocks noChangeArrowheads="1"/>
          </p:cNvSpPr>
          <p:nvPr/>
        </p:nvSpPr>
        <p:spPr bwMode="auto">
          <a:xfrm>
            <a:off x="6889750" y="1395413"/>
            <a:ext cx="711200" cy="276225"/>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a:t>
            </a:r>
          </a:p>
        </p:txBody>
      </p:sp>
      <p:sp>
        <p:nvSpPr>
          <p:cNvPr id="75828" name="Text Box 142"/>
          <p:cNvSpPr txBox="1">
            <a:spLocks noChangeArrowheads="1"/>
          </p:cNvSpPr>
          <p:nvPr/>
        </p:nvSpPr>
        <p:spPr bwMode="auto">
          <a:xfrm>
            <a:off x="6534150" y="2146300"/>
            <a:ext cx="711200" cy="277813"/>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Arial" charset="0"/>
                <a:ea typeface="楷体_GB2312"/>
                <a:cs typeface="楷体_GB2312"/>
              </a:rPr>
              <a:t>……</a:t>
            </a:r>
          </a:p>
        </p:txBody>
      </p:sp>
      <p:grpSp>
        <p:nvGrpSpPr>
          <p:cNvPr id="75829" name="Group 114"/>
          <p:cNvGrpSpPr>
            <a:grpSpLocks/>
          </p:cNvGrpSpPr>
          <p:nvPr/>
        </p:nvGrpSpPr>
        <p:grpSpPr bwMode="auto">
          <a:xfrm>
            <a:off x="595313" y="4592638"/>
            <a:ext cx="2087562" cy="1727200"/>
            <a:chOff x="567" y="346"/>
            <a:chExt cx="1315" cy="1088"/>
          </a:xfrm>
        </p:grpSpPr>
        <p:sp>
          <p:nvSpPr>
            <p:cNvPr id="75845" name="Line 6"/>
            <p:cNvSpPr>
              <a:spLocks noChangeShapeType="1"/>
            </p:cNvSpPr>
            <p:nvPr/>
          </p:nvSpPr>
          <p:spPr bwMode="auto">
            <a:xfrm>
              <a:off x="884" y="482"/>
              <a:ext cx="681" cy="0"/>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5846" name="Line 7"/>
            <p:cNvSpPr>
              <a:spLocks noChangeShapeType="1"/>
            </p:cNvSpPr>
            <p:nvPr/>
          </p:nvSpPr>
          <p:spPr bwMode="auto">
            <a:xfrm flipV="1">
              <a:off x="839" y="1298"/>
              <a:ext cx="771" cy="0"/>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5847" name="Line 11"/>
            <p:cNvSpPr>
              <a:spLocks noChangeShapeType="1"/>
            </p:cNvSpPr>
            <p:nvPr/>
          </p:nvSpPr>
          <p:spPr bwMode="auto">
            <a:xfrm flipH="1">
              <a:off x="839" y="572"/>
              <a:ext cx="771" cy="590"/>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5848" name="Line 12"/>
            <p:cNvSpPr>
              <a:spLocks noChangeShapeType="1"/>
            </p:cNvSpPr>
            <p:nvPr/>
          </p:nvSpPr>
          <p:spPr bwMode="auto">
            <a:xfrm>
              <a:off x="703" y="663"/>
              <a:ext cx="0" cy="499"/>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5849" name="Line 13"/>
            <p:cNvSpPr>
              <a:spLocks noChangeShapeType="1"/>
            </p:cNvSpPr>
            <p:nvPr/>
          </p:nvSpPr>
          <p:spPr bwMode="auto">
            <a:xfrm flipV="1">
              <a:off x="1746" y="663"/>
              <a:ext cx="0" cy="499"/>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5850" name="Oval 14"/>
            <p:cNvSpPr>
              <a:spLocks noChangeArrowheads="1"/>
            </p:cNvSpPr>
            <p:nvPr/>
          </p:nvSpPr>
          <p:spPr bwMode="auto">
            <a:xfrm>
              <a:off x="567" y="1117"/>
              <a:ext cx="317" cy="317"/>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5851" name="Oval 15"/>
            <p:cNvSpPr>
              <a:spLocks noChangeArrowheads="1"/>
            </p:cNvSpPr>
            <p:nvPr/>
          </p:nvSpPr>
          <p:spPr bwMode="auto">
            <a:xfrm>
              <a:off x="567" y="346"/>
              <a:ext cx="317" cy="317"/>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5852" name="Oval 16"/>
            <p:cNvSpPr>
              <a:spLocks noChangeArrowheads="1"/>
            </p:cNvSpPr>
            <p:nvPr/>
          </p:nvSpPr>
          <p:spPr bwMode="auto">
            <a:xfrm>
              <a:off x="1565" y="346"/>
              <a:ext cx="317" cy="317"/>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5853" name="Oval 17"/>
            <p:cNvSpPr>
              <a:spLocks noChangeArrowheads="1"/>
            </p:cNvSpPr>
            <p:nvPr/>
          </p:nvSpPr>
          <p:spPr bwMode="auto">
            <a:xfrm>
              <a:off x="1565" y="1117"/>
              <a:ext cx="317" cy="317"/>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5854" name="Text Box 19"/>
            <p:cNvSpPr txBox="1">
              <a:spLocks noChangeArrowheads="1"/>
            </p:cNvSpPr>
            <p:nvPr/>
          </p:nvSpPr>
          <p:spPr bwMode="auto">
            <a:xfrm>
              <a:off x="659" y="1159"/>
              <a:ext cx="181" cy="23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charset="0"/>
                  <a:ea typeface="楷体_GB2312"/>
                  <a:cs typeface="楷体_GB2312"/>
                </a:rPr>
                <a:t>3</a:t>
              </a:r>
            </a:p>
          </p:txBody>
        </p:sp>
        <p:sp>
          <p:nvSpPr>
            <p:cNvPr id="75855" name="Text Box 20"/>
            <p:cNvSpPr txBox="1">
              <a:spLocks noChangeArrowheads="1"/>
            </p:cNvSpPr>
            <p:nvPr/>
          </p:nvSpPr>
          <p:spPr bwMode="auto">
            <a:xfrm>
              <a:off x="1655" y="391"/>
              <a:ext cx="181" cy="23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5856" name="Text Box 21"/>
            <p:cNvSpPr txBox="1">
              <a:spLocks noChangeArrowheads="1"/>
            </p:cNvSpPr>
            <p:nvPr/>
          </p:nvSpPr>
          <p:spPr bwMode="auto">
            <a:xfrm>
              <a:off x="1655" y="1161"/>
              <a:ext cx="181" cy="23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charset="0"/>
                  <a:ea typeface="楷体_GB2312"/>
                  <a:cs typeface="楷体_GB2312"/>
                </a:rPr>
                <a:t>2</a:t>
              </a:r>
            </a:p>
          </p:txBody>
        </p:sp>
        <p:sp>
          <p:nvSpPr>
            <p:cNvPr id="75857" name="Text Box 22"/>
            <p:cNvSpPr txBox="1">
              <a:spLocks noChangeArrowheads="1"/>
            </p:cNvSpPr>
            <p:nvPr/>
          </p:nvSpPr>
          <p:spPr bwMode="auto">
            <a:xfrm>
              <a:off x="657" y="391"/>
              <a:ext cx="181" cy="23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charset="0"/>
                  <a:ea typeface="楷体_GB2312"/>
                  <a:cs typeface="楷体_GB2312"/>
                </a:rPr>
                <a:t>0</a:t>
              </a:r>
            </a:p>
          </p:txBody>
        </p:sp>
      </p:grpSp>
      <p:sp>
        <p:nvSpPr>
          <p:cNvPr id="75830" name="Text Box 164"/>
          <p:cNvSpPr txBox="1">
            <a:spLocks noChangeArrowheads="1"/>
          </p:cNvSpPr>
          <p:nvPr/>
        </p:nvSpPr>
        <p:spPr bwMode="auto">
          <a:xfrm>
            <a:off x="3054350" y="5614988"/>
            <a:ext cx="2232025"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charset="0"/>
                <a:ea typeface="楷体_GB2312"/>
                <a:cs typeface="楷体_GB2312"/>
              </a:rPr>
              <a:t>4</a:t>
            </a:r>
            <a:r>
              <a:rPr kumimoji="0" lang="zh-CN" altLang="en-US" sz="2400" b="1" i="0" u="none" strike="noStrike" kern="1200" cap="none" spc="0" normalizeH="0" baseline="0" noProof="0">
                <a:ln>
                  <a:noFill/>
                </a:ln>
                <a:solidFill>
                  <a:srgbClr val="000000"/>
                </a:solidFill>
                <a:effectLst/>
                <a:uLnTx/>
                <a:uFillTx/>
                <a:latin typeface="Arial" charset="0"/>
                <a:ea typeface="楷体_GB2312"/>
                <a:cs typeface="楷体_GB2312"/>
              </a:rPr>
              <a:t>个结点</a:t>
            </a:r>
            <a:r>
              <a:rPr kumimoji="0" lang="en-US" altLang="zh-CN" sz="2400" b="1" i="0" u="none" strike="noStrike" kern="1200" cap="none" spc="0" normalizeH="0" baseline="0" noProof="0">
                <a:ln>
                  <a:noFill/>
                </a:ln>
                <a:solidFill>
                  <a:srgbClr val="000000"/>
                </a:solidFill>
                <a:effectLst/>
                <a:uLnTx/>
                <a:uFillTx/>
                <a:latin typeface="Arial" charset="0"/>
                <a:ea typeface="楷体_GB2312"/>
                <a:cs typeface="楷体_GB2312"/>
              </a:rPr>
              <a:t>3</a:t>
            </a:r>
            <a:r>
              <a:rPr kumimoji="0" lang="zh-CN" altLang="en-US" sz="2400" b="1" i="0" u="none" strike="noStrike" kern="1200" cap="none" spc="0" normalizeH="0" baseline="0" noProof="0">
                <a:ln>
                  <a:noFill/>
                </a:ln>
                <a:solidFill>
                  <a:srgbClr val="000000"/>
                </a:solidFill>
                <a:effectLst/>
                <a:uLnTx/>
                <a:uFillTx/>
                <a:latin typeface="Arial" charset="0"/>
                <a:ea typeface="楷体_GB2312"/>
                <a:cs typeface="楷体_GB2312"/>
              </a:rPr>
              <a:t>着色</a:t>
            </a:r>
            <a:endParaRPr kumimoji="0" lang="en-US" altLang="zh-CN" sz="24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288" name="乘号 287"/>
          <p:cNvSpPr/>
          <p:nvPr/>
        </p:nvSpPr>
        <p:spPr bwMode="auto">
          <a:xfrm>
            <a:off x="4329113" y="2162175"/>
            <a:ext cx="288925" cy="287338"/>
          </a:xfrm>
          <a:prstGeom prst="mathMultiply">
            <a:avLst/>
          </a:prstGeom>
          <a:solidFill>
            <a:srgbClr val="FF0000"/>
          </a:solidFill>
          <a:ln w="44450" cap="flat" cmpd="sng" algn="ctr">
            <a:solidFill>
              <a:srgbClr val="FF0000"/>
            </a:solidFill>
            <a:prstDash val="solid"/>
            <a:round/>
            <a:headEnd type="none" w="med" len="med"/>
            <a:tailEnd type="triangle" w="med" len="med"/>
          </a:ln>
          <a:effec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289" name="乘号 288"/>
          <p:cNvSpPr/>
          <p:nvPr/>
        </p:nvSpPr>
        <p:spPr bwMode="auto">
          <a:xfrm>
            <a:off x="1208088" y="3870325"/>
            <a:ext cx="288925" cy="287338"/>
          </a:xfrm>
          <a:prstGeom prst="mathMultiply">
            <a:avLst/>
          </a:prstGeom>
          <a:solidFill>
            <a:srgbClr val="FF0000"/>
          </a:solidFill>
          <a:ln w="44450" cap="flat" cmpd="sng" algn="ctr">
            <a:solidFill>
              <a:srgbClr val="FF0000"/>
            </a:solidFill>
            <a:prstDash val="solid"/>
            <a:round/>
            <a:headEnd type="none" w="med" len="med"/>
            <a:tailEnd type="triangle" w="med" len="med"/>
          </a:ln>
          <a:effec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290" name="乘号 289"/>
          <p:cNvSpPr/>
          <p:nvPr/>
        </p:nvSpPr>
        <p:spPr bwMode="auto">
          <a:xfrm>
            <a:off x="2170113" y="3906838"/>
            <a:ext cx="288925" cy="287337"/>
          </a:xfrm>
          <a:prstGeom prst="mathMultiply">
            <a:avLst/>
          </a:prstGeom>
          <a:solidFill>
            <a:srgbClr val="FF0000"/>
          </a:solidFill>
          <a:ln w="44450" cap="flat" cmpd="sng" algn="ctr">
            <a:solidFill>
              <a:srgbClr val="FF0000"/>
            </a:solidFill>
            <a:prstDash val="solid"/>
            <a:round/>
            <a:headEnd type="none" w="med" len="med"/>
            <a:tailEnd type="triangle" w="med" len="med"/>
          </a:ln>
          <a:effec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75834" name="Oval 133"/>
          <p:cNvSpPr>
            <a:spLocks noChangeArrowheads="1"/>
          </p:cNvSpPr>
          <p:nvPr/>
        </p:nvSpPr>
        <p:spPr bwMode="auto">
          <a:xfrm>
            <a:off x="4380705" y="3988594"/>
            <a:ext cx="223838" cy="22701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5835" name="Oval 133"/>
          <p:cNvSpPr>
            <a:spLocks noChangeArrowheads="1"/>
          </p:cNvSpPr>
          <p:nvPr/>
        </p:nvSpPr>
        <p:spPr bwMode="auto">
          <a:xfrm>
            <a:off x="5276055" y="3988594"/>
            <a:ext cx="223838" cy="22701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5836" name="Oval 133"/>
          <p:cNvSpPr>
            <a:spLocks noChangeArrowheads="1"/>
          </p:cNvSpPr>
          <p:nvPr/>
        </p:nvSpPr>
        <p:spPr bwMode="auto">
          <a:xfrm>
            <a:off x="6068218" y="4001294"/>
            <a:ext cx="223837" cy="22701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5837" name="Oval 127"/>
          <p:cNvSpPr>
            <a:spLocks noChangeArrowheads="1"/>
          </p:cNvSpPr>
          <p:nvPr/>
        </p:nvSpPr>
        <p:spPr bwMode="auto">
          <a:xfrm>
            <a:off x="4251535" y="3180300"/>
            <a:ext cx="222250" cy="22701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5838" name="Oval 133"/>
          <p:cNvSpPr>
            <a:spLocks noChangeArrowheads="1"/>
          </p:cNvSpPr>
          <p:nvPr/>
        </p:nvSpPr>
        <p:spPr bwMode="auto">
          <a:xfrm>
            <a:off x="2989263" y="3914775"/>
            <a:ext cx="223837" cy="22701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226" name="乘号 225"/>
          <p:cNvSpPr/>
          <p:nvPr/>
        </p:nvSpPr>
        <p:spPr bwMode="auto">
          <a:xfrm>
            <a:off x="4243157" y="3136105"/>
            <a:ext cx="287337" cy="287337"/>
          </a:xfrm>
          <a:prstGeom prst="mathMultiply">
            <a:avLst/>
          </a:prstGeom>
          <a:solidFill>
            <a:srgbClr val="FF0000"/>
          </a:solidFill>
          <a:ln w="44450" cap="flat" cmpd="sng" algn="ctr">
            <a:solidFill>
              <a:srgbClr val="FF0000"/>
            </a:solidFill>
            <a:prstDash val="solid"/>
            <a:round/>
            <a:headEnd type="none" w="med" len="med"/>
            <a:tailEnd type="triangle" w="med" len="med"/>
          </a:ln>
          <a:effec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227" name="乘号 226"/>
          <p:cNvSpPr/>
          <p:nvPr/>
        </p:nvSpPr>
        <p:spPr bwMode="auto">
          <a:xfrm>
            <a:off x="4317205" y="3947319"/>
            <a:ext cx="287338" cy="288925"/>
          </a:xfrm>
          <a:prstGeom prst="mathMultiply">
            <a:avLst/>
          </a:prstGeom>
          <a:solidFill>
            <a:srgbClr val="FF0000"/>
          </a:solidFill>
          <a:ln w="44450" cap="flat" cmpd="sng" algn="ctr">
            <a:solidFill>
              <a:srgbClr val="FF0000"/>
            </a:solidFill>
            <a:prstDash val="solid"/>
            <a:round/>
            <a:headEnd type="none" w="med" len="med"/>
            <a:tailEnd type="triangle" w="med" len="med"/>
          </a:ln>
          <a:effec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229" name="乘号 228"/>
          <p:cNvSpPr/>
          <p:nvPr/>
        </p:nvSpPr>
        <p:spPr bwMode="auto">
          <a:xfrm>
            <a:off x="5244305" y="3960019"/>
            <a:ext cx="287338" cy="287338"/>
          </a:xfrm>
          <a:prstGeom prst="mathMultiply">
            <a:avLst/>
          </a:prstGeom>
          <a:solidFill>
            <a:srgbClr val="FF0000"/>
          </a:solidFill>
          <a:ln w="44450" cap="flat" cmpd="sng" algn="ctr">
            <a:solidFill>
              <a:srgbClr val="FF0000"/>
            </a:solidFill>
            <a:prstDash val="solid"/>
            <a:round/>
            <a:headEnd type="none" w="med" len="med"/>
            <a:tailEnd type="triangle" w="med" len="med"/>
          </a:ln>
          <a:effec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230" name="乘号 229"/>
          <p:cNvSpPr/>
          <p:nvPr/>
        </p:nvSpPr>
        <p:spPr bwMode="auto">
          <a:xfrm>
            <a:off x="6036468" y="3990182"/>
            <a:ext cx="287337" cy="287337"/>
          </a:xfrm>
          <a:prstGeom prst="mathMultiply">
            <a:avLst/>
          </a:prstGeom>
          <a:solidFill>
            <a:srgbClr val="FF0000"/>
          </a:solidFill>
          <a:ln w="44450" cap="flat" cmpd="sng" algn="ctr">
            <a:solidFill>
              <a:srgbClr val="FF0000"/>
            </a:solidFill>
            <a:prstDash val="solid"/>
            <a:round/>
            <a:headEnd type="none" w="med" len="med"/>
            <a:tailEnd type="triangle" w="med" len="med"/>
          </a:ln>
          <a:effec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2" name="七角星 1"/>
          <p:cNvSpPr/>
          <p:nvPr/>
        </p:nvSpPr>
        <p:spPr bwMode="auto">
          <a:xfrm>
            <a:off x="2952750" y="3854450"/>
            <a:ext cx="287338" cy="288925"/>
          </a:xfrm>
          <a:prstGeom prst="star7">
            <a:avLst/>
          </a:prstGeom>
          <a:solidFill>
            <a:srgbClr val="CCFFCC"/>
          </a:solidFill>
          <a:ln w="44450" cap="flat" cmpd="sng" algn="ctr">
            <a:solidFill>
              <a:srgbClr val="00B050"/>
            </a:solidFill>
            <a:prstDash val="solid"/>
            <a:round/>
            <a:headEnd type="none" w="med" len="med"/>
            <a:tailEnd type="triangle" w="med" len="med"/>
          </a:ln>
          <a:effec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75844" name="灯片编号占位符 1"/>
          <p:cNvSpPr txBox="1">
            <a:spLocks/>
          </p:cNvSpPr>
          <p:nvPr/>
        </p:nvSpPr>
        <p:spPr bwMode="auto">
          <a:xfrm>
            <a:off x="7958138" y="6381750"/>
            <a:ext cx="1052512" cy="331788"/>
          </a:xfrm>
          <a:prstGeom prst="rect">
            <a:avLst/>
          </a:prstGeom>
          <a:noFill/>
          <a:ln w="9525">
            <a:noFill/>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CBBD950-ABEC-430F-A746-55309EF1428F}" type="slidenum">
              <a:rPr kumimoji="0" lang="zh-CN" altLang="en-US" sz="1400" b="0" i="0" u="none" strike="noStrike" kern="1200" cap="none" spc="0" normalizeH="0" baseline="0" noProof="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矩形 3">
            <a:extLst>
              <a:ext uri="{FF2B5EF4-FFF2-40B4-BE49-F238E27FC236}">
                <a16:creationId xmlns:a16="http://schemas.microsoft.com/office/drawing/2014/main" id="{6B8BF1BE-8FA1-4E6F-8E4E-94988C6C7F37}"/>
              </a:ext>
            </a:extLst>
          </p:cNvPr>
          <p:cNvSpPr/>
          <p:nvPr/>
        </p:nvSpPr>
        <p:spPr>
          <a:xfrm>
            <a:off x="2991696" y="4881813"/>
            <a:ext cx="2698175" cy="523220"/>
          </a:xfrm>
          <a:prstGeom prst="rect">
            <a:avLst/>
          </a:prstGeom>
        </p:spPr>
        <p:txBody>
          <a:bodyPr wrap="none">
            <a:spAutoFit/>
          </a:bodyPr>
          <a:lstStyle/>
          <a:p>
            <a:r>
              <a:rPr lang="en-US" altLang="zh-CN" sz="2800" dirty="0"/>
              <a:t>X=(1</a:t>
            </a:r>
            <a:r>
              <a:rPr lang="zh-CN" altLang="en-US" sz="2800" dirty="0"/>
              <a:t>，</a:t>
            </a:r>
            <a:r>
              <a:rPr lang="en-US" altLang="zh-CN" sz="2800" dirty="0"/>
              <a:t>2</a:t>
            </a:r>
            <a:r>
              <a:rPr lang="zh-CN" altLang="en-US" sz="2800" dirty="0"/>
              <a:t>，</a:t>
            </a:r>
            <a:r>
              <a:rPr lang="en-US" altLang="zh-CN" sz="2800" dirty="0"/>
              <a:t>1</a:t>
            </a:r>
            <a:r>
              <a:rPr lang="zh-CN" altLang="en-US" sz="2800" dirty="0"/>
              <a:t>，</a:t>
            </a:r>
            <a:r>
              <a:rPr lang="en-US" altLang="zh-CN" sz="2800" dirty="0"/>
              <a:t>3)</a:t>
            </a:r>
            <a:endParaRPr lang="zh-CN" altLang="en-US" sz="2800" dirty="0"/>
          </a:p>
        </p:txBody>
      </p:sp>
      <p:sp>
        <p:nvSpPr>
          <p:cNvPr id="5" name="文本框 4">
            <a:extLst>
              <a:ext uri="{FF2B5EF4-FFF2-40B4-BE49-F238E27FC236}">
                <a16:creationId xmlns:a16="http://schemas.microsoft.com/office/drawing/2014/main" id="{643802FE-D6D6-4701-9D55-28B21A06B95B}"/>
              </a:ext>
            </a:extLst>
          </p:cNvPr>
          <p:cNvSpPr txBox="1"/>
          <p:nvPr/>
        </p:nvSpPr>
        <p:spPr>
          <a:xfrm>
            <a:off x="5834357" y="5055932"/>
            <a:ext cx="3018836" cy="584775"/>
          </a:xfrm>
          <a:prstGeom prst="rect">
            <a:avLst/>
          </a:prstGeom>
          <a:solidFill>
            <a:srgbClr val="FF0000"/>
          </a:solidFill>
          <a:ln w="9525">
            <a:solidFill>
              <a:srgbClr val="FF0000"/>
            </a:solidFill>
            <a:miter lim="800000"/>
            <a:headEnd/>
            <a:tailEnd/>
          </a:ln>
        </p:spPr>
        <p:txBody>
          <a:bodyPr wrap="square">
            <a:spAutoFit/>
          </a:bodyPr>
          <a:lstStyle>
            <a:defPPr>
              <a:defRPr lang="en-US"/>
            </a:defPPr>
            <a:lvl1pPr marR="0" lvl="0" indent="0" defTabSz="914400" fontAlgn="base">
              <a:lnSpc>
                <a:spcPct val="100000"/>
              </a:lnSpc>
              <a:spcBef>
                <a:spcPct val="50000"/>
              </a:spcBef>
              <a:spcAft>
                <a:spcPct val="0"/>
              </a:spcAft>
              <a:buClrTx/>
              <a:buSzTx/>
              <a:buFontTx/>
              <a:buNone/>
              <a:tabLst/>
              <a:defRPr kumimoji="0" sz="2400" b="1" i="0" u="none" strike="noStrike" cap="none" spc="0" normalizeH="0" baseline="0">
                <a:ln>
                  <a:noFill/>
                </a:ln>
                <a:solidFill>
                  <a:srgbClr val="000000"/>
                </a:solidFill>
                <a:effectLst/>
                <a:uLnTx/>
                <a:uFillTx/>
                <a:latin typeface="Arial" charset="0"/>
                <a:ea typeface="楷体_GB2312"/>
                <a:cs typeface="楷体_GB2312"/>
              </a:defRPr>
            </a:lvl1pPr>
          </a:lstStyle>
          <a:p>
            <a:r>
              <a:rPr lang="zh-CN" altLang="en-US" sz="3200" dirty="0">
                <a:solidFill>
                  <a:srgbClr val="FFFF00"/>
                </a:solidFill>
              </a:rPr>
              <a:t>还有其它解吗？</a:t>
            </a:r>
          </a:p>
        </p:txBody>
      </p:sp>
      <p:sp>
        <p:nvSpPr>
          <p:cNvPr id="86" name="Line 130">
            <a:extLst>
              <a:ext uri="{FF2B5EF4-FFF2-40B4-BE49-F238E27FC236}">
                <a16:creationId xmlns:a16="http://schemas.microsoft.com/office/drawing/2014/main" id="{E3EFBF66-1EC0-4C6C-9DA6-B2FFED433961}"/>
              </a:ext>
            </a:extLst>
          </p:cNvPr>
          <p:cNvSpPr>
            <a:spLocks noChangeShapeType="1"/>
          </p:cNvSpPr>
          <p:nvPr/>
        </p:nvSpPr>
        <p:spPr bwMode="auto">
          <a:xfrm flipH="1">
            <a:off x="6436879" y="2376489"/>
            <a:ext cx="268287" cy="881062"/>
          </a:xfrm>
          <a:prstGeom prst="line">
            <a:avLst/>
          </a:prstGeom>
          <a:noFill/>
          <a:ln w="57150">
            <a:solidFill>
              <a:srgbClr val="FF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87" name="Line 110">
            <a:extLst>
              <a:ext uri="{FF2B5EF4-FFF2-40B4-BE49-F238E27FC236}">
                <a16:creationId xmlns:a16="http://schemas.microsoft.com/office/drawing/2014/main" id="{D7F85D79-1EE9-4C6F-AC7F-E4ECB6609E92}"/>
              </a:ext>
            </a:extLst>
          </p:cNvPr>
          <p:cNvSpPr>
            <a:spLocks noChangeShapeType="1"/>
          </p:cNvSpPr>
          <p:nvPr/>
        </p:nvSpPr>
        <p:spPr bwMode="auto">
          <a:xfrm>
            <a:off x="6441166" y="3225800"/>
            <a:ext cx="620713" cy="644525"/>
          </a:xfrm>
          <a:prstGeom prst="line">
            <a:avLst/>
          </a:prstGeom>
          <a:noFill/>
          <a:ln w="57150">
            <a:solidFill>
              <a:srgbClr val="FF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88" name="七角星 1">
            <a:extLst>
              <a:ext uri="{FF2B5EF4-FFF2-40B4-BE49-F238E27FC236}">
                <a16:creationId xmlns:a16="http://schemas.microsoft.com/office/drawing/2014/main" id="{4ADB1853-A79B-4829-9E7A-FA251FBB624E}"/>
              </a:ext>
            </a:extLst>
          </p:cNvPr>
          <p:cNvSpPr/>
          <p:nvPr/>
        </p:nvSpPr>
        <p:spPr bwMode="auto">
          <a:xfrm>
            <a:off x="7001668" y="3756025"/>
            <a:ext cx="287338" cy="288925"/>
          </a:xfrm>
          <a:prstGeom prst="star7">
            <a:avLst/>
          </a:prstGeom>
          <a:solidFill>
            <a:srgbClr val="CCFFCC"/>
          </a:solidFill>
          <a:ln w="44450" cap="flat" cmpd="sng" algn="ctr">
            <a:solidFill>
              <a:srgbClr val="00B050"/>
            </a:solidFill>
            <a:prstDash val="solid"/>
            <a:round/>
            <a:headEnd type="none" w="med" len="med"/>
            <a:tailEnd type="triangle" w="med" len="med"/>
          </a:ln>
          <a:effec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7" name="任意多边形: 形状 6">
            <a:extLst>
              <a:ext uri="{FF2B5EF4-FFF2-40B4-BE49-F238E27FC236}">
                <a16:creationId xmlns:a16="http://schemas.microsoft.com/office/drawing/2014/main" id="{ADF3EE36-5B55-437F-A5A1-814571B57815}"/>
              </a:ext>
            </a:extLst>
          </p:cNvPr>
          <p:cNvSpPr/>
          <p:nvPr/>
        </p:nvSpPr>
        <p:spPr bwMode="auto">
          <a:xfrm>
            <a:off x="6670676" y="1354138"/>
            <a:ext cx="2229484" cy="3103562"/>
          </a:xfrm>
          <a:custGeom>
            <a:avLst/>
            <a:gdLst>
              <a:gd name="connsiteX0" fmla="*/ 2392680 w 2697480"/>
              <a:gd name="connsiteY0" fmla="*/ 2613660 h 3299460"/>
              <a:gd name="connsiteX1" fmla="*/ 2468880 w 2697480"/>
              <a:gd name="connsiteY1" fmla="*/ 1379220 h 3299460"/>
              <a:gd name="connsiteX2" fmla="*/ 2697480 w 2697480"/>
              <a:gd name="connsiteY2" fmla="*/ 365760 h 3299460"/>
              <a:gd name="connsiteX3" fmla="*/ 1714500 w 2697480"/>
              <a:gd name="connsiteY3" fmla="*/ 0 h 3299460"/>
              <a:gd name="connsiteX4" fmla="*/ 0 w 2697480"/>
              <a:gd name="connsiteY4" fmla="*/ 266700 h 3299460"/>
              <a:gd name="connsiteX5" fmla="*/ 1844040 w 2697480"/>
              <a:gd name="connsiteY5" fmla="*/ 3131820 h 3299460"/>
              <a:gd name="connsiteX6" fmla="*/ 2400300 w 2697480"/>
              <a:gd name="connsiteY6" fmla="*/ 3299460 h 3299460"/>
              <a:gd name="connsiteX7" fmla="*/ 2552700 w 2697480"/>
              <a:gd name="connsiteY7" fmla="*/ 3299460 h 3299460"/>
              <a:gd name="connsiteX8" fmla="*/ 2392680 w 2697480"/>
              <a:gd name="connsiteY8" fmla="*/ 2613660 h 3299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7480" h="3299460">
                <a:moveTo>
                  <a:pt x="2392680" y="2613660"/>
                </a:moveTo>
                <a:lnTo>
                  <a:pt x="2468880" y="1379220"/>
                </a:lnTo>
                <a:lnTo>
                  <a:pt x="2697480" y="365760"/>
                </a:lnTo>
                <a:lnTo>
                  <a:pt x="1714500" y="0"/>
                </a:lnTo>
                <a:lnTo>
                  <a:pt x="0" y="266700"/>
                </a:lnTo>
                <a:lnTo>
                  <a:pt x="1844040" y="3131820"/>
                </a:lnTo>
                <a:lnTo>
                  <a:pt x="2400300" y="3299460"/>
                </a:lnTo>
                <a:lnTo>
                  <a:pt x="2552700" y="3299460"/>
                </a:lnTo>
                <a:lnTo>
                  <a:pt x="2392680" y="2613660"/>
                </a:lnTo>
                <a:close/>
              </a:path>
            </a:pathLst>
          </a:custGeom>
          <a:solidFill>
            <a:schemeClr val="accent1"/>
          </a:solidFill>
          <a:ln w="444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91" name="Text Box 164">
            <a:extLst>
              <a:ext uri="{FF2B5EF4-FFF2-40B4-BE49-F238E27FC236}">
                <a16:creationId xmlns:a16="http://schemas.microsoft.com/office/drawing/2014/main" id="{895764B1-14A2-478A-88BF-D2FA09736960}"/>
              </a:ext>
            </a:extLst>
          </p:cNvPr>
          <p:cNvSpPr txBox="1">
            <a:spLocks noChangeArrowheads="1"/>
          </p:cNvSpPr>
          <p:nvPr/>
        </p:nvSpPr>
        <p:spPr bwMode="auto">
          <a:xfrm>
            <a:off x="7358224" y="1797843"/>
            <a:ext cx="1298419" cy="45720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Arial" charset="0"/>
                <a:ea typeface="楷体_GB2312"/>
                <a:cs typeface="楷体_GB2312"/>
              </a:rPr>
              <a:t>4</a:t>
            </a:r>
            <a:r>
              <a:rPr kumimoji="0" lang="zh-CN" altLang="en-US" sz="2400" b="1" i="0" u="none" strike="noStrike" kern="1200" cap="none" spc="0" normalizeH="0" baseline="0" noProof="0" dirty="0">
                <a:ln>
                  <a:noFill/>
                </a:ln>
                <a:solidFill>
                  <a:srgbClr val="FF0000"/>
                </a:solidFill>
                <a:effectLst/>
                <a:uLnTx/>
                <a:uFillTx/>
                <a:latin typeface="Arial" charset="0"/>
                <a:ea typeface="楷体_GB2312"/>
                <a:cs typeface="楷体_GB2312"/>
              </a:rPr>
              <a:t>个</a:t>
            </a:r>
            <a:r>
              <a:rPr kumimoji="0" lang="en-US" altLang="zh-CN" sz="2400" b="1" i="0" u="none" strike="noStrike" kern="1200" cap="none" spc="0" normalizeH="0" baseline="0" noProof="0" dirty="0">
                <a:ln>
                  <a:noFill/>
                </a:ln>
                <a:solidFill>
                  <a:srgbClr val="FF0000"/>
                </a:solidFill>
                <a:effectLst/>
                <a:uLnTx/>
                <a:uFillTx/>
                <a:latin typeface="Arial" charset="0"/>
                <a:ea typeface="楷体_GB2312"/>
                <a:cs typeface="楷体_GB2312"/>
              </a:rPr>
              <a:t> </a:t>
            </a:r>
            <a:r>
              <a:rPr kumimoji="0" lang="zh-CN" altLang="en-US" sz="2400" b="1" i="0" u="none" strike="noStrike" kern="1200" cap="none" spc="0" normalizeH="0" baseline="0" noProof="0" dirty="0">
                <a:ln>
                  <a:noFill/>
                </a:ln>
                <a:solidFill>
                  <a:srgbClr val="FF0000"/>
                </a:solidFill>
                <a:effectLst/>
                <a:uLnTx/>
                <a:uFillTx/>
                <a:latin typeface="Arial" charset="0"/>
                <a:ea typeface="楷体_GB2312"/>
                <a:cs typeface="楷体_GB2312"/>
              </a:rPr>
              <a:t>解</a:t>
            </a:r>
            <a:endParaRPr kumimoji="0" lang="en-US" altLang="zh-CN" sz="2400" b="1" i="0" u="none" strike="noStrike" kern="1200" cap="none" spc="0" normalizeH="0" baseline="0" noProof="0" dirty="0">
              <a:ln>
                <a:noFill/>
              </a:ln>
              <a:solidFill>
                <a:srgbClr val="FF0000"/>
              </a:solidFill>
              <a:effectLst/>
              <a:uLnTx/>
              <a:uFillTx/>
              <a:latin typeface="Arial" charset="0"/>
              <a:ea typeface="楷体_GB2312"/>
              <a:cs typeface="楷体_GB2312"/>
            </a:endParaRPr>
          </a:p>
        </p:txBody>
      </p:sp>
      <p:sp>
        <p:nvSpPr>
          <p:cNvPr id="105" name="Line 140"/>
          <p:cNvSpPr>
            <a:spLocks noChangeShapeType="1"/>
          </p:cNvSpPr>
          <p:nvPr/>
        </p:nvSpPr>
        <p:spPr bwMode="auto">
          <a:xfrm flipH="1">
            <a:off x="4954588" y="976953"/>
            <a:ext cx="1544638" cy="534988"/>
          </a:xfrm>
          <a:prstGeom prst="line">
            <a:avLst/>
          </a:prstGeom>
          <a:noFill/>
          <a:ln w="28575">
            <a:solidFill>
              <a:schemeClr val="accent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106" name="Line 86"/>
          <p:cNvSpPr>
            <a:spLocks noChangeShapeType="1"/>
          </p:cNvSpPr>
          <p:nvPr/>
        </p:nvSpPr>
        <p:spPr bwMode="auto">
          <a:xfrm flipH="1">
            <a:off x="4520406" y="1723465"/>
            <a:ext cx="312737" cy="525463"/>
          </a:xfrm>
          <a:prstGeom prst="line">
            <a:avLst/>
          </a:prstGeom>
          <a:noFill/>
          <a:ln w="28575">
            <a:solidFill>
              <a:schemeClr val="accent1"/>
            </a:solidFill>
            <a:round/>
            <a:headEnd/>
            <a:tailEnd/>
          </a:ln>
        </p:spPr>
        <p:txBody>
          <a:bodyPr/>
          <a:lstStyle/>
          <a:p>
            <a:pPr fontAlgn="base">
              <a:spcBef>
                <a:spcPct val="0"/>
              </a:spcBef>
              <a:spcAft>
                <a:spcPct val="0"/>
              </a:spcAft>
            </a:pPr>
            <a:endParaRPr lang="zh-CN" altLang="en-US">
              <a:solidFill>
                <a:srgbClr val="000000"/>
              </a:solidFill>
              <a:latin typeface="Verdana" pitchFamily="34" charset="0"/>
              <a:ea typeface="宋体" charset="-122"/>
            </a:endParaRPr>
          </a:p>
        </p:txBody>
      </p:sp>
      <p:sp>
        <p:nvSpPr>
          <p:cNvPr id="107" name="AutoShape 6"/>
          <p:cNvSpPr>
            <a:spLocks/>
          </p:cNvSpPr>
          <p:nvPr/>
        </p:nvSpPr>
        <p:spPr bwMode="auto">
          <a:xfrm>
            <a:off x="2651976" y="4507420"/>
            <a:ext cx="1677138" cy="474157"/>
          </a:xfrm>
          <a:prstGeom prst="borderCallout2">
            <a:avLst>
              <a:gd name="adj1" fmla="val 51134"/>
              <a:gd name="adj2" fmla="val -1225"/>
              <a:gd name="adj3" fmla="val 44044"/>
              <a:gd name="adj4" fmla="val -4822"/>
              <a:gd name="adj5" fmla="val -74677"/>
              <a:gd name="adj6" fmla="val -19009"/>
            </a:avLst>
          </a:prstGeom>
          <a:solidFill>
            <a:srgbClr val="FFFFFF"/>
          </a:solidFill>
          <a:ln w="19050" cap="sq">
            <a:solidFill>
              <a:srgbClr val="FF3300"/>
            </a:solidFill>
            <a:miter lim="800000"/>
            <a:headEnd type="none" w="sm" len="sm"/>
            <a:tailEnd type="oval" w="lg" len="lg"/>
          </a:ln>
        </p:spPr>
        <p:txBody>
          <a:bodyPr/>
          <a:lstStyle/>
          <a:p>
            <a:r>
              <a:rPr lang="en-US" altLang="zh-CN" sz="2000" b="1" dirty="0" smtClean="0">
                <a:latin typeface="Times New Roman" pitchFamily="18" charset="0"/>
                <a:ea typeface="华文细黑" pitchFamily="2" charset="-122"/>
              </a:rPr>
              <a:t>x3=x1</a:t>
            </a:r>
            <a:r>
              <a:rPr lang="zh-CN" altLang="en-US" sz="2000" b="1" dirty="0" smtClean="0">
                <a:latin typeface="Times New Roman" pitchFamily="18" charset="0"/>
                <a:ea typeface="华文细黑" pitchFamily="2" charset="-122"/>
              </a:rPr>
              <a:t>，剪枝</a:t>
            </a:r>
            <a:endParaRPr lang="zh-CN" altLang="en-US" sz="2000" dirty="0">
              <a:latin typeface="黑体" panose="02010609060101010101" pitchFamily="49" charset="-122"/>
              <a:ea typeface="黑体" panose="02010609060101010101" pitchFamily="49" charset="-122"/>
            </a:endParaRPr>
          </a:p>
        </p:txBody>
      </p:sp>
      <p:sp>
        <p:nvSpPr>
          <p:cNvPr id="108" name="AutoShape 6"/>
          <p:cNvSpPr>
            <a:spLocks/>
          </p:cNvSpPr>
          <p:nvPr/>
        </p:nvSpPr>
        <p:spPr bwMode="auto">
          <a:xfrm>
            <a:off x="4877096" y="4629401"/>
            <a:ext cx="1677138" cy="474157"/>
          </a:xfrm>
          <a:prstGeom prst="borderCallout2">
            <a:avLst>
              <a:gd name="adj1" fmla="val 51134"/>
              <a:gd name="adj2" fmla="val -1225"/>
              <a:gd name="adj3" fmla="val 44044"/>
              <a:gd name="adj4" fmla="val -4822"/>
              <a:gd name="adj5" fmla="val -74677"/>
              <a:gd name="adj6" fmla="val -19009"/>
            </a:avLst>
          </a:prstGeom>
          <a:solidFill>
            <a:srgbClr val="FFFFFF"/>
          </a:solidFill>
          <a:ln w="19050" cap="sq">
            <a:solidFill>
              <a:srgbClr val="FF3300"/>
            </a:solidFill>
            <a:miter lim="800000"/>
            <a:headEnd type="none" w="sm" len="sm"/>
            <a:tailEnd type="oval" w="lg" len="lg"/>
          </a:ln>
        </p:spPr>
        <p:txBody>
          <a:bodyPr/>
          <a:lstStyle/>
          <a:p>
            <a:r>
              <a:rPr lang="en-US" altLang="zh-CN" sz="2000" b="1" dirty="0" smtClean="0">
                <a:latin typeface="Times New Roman" pitchFamily="18" charset="0"/>
                <a:ea typeface="华文细黑" pitchFamily="2" charset="-122"/>
              </a:rPr>
              <a:t>x3=x0</a:t>
            </a:r>
            <a:r>
              <a:rPr lang="zh-CN" altLang="en-US" sz="2000" b="1" dirty="0" smtClean="0">
                <a:latin typeface="Times New Roman" pitchFamily="18" charset="0"/>
                <a:ea typeface="华文细黑" pitchFamily="2" charset="-122"/>
              </a:rPr>
              <a:t>，剪枝</a:t>
            </a:r>
            <a:endParaRPr lang="zh-CN" altLang="en-US" sz="2000" dirty="0">
              <a:latin typeface="黑体" panose="02010609060101010101" pitchFamily="49" charset="-122"/>
              <a:ea typeface="黑体" panose="02010609060101010101" pitchFamily="49" charset="-122"/>
            </a:endParaRPr>
          </a:p>
        </p:txBody>
      </p:sp>
      <p:sp>
        <p:nvSpPr>
          <p:cNvPr id="109" name="AutoShape 6"/>
          <p:cNvSpPr>
            <a:spLocks/>
          </p:cNvSpPr>
          <p:nvPr/>
        </p:nvSpPr>
        <p:spPr bwMode="auto">
          <a:xfrm>
            <a:off x="5738047" y="4638639"/>
            <a:ext cx="1677138" cy="474157"/>
          </a:xfrm>
          <a:prstGeom prst="borderCallout2">
            <a:avLst>
              <a:gd name="adj1" fmla="val 51134"/>
              <a:gd name="adj2" fmla="val -1225"/>
              <a:gd name="adj3" fmla="val 44044"/>
              <a:gd name="adj4" fmla="val -4822"/>
              <a:gd name="adj5" fmla="val -74677"/>
              <a:gd name="adj6" fmla="val -19009"/>
            </a:avLst>
          </a:prstGeom>
          <a:solidFill>
            <a:srgbClr val="FFFFFF"/>
          </a:solidFill>
          <a:ln w="19050" cap="sq">
            <a:solidFill>
              <a:srgbClr val="FF3300"/>
            </a:solidFill>
            <a:miter lim="800000"/>
            <a:headEnd type="none" w="sm" len="sm"/>
            <a:tailEnd type="oval" w="lg" len="lg"/>
          </a:ln>
        </p:spPr>
        <p:txBody>
          <a:bodyPr/>
          <a:lstStyle/>
          <a:p>
            <a:r>
              <a:rPr lang="en-US" altLang="zh-CN" sz="2000" b="1" dirty="0" smtClean="0">
                <a:latin typeface="Times New Roman" pitchFamily="18" charset="0"/>
                <a:ea typeface="华文细黑" pitchFamily="2" charset="-122"/>
              </a:rPr>
              <a:t>x3=x1</a:t>
            </a:r>
            <a:r>
              <a:rPr lang="zh-CN" altLang="en-US" sz="2000" b="1" dirty="0" smtClean="0">
                <a:latin typeface="Times New Roman" pitchFamily="18" charset="0"/>
                <a:ea typeface="华文细黑" pitchFamily="2" charset="-122"/>
              </a:rPr>
              <a:t>，剪枝</a:t>
            </a:r>
            <a:endParaRPr lang="zh-CN" altLang="en-US" sz="20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288"/>
                                        </p:tgtEl>
                                        <p:attrNameLst>
                                          <p:attrName>style.visibility</p:attrName>
                                        </p:attrNameLst>
                                      </p:cBhvr>
                                      <p:to>
                                        <p:strVal val="visible"/>
                                      </p:to>
                                    </p:set>
                                    <p:animEffect transition="in" filter="barn(inVertical)">
                                      <p:cBhvr>
                                        <p:cTn id="15" dur="500"/>
                                        <p:tgtEl>
                                          <p:spTgt spid="288"/>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289"/>
                                        </p:tgtEl>
                                        <p:attrNameLst>
                                          <p:attrName>style.visibility</p:attrName>
                                        </p:attrNameLst>
                                      </p:cBhvr>
                                      <p:to>
                                        <p:strVal val="visible"/>
                                      </p:to>
                                    </p:set>
                                    <p:animEffect transition="in" filter="barn(inVertical)">
                                      <p:cBhvr>
                                        <p:cTn id="20" dur="500"/>
                                        <p:tgtEl>
                                          <p:spTgt spid="289"/>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290"/>
                                        </p:tgtEl>
                                        <p:attrNameLst>
                                          <p:attrName>style.visibility</p:attrName>
                                        </p:attrNameLst>
                                      </p:cBhvr>
                                      <p:to>
                                        <p:strVal val="visible"/>
                                      </p:to>
                                    </p:set>
                                    <p:animEffect transition="in" filter="barn(inVertical)">
                                      <p:cBhvr>
                                        <p:cTn id="25" dur="500"/>
                                        <p:tgtEl>
                                          <p:spTgt spid="290"/>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42" fill="hold" grpId="0" nodeType="clickEffect">
                                  <p:stCondLst>
                                    <p:cond delay="0"/>
                                  </p:stCondLst>
                                  <p:childTnLst>
                                    <p:set>
                                      <p:cBhvr>
                                        <p:cTn id="29" dur="1" fill="hold">
                                          <p:stCondLst>
                                            <p:cond delay="0"/>
                                          </p:stCondLst>
                                        </p:cTn>
                                        <p:tgtEl>
                                          <p:spTgt spid="107"/>
                                        </p:tgtEl>
                                        <p:attrNameLst>
                                          <p:attrName>style.visibility</p:attrName>
                                        </p:attrNameLst>
                                      </p:cBhvr>
                                      <p:to>
                                        <p:strVal val="visible"/>
                                      </p:to>
                                    </p:set>
                                    <p:animEffect transition="in" filter="barn(outHorizontal)">
                                      <p:cBhvr>
                                        <p:cTn id="30" dur="500"/>
                                        <p:tgtEl>
                                          <p:spTgt spid="107"/>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par>
                                <p:cTn id="37" presetID="1" presetClass="exit" presetSubtype="0" fill="hold" grpId="1" nodeType="withEffect">
                                  <p:stCondLst>
                                    <p:cond delay="0"/>
                                  </p:stCondLst>
                                  <p:childTnLst>
                                    <p:set>
                                      <p:cBhvr>
                                        <p:cTn id="38" dur="1" fill="hold">
                                          <p:stCondLst>
                                            <p:cond delay="0"/>
                                          </p:stCondLst>
                                        </p:cTn>
                                        <p:tgtEl>
                                          <p:spTgt spid="10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226"/>
                                        </p:tgtEl>
                                        <p:attrNameLst>
                                          <p:attrName>style.visibility</p:attrName>
                                        </p:attrNameLst>
                                      </p:cBhvr>
                                      <p:to>
                                        <p:strVal val="visible"/>
                                      </p:to>
                                    </p:set>
                                    <p:animEffect transition="in" filter="barn(inVertical)">
                                      <p:cBhvr>
                                        <p:cTn id="43" dur="500"/>
                                        <p:tgtEl>
                                          <p:spTgt spid="226"/>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227"/>
                                        </p:tgtEl>
                                        <p:attrNameLst>
                                          <p:attrName>style.visibility</p:attrName>
                                        </p:attrNameLst>
                                      </p:cBhvr>
                                      <p:to>
                                        <p:strVal val="visible"/>
                                      </p:to>
                                    </p:set>
                                    <p:animEffect transition="in" filter="barn(inVertical)">
                                      <p:cBhvr>
                                        <p:cTn id="48" dur="500"/>
                                        <p:tgtEl>
                                          <p:spTgt spid="227"/>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42" fill="hold" grpId="0" nodeType="clickEffect">
                                  <p:stCondLst>
                                    <p:cond delay="0"/>
                                  </p:stCondLst>
                                  <p:childTnLst>
                                    <p:set>
                                      <p:cBhvr>
                                        <p:cTn id="52" dur="1" fill="hold">
                                          <p:stCondLst>
                                            <p:cond delay="0"/>
                                          </p:stCondLst>
                                        </p:cTn>
                                        <p:tgtEl>
                                          <p:spTgt spid="108"/>
                                        </p:tgtEl>
                                        <p:attrNameLst>
                                          <p:attrName>style.visibility</p:attrName>
                                        </p:attrNameLst>
                                      </p:cBhvr>
                                      <p:to>
                                        <p:strVal val="visible"/>
                                      </p:to>
                                    </p:set>
                                    <p:animEffect transition="in" filter="barn(outHorizontal)">
                                      <p:cBhvr>
                                        <p:cTn id="53" dur="500"/>
                                        <p:tgtEl>
                                          <p:spTgt spid="108"/>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nodeType="clickEffect">
                                  <p:stCondLst>
                                    <p:cond delay="0"/>
                                  </p:stCondLst>
                                  <p:childTnLst>
                                    <p:set>
                                      <p:cBhvr>
                                        <p:cTn id="57" dur="1" fill="hold">
                                          <p:stCondLst>
                                            <p:cond delay="0"/>
                                          </p:stCondLst>
                                        </p:cTn>
                                        <p:tgtEl>
                                          <p:spTgt spid="229"/>
                                        </p:tgtEl>
                                        <p:attrNameLst>
                                          <p:attrName>style.visibility</p:attrName>
                                        </p:attrNameLst>
                                      </p:cBhvr>
                                      <p:to>
                                        <p:strVal val="visible"/>
                                      </p:to>
                                    </p:set>
                                    <p:animEffect transition="in" filter="barn(inVertical)">
                                      <p:cBhvr>
                                        <p:cTn id="58" dur="500"/>
                                        <p:tgtEl>
                                          <p:spTgt spid="229"/>
                                        </p:tgtEl>
                                      </p:cBhvr>
                                    </p:animEffect>
                                  </p:childTnLst>
                                </p:cTn>
                              </p:par>
                              <p:par>
                                <p:cTn id="59" presetID="1" presetClass="exit" presetSubtype="0" fill="hold" grpId="1" nodeType="withEffect">
                                  <p:stCondLst>
                                    <p:cond delay="0"/>
                                  </p:stCondLst>
                                  <p:childTnLst>
                                    <p:set>
                                      <p:cBhvr>
                                        <p:cTn id="60" dur="1" fill="hold">
                                          <p:stCondLst>
                                            <p:cond delay="0"/>
                                          </p:stCondLst>
                                        </p:cTn>
                                        <p:tgtEl>
                                          <p:spTgt spid="108"/>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6" presetClass="entr" presetSubtype="42" fill="hold" grpId="0" nodeType="clickEffect">
                                  <p:stCondLst>
                                    <p:cond delay="0"/>
                                  </p:stCondLst>
                                  <p:childTnLst>
                                    <p:set>
                                      <p:cBhvr>
                                        <p:cTn id="64" dur="1" fill="hold">
                                          <p:stCondLst>
                                            <p:cond delay="0"/>
                                          </p:stCondLst>
                                        </p:cTn>
                                        <p:tgtEl>
                                          <p:spTgt spid="109"/>
                                        </p:tgtEl>
                                        <p:attrNameLst>
                                          <p:attrName>style.visibility</p:attrName>
                                        </p:attrNameLst>
                                      </p:cBhvr>
                                      <p:to>
                                        <p:strVal val="visible"/>
                                      </p:to>
                                    </p:set>
                                    <p:animEffect transition="in" filter="barn(outHorizontal)">
                                      <p:cBhvr>
                                        <p:cTn id="65" dur="500"/>
                                        <p:tgtEl>
                                          <p:spTgt spid="109"/>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nodeType="clickEffect">
                                  <p:stCondLst>
                                    <p:cond delay="0"/>
                                  </p:stCondLst>
                                  <p:childTnLst>
                                    <p:set>
                                      <p:cBhvr>
                                        <p:cTn id="69" dur="1" fill="hold">
                                          <p:stCondLst>
                                            <p:cond delay="0"/>
                                          </p:stCondLst>
                                        </p:cTn>
                                        <p:tgtEl>
                                          <p:spTgt spid="230"/>
                                        </p:tgtEl>
                                        <p:attrNameLst>
                                          <p:attrName>style.visibility</p:attrName>
                                        </p:attrNameLst>
                                      </p:cBhvr>
                                      <p:to>
                                        <p:strVal val="visible"/>
                                      </p:to>
                                    </p:set>
                                    <p:animEffect transition="in" filter="barn(inVertical)">
                                      <p:cBhvr>
                                        <p:cTn id="70" dur="500"/>
                                        <p:tgtEl>
                                          <p:spTgt spid="230"/>
                                        </p:tgtEl>
                                      </p:cBhvr>
                                    </p:animEffect>
                                  </p:childTnLst>
                                </p:cTn>
                              </p:par>
                              <p:par>
                                <p:cTn id="71" presetID="1" presetClass="exit" presetSubtype="0" fill="hold" grpId="1" nodeType="withEffect">
                                  <p:stCondLst>
                                    <p:cond delay="0"/>
                                  </p:stCondLst>
                                  <p:childTnLst>
                                    <p:set>
                                      <p:cBhvr>
                                        <p:cTn id="72" dur="1" fill="hold">
                                          <p:stCondLst>
                                            <p:cond delay="0"/>
                                          </p:stCondLst>
                                        </p:cTn>
                                        <p:tgtEl>
                                          <p:spTgt spid="109"/>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8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86" grpId="0" animBg="1"/>
      <p:bldP spid="87" grpId="0" animBg="1"/>
      <p:bldP spid="88" grpId="0" animBg="1"/>
      <p:bldP spid="7" grpId="0" animBg="1"/>
      <p:bldP spid="91" grpId="0"/>
      <p:bldP spid="105" grpId="0" animBg="1"/>
      <p:bldP spid="106" grpId="0" animBg="1"/>
      <p:bldP spid="107" grpId="0" animBg="1" autoUpdateAnimBg="0"/>
      <p:bldP spid="107" grpId="1" animBg="1"/>
      <p:bldP spid="108" grpId="0" animBg="1" autoUpdateAnimBg="0"/>
      <p:bldP spid="108" grpId="1" animBg="1"/>
      <p:bldP spid="109" grpId="0" animBg="1" autoUpdateAnimBg="0"/>
      <p:bldP spid="109"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801" name="Group 114"/>
          <p:cNvGrpSpPr>
            <a:grpSpLocks/>
          </p:cNvGrpSpPr>
          <p:nvPr/>
        </p:nvGrpSpPr>
        <p:grpSpPr bwMode="auto">
          <a:xfrm>
            <a:off x="714375" y="2130425"/>
            <a:ext cx="2087563" cy="1727200"/>
            <a:chOff x="567" y="346"/>
            <a:chExt cx="1315" cy="1088"/>
          </a:xfrm>
        </p:grpSpPr>
        <p:sp>
          <p:nvSpPr>
            <p:cNvPr id="76876" name="Line 6"/>
            <p:cNvSpPr>
              <a:spLocks noChangeShapeType="1"/>
            </p:cNvSpPr>
            <p:nvPr/>
          </p:nvSpPr>
          <p:spPr bwMode="auto">
            <a:xfrm>
              <a:off x="884" y="482"/>
              <a:ext cx="681" cy="0"/>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77" name="Line 7"/>
            <p:cNvSpPr>
              <a:spLocks noChangeShapeType="1"/>
            </p:cNvSpPr>
            <p:nvPr/>
          </p:nvSpPr>
          <p:spPr bwMode="auto">
            <a:xfrm flipV="1">
              <a:off x="839" y="1298"/>
              <a:ext cx="771" cy="0"/>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78" name="Line 11"/>
            <p:cNvSpPr>
              <a:spLocks noChangeShapeType="1"/>
            </p:cNvSpPr>
            <p:nvPr/>
          </p:nvSpPr>
          <p:spPr bwMode="auto">
            <a:xfrm flipH="1">
              <a:off x="839" y="572"/>
              <a:ext cx="771" cy="590"/>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79" name="Line 12"/>
            <p:cNvSpPr>
              <a:spLocks noChangeShapeType="1"/>
            </p:cNvSpPr>
            <p:nvPr/>
          </p:nvSpPr>
          <p:spPr bwMode="auto">
            <a:xfrm>
              <a:off x="703" y="663"/>
              <a:ext cx="0" cy="499"/>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80" name="Line 13"/>
            <p:cNvSpPr>
              <a:spLocks noChangeShapeType="1"/>
            </p:cNvSpPr>
            <p:nvPr/>
          </p:nvSpPr>
          <p:spPr bwMode="auto">
            <a:xfrm flipV="1">
              <a:off x="1746" y="663"/>
              <a:ext cx="0" cy="499"/>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81" name="Oval 14"/>
            <p:cNvSpPr>
              <a:spLocks noChangeArrowheads="1"/>
            </p:cNvSpPr>
            <p:nvPr/>
          </p:nvSpPr>
          <p:spPr bwMode="auto">
            <a:xfrm>
              <a:off x="567" y="1117"/>
              <a:ext cx="317" cy="317"/>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82" name="Oval 15"/>
            <p:cNvSpPr>
              <a:spLocks noChangeArrowheads="1"/>
            </p:cNvSpPr>
            <p:nvPr/>
          </p:nvSpPr>
          <p:spPr bwMode="auto">
            <a:xfrm>
              <a:off x="567" y="346"/>
              <a:ext cx="317" cy="317"/>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83" name="Oval 16"/>
            <p:cNvSpPr>
              <a:spLocks noChangeArrowheads="1"/>
            </p:cNvSpPr>
            <p:nvPr/>
          </p:nvSpPr>
          <p:spPr bwMode="auto">
            <a:xfrm>
              <a:off x="1565" y="346"/>
              <a:ext cx="317" cy="317"/>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84" name="Oval 17"/>
            <p:cNvSpPr>
              <a:spLocks noChangeArrowheads="1"/>
            </p:cNvSpPr>
            <p:nvPr/>
          </p:nvSpPr>
          <p:spPr bwMode="auto">
            <a:xfrm>
              <a:off x="1565" y="1117"/>
              <a:ext cx="317" cy="317"/>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85" name="Text Box 19"/>
            <p:cNvSpPr txBox="1">
              <a:spLocks noChangeArrowheads="1"/>
            </p:cNvSpPr>
            <p:nvPr/>
          </p:nvSpPr>
          <p:spPr bwMode="auto">
            <a:xfrm>
              <a:off x="659" y="1159"/>
              <a:ext cx="181" cy="23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charset="0"/>
                  <a:ea typeface="楷体_GB2312"/>
                  <a:cs typeface="楷体_GB2312"/>
                </a:rPr>
                <a:t>3</a:t>
              </a:r>
            </a:p>
          </p:txBody>
        </p:sp>
        <p:sp>
          <p:nvSpPr>
            <p:cNvPr id="76886" name="Text Box 20"/>
            <p:cNvSpPr txBox="1">
              <a:spLocks noChangeArrowheads="1"/>
            </p:cNvSpPr>
            <p:nvPr/>
          </p:nvSpPr>
          <p:spPr bwMode="auto">
            <a:xfrm>
              <a:off x="1655" y="391"/>
              <a:ext cx="181" cy="23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6887" name="Text Box 21"/>
            <p:cNvSpPr txBox="1">
              <a:spLocks noChangeArrowheads="1"/>
            </p:cNvSpPr>
            <p:nvPr/>
          </p:nvSpPr>
          <p:spPr bwMode="auto">
            <a:xfrm>
              <a:off x="1655" y="1161"/>
              <a:ext cx="181" cy="23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charset="0"/>
                  <a:ea typeface="楷体_GB2312"/>
                  <a:cs typeface="楷体_GB2312"/>
                </a:rPr>
                <a:t>2</a:t>
              </a:r>
            </a:p>
          </p:txBody>
        </p:sp>
        <p:sp>
          <p:nvSpPr>
            <p:cNvPr id="76888" name="Text Box 22"/>
            <p:cNvSpPr txBox="1">
              <a:spLocks noChangeArrowheads="1"/>
            </p:cNvSpPr>
            <p:nvPr/>
          </p:nvSpPr>
          <p:spPr bwMode="auto">
            <a:xfrm>
              <a:off x="657" y="391"/>
              <a:ext cx="181" cy="23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charset="0"/>
                  <a:ea typeface="楷体_GB2312"/>
                  <a:cs typeface="楷体_GB2312"/>
                </a:rPr>
                <a:t>0</a:t>
              </a:r>
            </a:p>
          </p:txBody>
        </p:sp>
      </p:grpSp>
      <p:grpSp>
        <p:nvGrpSpPr>
          <p:cNvPr id="76802" name="Group 163"/>
          <p:cNvGrpSpPr>
            <a:grpSpLocks/>
          </p:cNvGrpSpPr>
          <p:nvPr/>
        </p:nvGrpSpPr>
        <p:grpSpPr bwMode="auto">
          <a:xfrm>
            <a:off x="3449638" y="1120775"/>
            <a:ext cx="4905375" cy="3824288"/>
            <a:chOff x="2108" y="1203"/>
            <a:chExt cx="3090" cy="2409"/>
          </a:xfrm>
        </p:grpSpPr>
        <p:sp>
          <p:nvSpPr>
            <p:cNvPr id="76808" name="Oval 26"/>
            <p:cNvSpPr>
              <a:spLocks noChangeArrowheads="1"/>
            </p:cNvSpPr>
            <p:nvPr/>
          </p:nvSpPr>
          <p:spPr bwMode="auto">
            <a:xfrm>
              <a:off x="2499" y="2583"/>
              <a:ext cx="141"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09" name="Oval 29"/>
            <p:cNvSpPr>
              <a:spLocks noChangeArrowheads="1"/>
            </p:cNvSpPr>
            <p:nvPr/>
          </p:nvSpPr>
          <p:spPr bwMode="auto">
            <a:xfrm>
              <a:off x="2499" y="3464"/>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10" name="Line 31"/>
            <p:cNvSpPr>
              <a:spLocks noChangeShapeType="1"/>
            </p:cNvSpPr>
            <p:nvPr/>
          </p:nvSpPr>
          <p:spPr bwMode="auto">
            <a:xfrm>
              <a:off x="2564" y="3186"/>
              <a:ext cx="0"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11" name="Oval 40"/>
            <p:cNvSpPr>
              <a:spLocks noChangeArrowheads="1"/>
            </p:cNvSpPr>
            <p:nvPr/>
          </p:nvSpPr>
          <p:spPr bwMode="auto">
            <a:xfrm>
              <a:off x="2957" y="2583"/>
              <a:ext cx="141"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12" name="Oval 47"/>
            <p:cNvSpPr>
              <a:spLocks noChangeArrowheads="1"/>
            </p:cNvSpPr>
            <p:nvPr/>
          </p:nvSpPr>
          <p:spPr bwMode="auto">
            <a:xfrm>
              <a:off x="2725" y="191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13" name="Line 49"/>
            <p:cNvSpPr>
              <a:spLocks noChangeShapeType="1"/>
            </p:cNvSpPr>
            <p:nvPr/>
          </p:nvSpPr>
          <p:spPr bwMode="auto">
            <a:xfrm>
              <a:off x="2819" y="2060"/>
              <a:ext cx="173" cy="508"/>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14" name="Line 50"/>
            <p:cNvSpPr>
              <a:spLocks noChangeShapeType="1"/>
            </p:cNvSpPr>
            <p:nvPr/>
          </p:nvSpPr>
          <p:spPr bwMode="auto">
            <a:xfrm flipH="1">
              <a:off x="2584" y="2060"/>
              <a:ext cx="188" cy="508"/>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15" name="Oval 72"/>
            <p:cNvSpPr>
              <a:spLocks noChangeArrowheads="1"/>
            </p:cNvSpPr>
            <p:nvPr/>
          </p:nvSpPr>
          <p:spPr bwMode="auto">
            <a:xfrm>
              <a:off x="3721" y="191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16" name="Oval 97"/>
            <p:cNvSpPr>
              <a:spLocks noChangeArrowheads="1"/>
            </p:cNvSpPr>
            <p:nvPr/>
          </p:nvSpPr>
          <p:spPr bwMode="auto">
            <a:xfrm>
              <a:off x="4760" y="1917"/>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17" name="Oval 101"/>
            <p:cNvSpPr>
              <a:spLocks noChangeArrowheads="1"/>
            </p:cNvSpPr>
            <p:nvPr/>
          </p:nvSpPr>
          <p:spPr bwMode="auto">
            <a:xfrm>
              <a:off x="3717" y="1203"/>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18" name="Line 102"/>
            <p:cNvSpPr>
              <a:spLocks noChangeShapeType="1"/>
            </p:cNvSpPr>
            <p:nvPr/>
          </p:nvSpPr>
          <p:spPr bwMode="auto">
            <a:xfrm flipH="1">
              <a:off x="3784" y="1346"/>
              <a:ext cx="0" cy="571"/>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19" name="Line 103"/>
            <p:cNvSpPr>
              <a:spLocks noChangeShapeType="1"/>
            </p:cNvSpPr>
            <p:nvPr/>
          </p:nvSpPr>
          <p:spPr bwMode="auto">
            <a:xfrm>
              <a:off x="3812" y="1346"/>
              <a:ext cx="973" cy="587"/>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20" name="Line 104"/>
            <p:cNvSpPr>
              <a:spLocks noChangeShapeType="1"/>
            </p:cNvSpPr>
            <p:nvPr/>
          </p:nvSpPr>
          <p:spPr bwMode="auto">
            <a:xfrm flipH="1">
              <a:off x="2835" y="1346"/>
              <a:ext cx="930" cy="587"/>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21" name="Text Box 105"/>
            <p:cNvSpPr txBox="1">
              <a:spLocks noChangeArrowheads="1"/>
            </p:cNvSpPr>
            <p:nvPr/>
          </p:nvSpPr>
          <p:spPr bwMode="auto">
            <a:xfrm>
              <a:off x="2108" y="1520"/>
              <a:ext cx="18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Arial" charset="0"/>
                  <a:ea typeface="楷体_GB2312"/>
                  <a:cs typeface="楷体_GB2312"/>
                </a:rPr>
                <a:t>x</a:t>
              </a:r>
              <a:r>
                <a:rPr kumimoji="0" lang="en-US" altLang="zh-CN" sz="1800" b="1" i="0" u="none" strike="noStrike" kern="1200" cap="none" spc="0" normalizeH="0" baseline="-25000" noProof="0">
                  <a:ln>
                    <a:noFill/>
                  </a:ln>
                  <a:solidFill>
                    <a:srgbClr val="FF0000"/>
                  </a:solidFill>
                  <a:effectLst/>
                  <a:uLnTx/>
                  <a:uFillTx/>
                  <a:latin typeface="Arial" charset="0"/>
                  <a:ea typeface="楷体_GB2312"/>
                  <a:cs typeface="楷体_GB2312"/>
                </a:rPr>
                <a:t>0</a:t>
              </a:r>
              <a:endParaRPr kumimoji="0" lang="en-US" altLang="zh-CN" sz="1800" b="1" i="0" u="none" strike="noStrike" kern="1200" cap="none" spc="0" normalizeH="0" baseline="0" noProof="0">
                <a:ln>
                  <a:noFill/>
                </a:ln>
                <a:solidFill>
                  <a:srgbClr val="FF0000"/>
                </a:solidFill>
                <a:effectLst/>
                <a:uLnTx/>
                <a:uFillTx/>
                <a:latin typeface="Arial" charset="0"/>
                <a:ea typeface="楷体_GB2312"/>
                <a:cs typeface="楷体_GB2312"/>
              </a:endParaRPr>
            </a:p>
          </p:txBody>
        </p:sp>
        <p:sp>
          <p:nvSpPr>
            <p:cNvPr id="76822" name="Text Box 106"/>
            <p:cNvSpPr txBox="1">
              <a:spLocks noChangeArrowheads="1"/>
            </p:cNvSpPr>
            <p:nvPr/>
          </p:nvSpPr>
          <p:spPr bwMode="auto">
            <a:xfrm>
              <a:off x="3677" y="1520"/>
              <a:ext cx="90"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2</a:t>
              </a:r>
            </a:p>
          </p:txBody>
        </p:sp>
        <p:sp>
          <p:nvSpPr>
            <p:cNvPr id="76823" name="Text Box 107"/>
            <p:cNvSpPr txBox="1">
              <a:spLocks noChangeArrowheads="1"/>
            </p:cNvSpPr>
            <p:nvPr/>
          </p:nvSpPr>
          <p:spPr bwMode="auto">
            <a:xfrm>
              <a:off x="4583" y="1529"/>
              <a:ext cx="90"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3</a:t>
              </a:r>
            </a:p>
          </p:txBody>
        </p:sp>
        <p:sp>
          <p:nvSpPr>
            <p:cNvPr id="76824" name="Text Box 108"/>
            <p:cNvSpPr txBox="1">
              <a:spLocks noChangeArrowheads="1"/>
            </p:cNvSpPr>
            <p:nvPr/>
          </p:nvSpPr>
          <p:spPr bwMode="auto">
            <a:xfrm>
              <a:off x="2108" y="2200"/>
              <a:ext cx="18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Arial" charset="0"/>
                  <a:ea typeface="楷体_GB2312"/>
                  <a:cs typeface="楷体_GB2312"/>
                </a:rPr>
                <a:t>x</a:t>
              </a:r>
              <a:r>
                <a:rPr kumimoji="0" lang="en-US" altLang="zh-CN" sz="1800" b="1" i="0" u="none" strike="noStrike" kern="1200" cap="none" spc="0" normalizeH="0" baseline="-25000" noProof="0">
                  <a:ln>
                    <a:noFill/>
                  </a:ln>
                  <a:solidFill>
                    <a:srgbClr val="FF0000"/>
                  </a:solidFill>
                  <a:effectLst/>
                  <a:uLnTx/>
                  <a:uFillTx/>
                  <a:latin typeface="Arial" charset="0"/>
                  <a:ea typeface="楷体_GB2312"/>
                  <a:cs typeface="楷体_GB2312"/>
                </a:rPr>
                <a:t>1</a:t>
              </a:r>
              <a:endParaRPr kumimoji="0" lang="en-US" altLang="zh-CN" sz="1800" b="1" i="0" u="none" strike="noStrike" kern="1200" cap="none" spc="0" normalizeH="0" baseline="0" noProof="0">
                <a:ln>
                  <a:noFill/>
                </a:ln>
                <a:solidFill>
                  <a:srgbClr val="FF0000"/>
                </a:solidFill>
                <a:effectLst/>
                <a:uLnTx/>
                <a:uFillTx/>
                <a:latin typeface="Arial" charset="0"/>
                <a:ea typeface="楷体_GB2312"/>
                <a:cs typeface="楷体_GB2312"/>
              </a:endParaRPr>
            </a:p>
          </p:txBody>
        </p:sp>
        <p:sp>
          <p:nvSpPr>
            <p:cNvPr id="76825" name="Text Box 109"/>
            <p:cNvSpPr txBox="1">
              <a:spLocks noChangeArrowheads="1"/>
            </p:cNvSpPr>
            <p:nvPr/>
          </p:nvSpPr>
          <p:spPr bwMode="auto">
            <a:xfrm>
              <a:off x="2108" y="3244"/>
              <a:ext cx="18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Arial" charset="0"/>
                  <a:ea typeface="楷体_GB2312"/>
                  <a:cs typeface="楷体_GB2312"/>
                </a:rPr>
                <a:t>x</a:t>
              </a:r>
              <a:r>
                <a:rPr kumimoji="0" lang="en-US" altLang="zh-CN" sz="1800" b="1" i="0" u="none" strike="noStrike" kern="1200" cap="none" spc="0" normalizeH="0" baseline="-25000" noProof="0">
                  <a:ln>
                    <a:noFill/>
                  </a:ln>
                  <a:solidFill>
                    <a:srgbClr val="FF0000"/>
                  </a:solidFill>
                  <a:effectLst/>
                  <a:uLnTx/>
                  <a:uFillTx/>
                  <a:latin typeface="Arial" charset="0"/>
                  <a:ea typeface="楷体_GB2312"/>
                  <a:cs typeface="楷体_GB2312"/>
                </a:rPr>
                <a:t>3</a:t>
              </a:r>
              <a:endParaRPr kumimoji="0" lang="en-US" altLang="zh-CN" sz="1800" b="1" i="0" u="none" strike="noStrike" kern="1200" cap="none" spc="0" normalizeH="0" baseline="0" noProof="0">
                <a:ln>
                  <a:noFill/>
                </a:ln>
                <a:solidFill>
                  <a:srgbClr val="FF0000"/>
                </a:solidFill>
                <a:effectLst/>
                <a:uLnTx/>
                <a:uFillTx/>
                <a:latin typeface="Arial" charset="0"/>
                <a:ea typeface="楷体_GB2312"/>
                <a:cs typeface="楷体_GB2312"/>
              </a:endParaRPr>
            </a:p>
          </p:txBody>
        </p:sp>
        <p:sp>
          <p:nvSpPr>
            <p:cNvPr id="76826" name="Text Box 110"/>
            <p:cNvSpPr txBox="1">
              <a:spLocks noChangeArrowheads="1"/>
            </p:cNvSpPr>
            <p:nvPr/>
          </p:nvSpPr>
          <p:spPr bwMode="auto">
            <a:xfrm>
              <a:off x="3061" y="2208"/>
              <a:ext cx="92" cy="174"/>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3</a:t>
              </a:r>
            </a:p>
          </p:txBody>
        </p:sp>
        <p:sp>
          <p:nvSpPr>
            <p:cNvPr id="76827" name="Text Box 111"/>
            <p:cNvSpPr txBox="1">
              <a:spLocks noChangeArrowheads="1"/>
            </p:cNvSpPr>
            <p:nvPr/>
          </p:nvSpPr>
          <p:spPr bwMode="auto">
            <a:xfrm>
              <a:off x="2108" y="2790"/>
              <a:ext cx="18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Arial" charset="0"/>
                  <a:ea typeface="楷体_GB2312"/>
                  <a:cs typeface="楷体_GB2312"/>
                </a:rPr>
                <a:t>x</a:t>
              </a:r>
              <a:r>
                <a:rPr kumimoji="0" lang="en-US" altLang="zh-CN" sz="1800" b="1" i="0" u="none" strike="noStrike" kern="1200" cap="none" spc="0" normalizeH="0" baseline="-25000" noProof="0">
                  <a:ln>
                    <a:noFill/>
                  </a:ln>
                  <a:solidFill>
                    <a:srgbClr val="FF0000"/>
                  </a:solidFill>
                  <a:effectLst/>
                  <a:uLnTx/>
                  <a:uFillTx/>
                  <a:latin typeface="Arial" charset="0"/>
                  <a:ea typeface="楷体_GB2312"/>
                  <a:cs typeface="楷体_GB2312"/>
                </a:rPr>
                <a:t>2</a:t>
              </a:r>
              <a:endParaRPr kumimoji="0" lang="en-US" altLang="zh-CN" sz="1800" b="1" i="0" u="none" strike="noStrike" kern="1200" cap="none" spc="0" normalizeH="0" baseline="0" noProof="0">
                <a:ln>
                  <a:noFill/>
                </a:ln>
                <a:solidFill>
                  <a:srgbClr val="FF0000"/>
                </a:solidFill>
                <a:effectLst/>
                <a:uLnTx/>
                <a:uFillTx/>
                <a:latin typeface="Arial" charset="0"/>
                <a:ea typeface="楷体_GB2312"/>
                <a:cs typeface="楷体_GB2312"/>
              </a:endParaRPr>
            </a:p>
          </p:txBody>
        </p:sp>
        <p:sp>
          <p:nvSpPr>
            <p:cNvPr id="76828" name="Text Box 112"/>
            <p:cNvSpPr txBox="1">
              <a:spLocks noChangeArrowheads="1"/>
            </p:cNvSpPr>
            <p:nvPr/>
          </p:nvSpPr>
          <p:spPr bwMode="auto">
            <a:xfrm>
              <a:off x="2582" y="3252"/>
              <a:ext cx="9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3</a:t>
              </a:r>
            </a:p>
          </p:txBody>
        </p:sp>
        <p:sp>
          <p:nvSpPr>
            <p:cNvPr id="76829" name="Oval 115"/>
            <p:cNvSpPr>
              <a:spLocks noChangeArrowheads="1"/>
            </p:cNvSpPr>
            <p:nvPr/>
          </p:nvSpPr>
          <p:spPr bwMode="auto">
            <a:xfrm>
              <a:off x="2488" y="3023"/>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30" name="Line 116"/>
            <p:cNvSpPr>
              <a:spLocks noChangeShapeType="1"/>
            </p:cNvSpPr>
            <p:nvPr/>
          </p:nvSpPr>
          <p:spPr bwMode="auto">
            <a:xfrm>
              <a:off x="2553" y="2745"/>
              <a:ext cx="0"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31" name="Text Box 117"/>
            <p:cNvSpPr txBox="1">
              <a:spLocks noChangeArrowheads="1"/>
            </p:cNvSpPr>
            <p:nvPr/>
          </p:nvSpPr>
          <p:spPr bwMode="auto">
            <a:xfrm>
              <a:off x="2571" y="2811"/>
              <a:ext cx="9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6832" name="Text Box 118"/>
            <p:cNvSpPr txBox="1">
              <a:spLocks noChangeArrowheads="1"/>
            </p:cNvSpPr>
            <p:nvPr/>
          </p:nvSpPr>
          <p:spPr bwMode="auto">
            <a:xfrm>
              <a:off x="2951" y="1529"/>
              <a:ext cx="9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3333CC"/>
                  </a:solidFill>
                  <a:effectLst/>
                  <a:uLnTx/>
                  <a:uFillTx/>
                  <a:latin typeface="Arial" charset="0"/>
                  <a:ea typeface="楷体_GB2312"/>
                  <a:cs typeface="楷体_GB2312"/>
                </a:rPr>
                <a:t>1</a:t>
              </a:r>
            </a:p>
          </p:txBody>
        </p:sp>
        <p:sp>
          <p:nvSpPr>
            <p:cNvPr id="76833" name="Text Box 119"/>
            <p:cNvSpPr txBox="1">
              <a:spLocks noChangeArrowheads="1"/>
            </p:cNvSpPr>
            <p:nvPr/>
          </p:nvSpPr>
          <p:spPr bwMode="auto">
            <a:xfrm>
              <a:off x="2472" y="2209"/>
              <a:ext cx="9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2</a:t>
              </a:r>
            </a:p>
          </p:txBody>
        </p:sp>
        <p:sp>
          <p:nvSpPr>
            <p:cNvPr id="76834" name="Oval 120"/>
            <p:cNvSpPr>
              <a:spLocks noChangeArrowheads="1"/>
            </p:cNvSpPr>
            <p:nvPr/>
          </p:nvSpPr>
          <p:spPr bwMode="auto">
            <a:xfrm>
              <a:off x="2958" y="3464"/>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35" name="Line 121"/>
            <p:cNvSpPr>
              <a:spLocks noChangeShapeType="1"/>
            </p:cNvSpPr>
            <p:nvPr/>
          </p:nvSpPr>
          <p:spPr bwMode="auto">
            <a:xfrm>
              <a:off x="3023" y="3186"/>
              <a:ext cx="0"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36" name="Text Box 122"/>
            <p:cNvSpPr txBox="1">
              <a:spLocks noChangeArrowheads="1"/>
            </p:cNvSpPr>
            <p:nvPr/>
          </p:nvSpPr>
          <p:spPr bwMode="auto">
            <a:xfrm>
              <a:off x="3041" y="3252"/>
              <a:ext cx="9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2</a:t>
              </a:r>
            </a:p>
          </p:txBody>
        </p:sp>
        <p:sp>
          <p:nvSpPr>
            <p:cNvPr id="76837" name="Oval 123"/>
            <p:cNvSpPr>
              <a:spLocks noChangeArrowheads="1"/>
            </p:cNvSpPr>
            <p:nvPr/>
          </p:nvSpPr>
          <p:spPr bwMode="auto">
            <a:xfrm>
              <a:off x="2947" y="3023"/>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38" name="Line 124"/>
            <p:cNvSpPr>
              <a:spLocks noChangeShapeType="1"/>
            </p:cNvSpPr>
            <p:nvPr/>
          </p:nvSpPr>
          <p:spPr bwMode="auto">
            <a:xfrm>
              <a:off x="3012" y="2745"/>
              <a:ext cx="0"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39" name="Text Box 125"/>
            <p:cNvSpPr txBox="1">
              <a:spLocks noChangeArrowheads="1"/>
            </p:cNvSpPr>
            <p:nvPr/>
          </p:nvSpPr>
          <p:spPr bwMode="auto">
            <a:xfrm>
              <a:off x="3030" y="2811"/>
              <a:ext cx="9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6840" name="Oval 126"/>
            <p:cNvSpPr>
              <a:spLocks noChangeArrowheads="1"/>
            </p:cNvSpPr>
            <p:nvPr/>
          </p:nvSpPr>
          <p:spPr bwMode="auto">
            <a:xfrm>
              <a:off x="3476" y="2588"/>
              <a:ext cx="141"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41" name="Oval 127"/>
            <p:cNvSpPr>
              <a:spLocks noChangeArrowheads="1"/>
            </p:cNvSpPr>
            <p:nvPr/>
          </p:nvSpPr>
          <p:spPr bwMode="auto">
            <a:xfrm>
              <a:off x="3476" y="3469"/>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42" name="Line 128"/>
            <p:cNvSpPr>
              <a:spLocks noChangeShapeType="1"/>
            </p:cNvSpPr>
            <p:nvPr/>
          </p:nvSpPr>
          <p:spPr bwMode="auto">
            <a:xfrm>
              <a:off x="3541" y="3191"/>
              <a:ext cx="0"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43" name="Oval 129"/>
            <p:cNvSpPr>
              <a:spLocks noChangeArrowheads="1"/>
            </p:cNvSpPr>
            <p:nvPr/>
          </p:nvSpPr>
          <p:spPr bwMode="auto">
            <a:xfrm>
              <a:off x="3933" y="2588"/>
              <a:ext cx="141"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44" name="Line 130"/>
            <p:cNvSpPr>
              <a:spLocks noChangeShapeType="1"/>
            </p:cNvSpPr>
            <p:nvPr/>
          </p:nvSpPr>
          <p:spPr bwMode="auto">
            <a:xfrm>
              <a:off x="3816" y="2065"/>
              <a:ext cx="153" cy="503"/>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45" name="Line 131"/>
            <p:cNvSpPr>
              <a:spLocks noChangeShapeType="1"/>
            </p:cNvSpPr>
            <p:nvPr/>
          </p:nvSpPr>
          <p:spPr bwMode="auto">
            <a:xfrm flipH="1">
              <a:off x="3560" y="2065"/>
              <a:ext cx="209" cy="503"/>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46" name="Text Box 132"/>
            <p:cNvSpPr txBox="1">
              <a:spLocks noChangeArrowheads="1"/>
            </p:cNvSpPr>
            <p:nvPr/>
          </p:nvSpPr>
          <p:spPr bwMode="auto">
            <a:xfrm>
              <a:off x="4058" y="2213"/>
              <a:ext cx="92" cy="174"/>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3</a:t>
              </a:r>
            </a:p>
          </p:txBody>
        </p:sp>
        <p:sp>
          <p:nvSpPr>
            <p:cNvPr id="76847" name="Text Box 133"/>
            <p:cNvSpPr txBox="1">
              <a:spLocks noChangeArrowheads="1"/>
            </p:cNvSpPr>
            <p:nvPr/>
          </p:nvSpPr>
          <p:spPr bwMode="auto">
            <a:xfrm>
              <a:off x="3559" y="3257"/>
              <a:ext cx="9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3</a:t>
              </a:r>
            </a:p>
          </p:txBody>
        </p:sp>
        <p:sp>
          <p:nvSpPr>
            <p:cNvPr id="76848" name="Oval 134"/>
            <p:cNvSpPr>
              <a:spLocks noChangeArrowheads="1"/>
            </p:cNvSpPr>
            <p:nvPr/>
          </p:nvSpPr>
          <p:spPr bwMode="auto">
            <a:xfrm>
              <a:off x="3465" y="3028"/>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49" name="Line 135"/>
            <p:cNvSpPr>
              <a:spLocks noChangeShapeType="1"/>
            </p:cNvSpPr>
            <p:nvPr/>
          </p:nvSpPr>
          <p:spPr bwMode="auto">
            <a:xfrm>
              <a:off x="3530" y="2750"/>
              <a:ext cx="0"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50" name="Text Box 136"/>
            <p:cNvSpPr txBox="1">
              <a:spLocks noChangeArrowheads="1"/>
            </p:cNvSpPr>
            <p:nvPr/>
          </p:nvSpPr>
          <p:spPr bwMode="auto">
            <a:xfrm>
              <a:off x="3548" y="2816"/>
              <a:ext cx="9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2</a:t>
              </a:r>
            </a:p>
          </p:txBody>
        </p:sp>
        <p:sp>
          <p:nvSpPr>
            <p:cNvPr id="76851" name="Text Box 137"/>
            <p:cNvSpPr txBox="1">
              <a:spLocks noChangeArrowheads="1"/>
            </p:cNvSpPr>
            <p:nvPr/>
          </p:nvSpPr>
          <p:spPr bwMode="auto">
            <a:xfrm>
              <a:off x="3469" y="2214"/>
              <a:ext cx="9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6852" name="Oval 138"/>
            <p:cNvSpPr>
              <a:spLocks noChangeArrowheads="1"/>
            </p:cNvSpPr>
            <p:nvPr/>
          </p:nvSpPr>
          <p:spPr bwMode="auto">
            <a:xfrm>
              <a:off x="3934" y="3469"/>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53" name="Line 139"/>
            <p:cNvSpPr>
              <a:spLocks noChangeShapeType="1"/>
            </p:cNvSpPr>
            <p:nvPr/>
          </p:nvSpPr>
          <p:spPr bwMode="auto">
            <a:xfrm>
              <a:off x="3999" y="3191"/>
              <a:ext cx="0"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54" name="Text Box 140"/>
            <p:cNvSpPr txBox="1">
              <a:spLocks noChangeArrowheads="1"/>
            </p:cNvSpPr>
            <p:nvPr/>
          </p:nvSpPr>
          <p:spPr bwMode="auto">
            <a:xfrm>
              <a:off x="4017" y="3257"/>
              <a:ext cx="9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6855" name="Oval 141"/>
            <p:cNvSpPr>
              <a:spLocks noChangeArrowheads="1"/>
            </p:cNvSpPr>
            <p:nvPr/>
          </p:nvSpPr>
          <p:spPr bwMode="auto">
            <a:xfrm>
              <a:off x="3923" y="3028"/>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56" name="Line 142"/>
            <p:cNvSpPr>
              <a:spLocks noChangeShapeType="1"/>
            </p:cNvSpPr>
            <p:nvPr/>
          </p:nvSpPr>
          <p:spPr bwMode="auto">
            <a:xfrm>
              <a:off x="3988" y="2750"/>
              <a:ext cx="0"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57" name="Text Box 143"/>
            <p:cNvSpPr txBox="1">
              <a:spLocks noChangeArrowheads="1"/>
            </p:cNvSpPr>
            <p:nvPr/>
          </p:nvSpPr>
          <p:spPr bwMode="auto">
            <a:xfrm>
              <a:off x="4006" y="2816"/>
              <a:ext cx="9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2</a:t>
              </a:r>
            </a:p>
          </p:txBody>
        </p:sp>
        <p:sp>
          <p:nvSpPr>
            <p:cNvPr id="76858" name="Oval 144"/>
            <p:cNvSpPr>
              <a:spLocks noChangeArrowheads="1"/>
            </p:cNvSpPr>
            <p:nvPr/>
          </p:nvSpPr>
          <p:spPr bwMode="auto">
            <a:xfrm>
              <a:off x="4524" y="2583"/>
              <a:ext cx="141"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59" name="Oval 145"/>
            <p:cNvSpPr>
              <a:spLocks noChangeArrowheads="1"/>
            </p:cNvSpPr>
            <p:nvPr/>
          </p:nvSpPr>
          <p:spPr bwMode="auto">
            <a:xfrm>
              <a:off x="4524" y="3464"/>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60" name="Line 146"/>
            <p:cNvSpPr>
              <a:spLocks noChangeShapeType="1"/>
            </p:cNvSpPr>
            <p:nvPr/>
          </p:nvSpPr>
          <p:spPr bwMode="auto">
            <a:xfrm>
              <a:off x="4589" y="3186"/>
              <a:ext cx="0"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61" name="Oval 147"/>
            <p:cNvSpPr>
              <a:spLocks noChangeArrowheads="1"/>
            </p:cNvSpPr>
            <p:nvPr/>
          </p:nvSpPr>
          <p:spPr bwMode="auto">
            <a:xfrm>
              <a:off x="4981" y="2583"/>
              <a:ext cx="141"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62" name="Line 148"/>
            <p:cNvSpPr>
              <a:spLocks noChangeShapeType="1"/>
            </p:cNvSpPr>
            <p:nvPr/>
          </p:nvSpPr>
          <p:spPr bwMode="auto">
            <a:xfrm>
              <a:off x="4864" y="2060"/>
              <a:ext cx="153" cy="508"/>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63" name="Line 149"/>
            <p:cNvSpPr>
              <a:spLocks noChangeShapeType="1"/>
            </p:cNvSpPr>
            <p:nvPr/>
          </p:nvSpPr>
          <p:spPr bwMode="auto">
            <a:xfrm flipH="1">
              <a:off x="4608" y="2060"/>
              <a:ext cx="209" cy="508"/>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64" name="Text Box 150"/>
            <p:cNvSpPr txBox="1">
              <a:spLocks noChangeArrowheads="1"/>
            </p:cNvSpPr>
            <p:nvPr/>
          </p:nvSpPr>
          <p:spPr bwMode="auto">
            <a:xfrm>
              <a:off x="5106" y="2208"/>
              <a:ext cx="92" cy="174"/>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2</a:t>
              </a:r>
            </a:p>
          </p:txBody>
        </p:sp>
        <p:sp>
          <p:nvSpPr>
            <p:cNvPr id="76865" name="Text Box 151"/>
            <p:cNvSpPr txBox="1">
              <a:spLocks noChangeArrowheads="1"/>
            </p:cNvSpPr>
            <p:nvPr/>
          </p:nvSpPr>
          <p:spPr bwMode="auto">
            <a:xfrm>
              <a:off x="4607" y="3252"/>
              <a:ext cx="9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2</a:t>
              </a:r>
            </a:p>
          </p:txBody>
        </p:sp>
        <p:sp>
          <p:nvSpPr>
            <p:cNvPr id="76866" name="Oval 152"/>
            <p:cNvSpPr>
              <a:spLocks noChangeArrowheads="1"/>
            </p:cNvSpPr>
            <p:nvPr/>
          </p:nvSpPr>
          <p:spPr bwMode="auto">
            <a:xfrm>
              <a:off x="4513" y="3023"/>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67" name="Line 153"/>
            <p:cNvSpPr>
              <a:spLocks noChangeShapeType="1"/>
            </p:cNvSpPr>
            <p:nvPr/>
          </p:nvSpPr>
          <p:spPr bwMode="auto">
            <a:xfrm>
              <a:off x="4578" y="2745"/>
              <a:ext cx="0"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68" name="Text Box 154"/>
            <p:cNvSpPr txBox="1">
              <a:spLocks noChangeArrowheads="1"/>
            </p:cNvSpPr>
            <p:nvPr/>
          </p:nvSpPr>
          <p:spPr bwMode="auto">
            <a:xfrm>
              <a:off x="4596" y="2811"/>
              <a:ext cx="9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3</a:t>
              </a:r>
            </a:p>
          </p:txBody>
        </p:sp>
        <p:sp>
          <p:nvSpPr>
            <p:cNvPr id="76869" name="Text Box 155"/>
            <p:cNvSpPr txBox="1">
              <a:spLocks noChangeArrowheads="1"/>
            </p:cNvSpPr>
            <p:nvPr/>
          </p:nvSpPr>
          <p:spPr bwMode="auto">
            <a:xfrm>
              <a:off x="4517" y="2209"/>
              <a:ext cx="9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6870" name="Oval 156"/>
            <p:cNvSpPr>
              <a:spLocks noChangeArrowheads="1"/>
            </p:cNvSpPr>
            <p:nvPr/>
          </p:nvSpPr>
          <p:spPr bwMode="auto">
            <a:xfrm>
              <a:off x="4982" y="3464"/>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71" name="Line 157"/>
            <p:cNvSpPr>
              <a:spLocks noChangeShapeType="1"/>
            </p:cNvSpPr>
            <p:nvPr/>
          </p:nvSpPr>
          <p:spPr bwMode="auto">
            <a:xfrm>
              <a:off x="5047" y="3186"/>
              <a:ext cx="0"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72" name="Text Box 158"/>
            <p:cNvSpPr txBox="1">
              <a:spLocks noChangeArrowheads="1"/>
            </p:cNvSpPr>
            <p:nvPr/>
          </p:nvSpPr>
          <p:spPr bwMode="auto">
            <a:xfrm>
              <a:off x="5065" y="3252"/>
              <a:ext cx="9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6873" name="Oval 159"/>
            <p:cNvSpPr>
              <a:spLocks noChangeArrowheads="1"/>
            </p:cNvSpPr>
            <p:nvPr/>
          </p:nvSpPr>
          <p:spPr bwMode="auto">
            <a:xfrm>
              <a:off x="4971" y="3023"/>
              <a:ext cx="140" cy="14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6874" name="Line 160"/>
            <p:cNvSpPr>
              <a:spLocks noChangeShapeType="1"/>
            </p:cNvSpPr>
            <p:nvPr/>
          </p:nvSpPr>
          <p:spPr bwMode="auto">
            <a:xfrm>
              <a:off x="5036" y="2745"/>
              <a:ext cx="0" cy="285"/>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6875" name="Text Box 161"/>
            <p:cNvSpPr txBox="1">
              <a:spLocks noChangeArrowheads="1"/>
            </p:cNvSpPr>
            <p:nvPr/>
          </p:nvSpPr>
          <p:spPr bwMode="auto">
            <a:xfrm>
              <a:off x="5054" y="2811"/>
              <a:ext cx="92" cy="17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3</a:t>
              </a:r>
            </a:p>
          </p:txBody>
        </p:sp>
      </p:grpSp>
      <p:sp>
        <p:nvSpPr>
          <p:cNvPr id="59396" name="Text Box 164"/>
          <p:cNvSpPr txBox="1">
            <a:spLocks noChangeArrowheads="1"/>
          </p:cNvSpPr>
          <p:nvPr/>
        </p:nvSpPr>
        <p:spPr bwMode="auto">
          <a:xfrm>
            <a:off x="712788" y="4002088"/>
            <a:ext cx="2232025" cy="457200"/>
          </a:xfrm>
          <a:prstGeom prst="rect">
            <a:avLst/>
          </a:prstGeom>
          <a:noFill/>
          <a:ln>
            <a:noFill/>
          </a:ln>
          <a:effectLst/>
        </p:spPr>
        <p:txBody>
          <a:bodyPr>
            <a:spAutoFit/>
          </a:bodyPr>
          <a:lstStyle>
            <a:lvl1pPr eaLnBrk="0" hangingPunct="0">
              <a:spcBef>
                <a:spcPct val="20000"/>
              </a:spcBef>
              <a:defRPr sz="2400">
                <a:solidFill>
                  <a:schemeClr val="tx1"/>
                </a:solidFill>
                <a:latin typeface="黑体" pitchFamily="49" charset="-122"/>
                <a:ea typeface="黑体" pitchFamily="49"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黑体"/>
                <a:ea typeface="黑体"/>
                <a:cs typeface="+mn-cs"/>
              </a:rPr>
              <a:t>4</a:t>
            </a:r>
            <a:r>
              <a:rPr kumimoji="0" lang="zh-CN" altLang="en-US" sz="2400" b="0" i="0" u="none" strike="noStrike" kern="1200" cap="none" spc="0" normalizeH="0" baseline="0" noProof="0" dirty="0">
                <a:ln>
                  <a:noFill/>
                </a:ln>
                <a:solidFill>
                  <a:srgbClr val="000000"/>
                </a:solidFill>
                <a:effectLst/>
                <a:uLnTx/>
                <a:uFillTx/>
                <a:latin typeface="黑体"/>
                <a:ea typeface="黑体"/>
                <a:cs typeface="+mn-cs"/>
              </a:rPr>
              <a:t>个结点的图</a:t>
            </a:r>
            <a:r>
              <a:rPr kumimoji="0" lang="en-US" altLang="zh-CN" sz="2400" b="0" i="0" u="none" strike="noStrike" kern="1200" cap="none" spc="0" normalizeH="0" baseline="0" noProof="0" dirty="0">
                <a:ln>
                  <a:noFill/>
                </a:ln>
                <a:solidFill>
                  <a:srgbClr val="000000"/>
                </a:solidFill>
                <a:effectLst/>
                <a:uLnTx/>
                <a:uFillTx/>
                <a:latin typeface="黑体"/>
                <a:ea typeface="黑体"/>
                <a:cs typeface="+mn-cs"/>
              </a:rPr>
              <a:t>G</a:t>
            </a:r>
          </a:p>
        </p:txBody>
      </p:sp>
      <p:sp>
        <p:nvSpPr>
          <p:cNvPr id="59397" name="Text Box 165"/>
          <p:cNvSpPr txBox="1">
            <a:spLocks noChangeArrowheads="1"/>
          </p:cNvSpPr>
          <p:nvPr/>
        </p:nvSpPr>
        <p:spPr bwMode="auto">
          <a:xfrm>
            <a:off x="3736975" y="5370513"/>
            <a:ext cx="4465638" cy="457200"/>
          </a:xfrm>
          <a:prstGeom prst="rect">
            <a:avLst/>
          </a:prstGeom>
          <a:noFill/>
          <a:ln>
            <a:noFill/>
          </a:ln>
          <a:effectLst/>
        </p:spPr>
        <p:txBody>
          <a:bodyPr>
            <a:spAutoFit/>
          </a:bodyPr>
          <a:lstStyle>
            <a:lvl1pPr eaLnBrk="0" hangingPunct="0">
              <a:spcBef>
                <a:spcPct val="20000"/>
              </a:spcBef>
              <a:defRPr sz="2400">
                <a:solidFill>
                  <a:schemeClr val="tx1"/>
                </a:solidFill>
                <a:latin typeface="黑体" pitchFamily="49" charset="-122"/>
                <a:ea typeface="黑体" pitchFamily="49"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黑体"/>
                <a:ea typeface="黑体"/>
                <a:cs typeface="+mn-cs"/>
              </a:rPr>
              <a:t>图</a:t>
            </a:r>
            <a:r>
              <a:rPr kumimoji="0" lang="en-US" altLang="zh-CN" sz="2400" b="0" i="0" u="none" strike="noStrike" kern="1200" cap="none" spc="0" normalizeH="0" baseline="0" noProof="0" dirty="0">
                <a:ln>
                  <a:noFill/>
                </a:ln>
                <a:solidFill>
                  <a:srgbClr val="000000"/>
                </a:solidFill>
                <a:effectLst/>
                <a:uLnTx/>
                <a:uFillTx/>
                <a:latin typeface="黑体"/>
                <a:ea typeface="黑体"/>
                <a:cs typeface="+mn-cs"/>
              </a:rPr>
              <a:t>G</a:t>
            </a:r>
            <a:r>
              <a:rPr kumimoji="0" lang="zh-CN" altLang="en-US" sz="2400" b="0" i="0" u="none" strike="noStrike" kern="1200" cap="none" spc="0" normalizeH="0" baseline="0" noProof="0" dirty="0">
                <a:ln>
                  <a:noFill/>
                </a:ln>
                <a:solidFill>
                  <a:srgbClr val="000000"/>
                </a:solidFill>
                <a:effectLst/>
                <a:uLnTx/>
                <a:uFillTx/>
                <a:latin typeface="黑体"/>
                <a:ea typeface="黑体"/>
                <a:cs typeface="+mn-cs"/>
              </a:rPr>
              <a:t>所有可能的</a:t>
            </a:r>
            <a:r>
              <a:rPr kumimoji="0" lang="en-US" altLang="zh-CN" sz="2400" b="0" i="0" u="none" strike="noStrike" kern="1200" cap="none" spc="0" normalizeH="0" baseline="0" noProof="0" dirty="0">
                <a:ln>
                  <a:noFill/>
                </a:ln>
                <a:solidFill>
                  <a:srgbClr val="000000"/>
                </a:solidFill>
                <a:effectLst/>
                <a:uLnTx/>
                <a:uFillTx/>
                <a:latin typeface="黑体"/>
                <a:ea typeface="黑体"/>
                <a:cs typeface="+mn-cs"/>
              </a:rPr>
              <a:t>3-</a:t>
            </a:r>
            <a:r>
              <a:rPr kumimoji="0" lang="zh-CN" altLang="en-US" sz="2400" b="0" i="0" u="none" strike="noStrike" kern="1200" cap="none" spc="0" normalizeH="0" baseline="0" noProof="0" dirty="0">
                <a:ln>
                  <a:noFill/>
                </a:ln>
                <a:solidFill>
                  <a:srgbClr val="000000"/>
                </a:solidFill>
                <a:effectLst/>
                <a:uLnTx/>
                <a:uFillTx/>
                <a:latin typeface="黑体"/>
                <a:ea typeface="黑体"/>
                <a:cs typeface="+mn-cs"/>
              </a:rPr>
              <a:t>着色方案</a:t>
            </a:r>
          </a:p>
        </p:txBody>
      </p:sp>
      <p:sp>
        <p:nvSpPr>
          <p:cNvPr id="59398" name="Text Box 166"/>
          <p:cNvSpPr txBox="1">
            <a:spLocks noChangeArrowheads="1"/>
          </p:cNvSpPr>
          <p:nvPr/>
        </p:nvSpPr>
        <p:spPr bwMode="auto">
          <a:xfrm>
            <a:off x="425450" y="1554163"/>
            <a:ext cx="1152525" cy="457200"/>
          </a:xfrm>
          <a:prstGeom prst="rect">
            <a:avLst/>
          </a:prstGeom>
          <a:noFill/>
          <a:ln>
            <a:noFill/>
          </a:ln>
          <a:effectLst/>
        </p:spPr>
        <p:txBody>
          <a:bodyPr>
            <a:spAutoFit/>
          </a:bodyPr>
          <a:lstStyle>
            <a:lvl1pPr eaLnBrk="0" hangingPunct="0">
              <a:spcBef>
                <a:spcPct val="20000"/>
              </a:spcBef>
              <a:defRPr sz="2400">
                <a:solidFill>
                  <a:schemeClr val="tx1"/>
                </a:solidFill>
                <a:latin typeface="黑体" pitchFamily="49" charset="-122"/>
                <a:ea typeface="黑体" pitchFamily="49"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黑体"/>
                <a:ea typeface="黑体"/>
                <a:cs typeface="+mn-cs"/>
              </a:rPr>
              <a:t>如：</a:t>
            </a:r>
          </a:p>
        </p:txBody>
      </p:sp>
      <p:sp>
        <p:nvSpPr>
          <p:cNvPr id="76806" name="灯片编号占位符 1"/>
          <p:cNvSpPr txBox="1">
            <a:spLocks/>
          </p:cNvSpPr>
          <p:nvPr/>
        </p:nvSpPr>
        <p:spPr bwMode="auto">
          <a:xfrm>
            <a:off x="7958138" y="6381750"/>
            <a:ext cx="1052512" cy="331788"/>
          </a:xfrm>
          <a:prstGeom prst="rect">
            <a:avLst/>
          </a:prstGeom>
          <a:noFill/>
          <a:ln w="9525">
            <a:noFill/>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5B8A92E-16B1-466A-A467-A3182675286B}" type="slidenum">
              <a:rPr kumimoji="0" lang="zh-CN" altLang="en-US" sz="1400" b="0" i="0" u="none" strike="noStrike" kern="1200" cap="none" spc="0" normalizeH="0" baseline="0" noProof="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76807" name="圆角矩形标注 1"/>
          <p:cNvSpPr>
            <a:spLocks noChangeArrowheads="1"/>
          </p:cNvSpPr>
          <p:nvPr/>
        </p:nvSpPr>
        <p:spPr bwMode="auto">
          <a:xfrm>
            <a:off x="966788" y="5257800"/>
            <a:ext cx="1835150" cy="717550"/>
          </a:xfrm>
          <a:prstGeom prst="wedgeRoundRectCallout">
            <a:avLst>
              <a:gd name="adj1" fmla="val 106014"/>
              <a:gd name="adj2" fmla="val -103676"/>
              <a:gd name="adj3" fmla="val 16667"/>
            </a:avLst>
          </a:prstGeom>
          <a:solidFill>
            <a:schemeClr val="bg2"/>
          </a:solidFill>
          <a:ln w="44450" algn="ctr">
            <a:solidFill>
              <a:schemeClr val="tx1"/>
            </a:solidFill>
            <a:round/>
            <a:headEnd/>
            <a:tailEnd type="triangle" w="med" len="med"/>
          </a:ln>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rPr>
              <a:t>使用约束函数剪枝</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标题 1"/>
          <p:cNvSpPr>
            <a:spLocks noGrp="1"/>
          </p:cNvSpPr>
          <p:nvPr>
            <p:ph type="title"/>
          </p:nvPr>
        </p:nvSpPr>
        <p:spPr/>
        <p:txBody>
          <a:bodyPr/>
          <a:lstStyle/>
          <a:p>
            <a:r>
              <a:rPr lang="en-US" altLang="zh-CN" dirty="0"/>
              <a:t>5.6.3 </a:t>
            </a:r>
            <a:r>
              <a:rPr lang="zh-CN" altLang="en-US" dirty="0"/>
              <a:t>限界函数</a:t>
            </a:r>
          </a:p>
        </p:txBody>
      </p:sp>
      <p:sp>
        <p:nvSpPr>
          <p:cNvPr id="97282"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4F1AF8-D34E-413A-86D9-0D1A453D0679}"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74754" name="内容占位符 4"/>
          <p:cNvSpPr>
            <a:spLocks noGrp="1"/>
          </p:cNvSpPr>
          <p:nvPr>
            <p:ph idx="4294967295"/>
          </p:nvPr>
        </p:nvSpPr>
        <p:spPr>
          <a:xfrm>
            <a:off x="800100" y="1412875"/>
            <a:ext cx="8343900" cy="4545013"/>
          </a:xfrm>
        </p:spPr>
        <p:txBody>
          <a:bodyPr/>
          <a:lstStyle/>
          <a:p>
            <a:pPr>
              <a:lnSpc>
                <a:spcPct val="120000"/>
              </a:lnSpc>
              <a:spcBef>
                <a:spcPts val="1200"/>
              </a:spcBef>
              <a:spcAft>
                <a:spcPts val="1200"/>
              </a:spcAft>
              <a:buFontTx/>
              <a:buChar char="•"/>
            </a:pPr>
            <a:r>
              <a:rPr lang="zh-CN" altLang="en-US" dirty="0"/>
              <a:t>设当前位于状态空间树的结点</a:t>
            </a:r>
            <a:r>
              <a:rPr lang="en-US" altLang="zh-CN" dirty="0"/>
              <a:t>X</a:t>
            </a:r>
            <a:r>
              <a:rPr lang="zh-CN" altLang="en-US" dirty="0"/>
              <a:t>处，已考察</a:t>
            </a:r>
            <a:r>
              <a:rPr lang="en-US" altLang="zh-CN" dirty="0"/>
              <a:t>k</a:t>
            </a:r>
            <a:r>
              <a:rPr lang="zh-CN" altLang="en-US" dirty="0"/>
              <a:t>个物品</a:t>
            </a:r>
            <a:endParaRPr lang="en-US" altLang="zh-CN" dirty="0"/>
          </a:p>
          <a:p>
            <a:pPr>
              <a:lnSpc>
                <a:spcPct val="120000"/>
              </a:lnSpc>
              <a:spcBef>
                <a:spcPts val="1200"/>
              </a:spcBef>
              <a:spcAft>
                <a:spcPts val="1200"/>
              </a:spcAft>
              <a:buFontTx/>
              <a:buChar char="•"/>
            </a:pPr>
            <a:endParaRPr lang="en-US" altLang="zh-CN" dirty="0">
              <a:solidFill>
                <a:srgbClr val="FF0000"/>
              </a:solidFill>
            </a:endParaRPr>
          </a:p>
          <a:p>
            <a:pPr>
              <a:lnSpc>
                <a:spcPct val="120000"/>
              </a:lnSpc>
              <a:buFontTx/>
              <a:buChar char="•"/>
            </a:pPr>
            <a:endParaRPr lang="en-US" altLang="zh-CN" dirty="0"/>
          </a:p>
          <a:p>
            <a:pPr>
              <a:lnSpc>
                <a:spcPct val="120000"/>
              </a:lnSpc>
              <a:buFontTx/>
              <a:buChar char="•"/>
            </a:pPr>
            <a:r>
              <a:rPr lang="zh-CN" altLang="en-US" dirty="0"/>
              <a:t>背包的载重量为</a:t>
            </a:r>
            <a:r>
              <a:rPr lang="en-US" altLang="zh-CN" dirty="0"/>
              <a:t>c</a:t>
            </a:r>
            <a:r>
              <a:rPr lang="zh-CN" altLang="en-US" dirty="0"/>
              <a:t>，则剩余载重是</a:t>
            </a:r>
            <a:r>
              <a:rPr lang="en-US" altLang="zh-CN" dirty="0">
                <a:solidFill>
                  <a:srgbClr val="FF0000"/>
                </a:solidFill>
              </a:rPr>
              <a:t>c-</a:t>
            </a:r>
            <a:r>
              <a:rPr lang="en-US" altLang="zh-CN" dirty="0" err="1">
                <a:solidFill>
                  <a:srgbClr val="FF0000"/>
                </a:solidFill>
              </a:rPr>
              <a:t>cw</a:t>
            </a:r>
            <a:r>
              <a:rPr lang="zh-CN" altLang="en-US" dirty="0"/>
              <a:t>，</a:t>
            </a:r>
            <a:endParaRPr lang="en-US" altLang="zh-CN" dirty="0"/>
          </a:p>
          <a:p>
            <a:pPr>
              <a:lnSpc>
                <a:spcPct val="120000"/>
              </a:lnSpc>
              <a:buFontTx/>
              <a:buChar char="•"/>
            </a:pPr>
            <a:r>
              <a:rPr lang="zh-CN" altLang="en-US" dirty="0"/>
              <a:t>使用</a:t>
            </a:r>
            <a:r>
              <a:rPr lang="zh-CN" altLang="en-US" dirty="0">
                <a:solidFill>
                  <a:srgbClr val="FF0000"/>
                </a:solidFill>
              </a:rPr>
              <a:t>贪心法</a:t>
            </a:r>
            <a:r>
              <a:rPr lang="zh-CN" altLang="en-US" dirty="0"/>
              <a:t>，计算以剩余载重和剩余物品构成的</a:t>
            </a:r>
            <a:r>
              <a:rPr lang="zh-CN" altLang="en-US" dirty="0">
                <a:solidFill>
                  <a:srgbClr val="FF0000"/>
                </a:solidFill>
              </a:rPr>
              <a:t>一般背包问题</a:t>
            </a:r>
            <a:r>
              <a:rPr lang="zh-CN" altLang="en-US" dirty="0"/>
              <a:t>的最优解值，设该最大收益为</a:t>
            </a:r>
            <a:r>
              <a:rPr lang="en-US" altLang="zh-CN" dirty="0" err="1">
                <a:solidFill>
                  <a:srgbClr val="FF0000"/>
                </a:solidFill>
              </a:rPr>
              <a:t>rp</a:t>
            </a:r>
            <a:r>
              <a:rPr lang="zh-CN" altLang="en-US" dirty="0">
                <a:solidFill>
                  <a:srgbClr val="FF0000"/>
                </a:solidFill>
              </a:rPr>
              <a:t>。</a:t>
            </a:r>
            <a:endParaRPr lang="en-US" altLang="zh-CN" dirty="0"/>
          </a:p>
          <a:p>
            <a:pPr>
              <a:lnSpc>
                <a:spcPct val="120000"/>
              </a:lnSpc>
              <a:buFontTx/>
              <a:buChar char="•"/>
            </a:pPr>
            <a:r>
              <a:rPr lang="en-US" altLang="zh-CN" dirty="0">
                <a:solidFill>
                  <a:srgbClr val="FF0000"/>
                </a:solidFill>
              </a:rPr>
              <a:t>bp=</a:t>
            </a:r>
            <a:r>
              <a:rPr lang="en-US" altLang="zh-CN" dirty="0" err="1">
                <a:solidFill>
                  <a:srgbClr val="FF0000"/>
                </a:solidFill>
              </a:rPr>
              <a:t>cp+rp</a:t>
            </a:r>
            <a:r>
              <a:rPr lang="zh-CN" altLang="en-US" dirty="0"/>
              <a:t>，作为以</a:t>
            </a:r>
            <a:r>
              <a:rPr lang="en-US" altLang="zh-CN" dirty="0"/>
              <a:t>X</a:t>
            </a:r>
            <a:r>
              <a:rPr lang="zh-CN" altLang="en-US" dirty="0"/>
              <a:t>为根的子树上所有可能的答案结点的目标函数值的</a:t>
            </a:r>
            <a:r>
              <a:rPr lang="zh-CN" altLang="en-US" dirty="0">
                <a:solidFill>
                  <a:srgbClr val="FF0000"/>
                </a:solidFill>
              </a:rPr>
              <a:t>上界</a:t>
            </a:r>
            <a:r>
              <a:rPr lang="zh-CN" altLang="en-US" dirty="0"/>
              <a:t>。</a:t>
            </a:r>
          </a:p>
        </p:txBody>
      </p:sp>
      <p:sp>
        <p:nvSpPr>
          <p:cNvPr id="2" name="矩形 1">
            <a:extLst>
              <a:ext uri="{FF2B5EF4-FFF2-40B4-BE49-F238E27FC236}">
                <a16:creationId xmlns:a16="http://schemas.microsoft.com/office/drawing/2014/main" id="{AC61310E-33C5-4627-89F9-B8A221D71088}"/>
              </a:ext>
            </a:extLst>
          </p:cNvPr>
          <p:cNvSpPr/>
          <p:nvPr/>
        </p:nvSpPr>
        <p:spPr>
          <a:xfrm>
            <a:off x="2627784" y="1772816"/>
            <a:ext cx="759763" cy="540725"/>
          </a:xfrm>
          <a:prstGeom prst="rect">
            <a:avLst/>
          </a:prstGeom>
        </p:spPr>
        <p:txBody>
          <a:bodyPr wrap="square">
            <a:spAutoFit/>
          </a:bodyPr>
          <a:lstStyle/>
          <a:p>
            <a:pPr>
              <a:lnSpc>
                <a:spcPct val="120000"/>
              </a:lnSpc>
              <a:spcBef>
                <a:spcPts val="1200"/>
              </a:spcBef>
              <a:spcAft>
                <a:spcPts val="1200"/>
              </a:spcAft>
            </a:pPr>
            <a:r>
              <a:rPr lang="en-US" altLang="zh-CN" sz="2800" dirty="0" err="1">
                <a:solidFill>
                  <a:srgbClr val="FF0000"/>
                </a:solidFill>
              </a:rPr>
              <a:t>cw</a:t>
            </a:r>
            <a:endParaRPr lang="en-US" altLang="zh-CN" sz="2800" dirty="0"/>
          </a:p>
        </p:txBody>
      </p:sp>
      <p:sp>
        <p:nvSpPr>
          <p:cNvPr id="5" name="标注: 线形 4">
            <a:extLst>
              <a:ext uri="{FF2B5EF4-FFF2-40B4-BE49-F238E27FC236}">
                <a16:creationId xmlns:a16="http://schemas.microsoft.com/office/drawing/2014/main" id="{96EE83C5-2EEA-471C-8D5E-5031DE61217C}"/>
              </a:ext>
            </a:extLst>
          </p:cNvPr>
          <p:cNvSpPr/>
          <p:nvPr/>
        </p:nvSpPr>
        <p:spPr bwMode="auto">
          <a:xfrm>
            <a:off x="331788" y="2573209"/>
            <a:ext cx="1952120" cy="371513"/>
          </a:xfrm>
          <a:prstGeom prst="borderCallout1">
            <a:avLst>
              <a:gd name="adj1" fmla="val 36623"/>
              <a:gd name="adj2" fmla="val 101862"/>
              <a:gd name="adj3" fmla="val -86491"/>
              <a:gd name="adj4" fmla="val 127650"/>
            </a:avLst>
          </a:prstGeom>
          <a:solidFill>
            <a:schemeClr val="bg1"/>
          </a:solidFill>
          <a:ln w="44450"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pPr defTabSz="914400" fontAlgn="base">
              <a:spcBef>
                <a:spcPct val="0"/>
              </a:spcBef>
              <a:spcAft>
                <a:spcPct val="0"/>
              </a:spcAft>
            </a:pPr>
            <a:r>
              <a:rPr lang="en-US" altLang="zh-CN" dirty="0">
                <a:latin typeface="Verdana" pitchFamily="34" charset="0"/>
                <a:ea typeface="宋体" pitchFamily="2" charset="-122"/>
              </a:rPr>
              <a:t>-</a:t>
            </a:r>
            <a:r>
              <a:rPr lang="zh-CN" altLang="en-US" dirty="0">
                <a:latin typeface="Verdana" pitchFamily="34" charset="0"/>
                <a:ea typeface="宋体" pitchFamily="2" charset="-122"/>
              </a:rPr>
              <a:t>背包的当前重量</a:t>
            </a:r>
            <a:endParaRPr kumimoji="0" lang="zh-CN" altLang="en-US" sz="1800" b="0" i="0" u="none" strike="noStrike" cap="none" normalizeH="0" baseline="0" dirty="0">
              <a:ln>
                <a:noFill/>
              </a:ln>
              <a:solidFill>
                <a:schemeClr val="tx1"/>
              </a:solidFill>
              <a:effectLst/>
              <a:latin typeface="Verdana" pitchFamily="34" charset="0"/>
              <a:ea typeface="宋体" pitchFamily="2" charset="-122"/>
            </a:endParaRPr>
          </a:p>
        </p:txBody>
      </p:sp>
      <p:sp>
        <p:nvSpPr>
          <p:cNvPr id="6" name="矩形 5">
            <a:extLst>
              <a:ext uri="{FF2B5EF4-FFF2-40B4-BE49-F238E27FC236}">
                <a16:creationId xmlns:a16="http://schemas.microsoft.com/office/drawing/2014/main" id="{38D35634-5163-4FF2-86C2-BDEF4373F386}"/>
              </a:ext>
            </a:extLst>
          </p:cNvPr>
          <p:cNvSpPr/>
          <p:nvPr/>
        </p:nvSpPr>
        <p:spPr>
          <a:xfrm>
            <a:off x="4147820" y="1812345"/>
            <a:ext cx="543739" cy="523220"/>
          </a:xfrm>
          <a:prstGeom prst="rect">
            <a:avLst/>
          </a:prstGeom>
        </p:spPr>
        <p:txBody>
          <a:bodyPr wrap="none">
            <a:spAutoFit/>
          </a:bodyPr>
          <a:lstStyle/>
          <a:p>
            <a:r>
              <a:rPr lang="en-US" altLang="zh-CN" sz="2800" dirty="0">
                <a:solidFill>
                  <a:srgbClr val="FF0000"/>
                </a:solidFill>
              </a:rPr>
              <a:t>cp</a:t>
            </a:r>
            <a:endParaRPr lang="zh-CN" altLang="en-US" sz="2800" dirty="0"/>
          </a:p>
        </p:txBody>
      </p:sp>
      <p:sp>
        <p:nvSpPr>
          <p:cNvPr id="8" name="标注: 线形 7">
            <a:extLst>
              <a:ext uri="{FF2B5EF4-FFF2-40B4-BE49-F238E27FC236}">
                <a16:creationId xmlns:a16="http://schemas.microsoft.com/office/drawing/2014/main" id="{31995A07-1563-4814-8AF7-DBC73BDD7FC1}"/>
              </a:ext>
            </a:extLst>
          </p:cNvPr>
          <p:cNvSpPr/>
          <p:nvPr/>
        </p:nvSpPr>
        <p:spPr bwMode="auto">
          <a:xfrm>
            <a:off x="5220072" y="2434709"/>
            <a:ext cx="2808312" cy="648512"/>
          </a:xfrm>
          <a:prstGeom prst="borderCallout1">
            <a:avLst>
              <a:gd name="adj1" fmla="val 34577"/>
              <a:gd name="adj2" fmla="val -3349"/>
              <a:gd name="adj3" fmla="val -31868"/>
              <a:gd name="adj4" fmla="val -21721"/>
            </a:avLst>
          </a:prstGeom>
          <a:solidFill>
            <a:schemeClr val="bg1"/>
          </a:solidFill>
          <a:ln w="44450"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pPr defTabSz="914400" fontAlgn="base">
              <a:spcBef>
                <a:spcPct val="0"/>
              </a:spcBef>
              <a:spcAft>
                <a:spcPct val="0"/>
              </a:spcAft>
            </a:pPr>
            <a:r>
              <a:rPr lang="zh-CN" altLang="en-US">
                <a:latin typeface="Verdana" pitchFamily="34" charset="0"/>
                <a:ea typeface="宋体" pitchFamily="2" charset="-122"/>
              </a:rPr>
              <a:t>当前已装入背包的物品的总收益</a:t>
            </a:r>
          </a:p>
        </p:txBody>
      </p:sp>
    </p:spTree>
    <p:extLst>
      <p:ext uri="{BB962C8B-B14F-4D97-AF65-F5344CB8AC3E}">
        <p14:creationId xmlns:p14="http://schemas.microsoft.com/office/powerpoint/2010/main" val="153016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754">
                                            <p:txEl>
                                              <p:pRg st="0" end="0"/>
                                            </p:txEl>
                                          </p:spTgt>
                                        </p:tgtEl>
                                        <p:attrNameLst>
                                          <p:attrName>style.visibility</p:attrName>
                                        </p:attrNameLst>
                                      </p:cBhvr>
                                      <p:to>
                                        <p:strVal val="visible"/>
                                      </p:to>
                                    </p:set>
                                    <p:anim calcmode="lin" valueType="num">
                                      <p:cBhvr additive="base">
                                        <p:cTn id="7" dur="500" fill="hold"/>
                                        <p:tgtEl>
                                          <p:spTgt spid="7475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75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4754">
                                            <p:txEl>
                                              <p:pRg st="3" end="3"/>
                                            </p:txEl>
                                          </p:spTgt>
                                        </p:tgtEl>
                                        <p:attrNameLst>
                                          <p:attrName>style.visibility</p:attrName>
                                        </p:attrNameLst>
                                      </p:cBhvr>
                                      <p:to>
                                        <p:strVal val="visible"/>
                                      </p:to>
                                    </p:set>
                                    <p:anim calcmode="lin" valueType="num">
                                      <p:cBhvr additive="base">
                                        <p:cTn id="29" dur="500" fill="hold"/>
                                        <p:tgtEl>
                                          <p:spTgt spid="74754">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475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4754">
                                            <p:txEl>
                                              <p:pRg st="4" end="4"/>
                                            </p:txEl>
                                          </p:spTgt>
                                        </p:tgtEl>
                                        <p:attrNameLst>
                                          <p:attrName>style.visibility</p:attrName>
                                        </p:attrNameLst>
                                      </p:cBhvr>
                                      <p:to>
                                        <p:strVal val="visible"/>
                                      </p:to>
                                    </p:set>
                                    <p:anim calcmode="lin" valueType="num">
                                      <p:cBhvr additive="base">
                                        <p:cTn id="35" dur="500" fill="hold"/>
                                        <p:tgtEl>
                                          <p:spTgt spid="74754">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475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4754">
                                            <p:txEl>
                                              <p:pRg st="5" end="5"/>
                                            </p:txEl>
                                          </p:spTgt>
                                        </p:tgtEl>
                                        <p:attrNameLst>
                                          <p:attrName>style.visibility</p:attrName>
                                        </p:attrNameLst>
                                      </p:cBhvr>
                                      <p:to>
                                        <p:strVal val="visible"/>
                                      </p:to>
                                    </p:set>
                                    <p:anim calcmode="lin" valueType="num">
                                      <p:cBhvr additive="base">
                                        <p:cTn id="41" dur="500" fill="hold"/>
                                        <p:tgtEl>
                                          <p:spTgt spid="74754">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475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Line 2">
            <a:extLst>
              <a:ext uri="{FF2B5EF4-FFF2-40B4-BE49-F238E27FC236}">
                <a16:creationId xmlns:a16="http://schemas.microsoft.com/office/drawing/2014/main" id="{D17C082D-BD4C-4342-9B9E-8F3837C32D48}"/>
              </a:ext>
            </a:extLst>
          </p:cNvPr>
          <p:cNvSpPr>
            <a:spLocks noChangeShapeType="1"/>
          </p:cNvSpPr>
          <p:nvPr/>
        </p:nvSpPr>
        <p:spPr bwMode="auto">
          <a:xfrm>
            <a:off x="381000" y="412750"/>
            <a:ext cx="6934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0" name="Line 3">
            <a:extLst>
              <a:ext uri="{FF2B5EF4-FFF2-40B4-BE49-F238E27FC236}">
                <a16:creationId xmlns:a16="http://schemas.microsoft.com/office/drawing/2014/main" id="{B8C44957-FE70-448F-AEFC-978A6521CE52}"/>
              </a:ext>
            </a:extLst>
          </p:cNvPr>
          <p:cNvSpPr>
            <a:spLocks noChangeShapeType="1"/>
          </p:cNvSpPr>
          <p:nvPr/>
        </p:nvSpPr>
        <p:spPr bwMode="auto">
          <a:xfrm>
            <a:off x="381000" y="4908550"/>
            <a:ext cx="6934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4341" name="Picture 10" descr="STATBAR">
            <a:extLst>
              <a:ext uri="{FF2B5EF4-FFF2-40B4-BE49-F238E27FC236}">
                <a16:creationId xmlns:a16="http://schemas.microsoft.com/office/drawing/2014/main" id="{DAF9BBDC-68CB-49BC-AA22-4D241897A184}"/>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42913"/>
            <a:ext cx="671195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Rectangle 12">
            <a:extLst>
              <a:ext uri="{FF2B5EF4-FFF2-40B4-BE49-F238E27FC236}">
                <a16:creationId xmlns:a16="http://schemas.microsoft.com/office/drawing/2014/main" id="{97393980-6C2A-4239-9EFD-C3966FBD4736}"/>
              </a:ext>
            </a:extLst>
          </p:cNvPr>
          <p:cNvSpPr>
            <a:spLocks noChangeArrowheads="1"/>
          </p:cNvSpPr>
          <p:nvPr/>
        </p:nvSpPr>
        <p:spPr bwMode="auto">
          <a:xfrm>
            <a:off x="457200" y="488950"/>
            <a:ext cx="4225925"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t> int mColoring(int n, int m,  int **a  )</a:t>
            </a:r>
          </a:p>
          <a:p>
            <a:pPr eaLnBrk="1" hangingPunct="1"/>
            <a:r>
              <a:rPr lang="en-US" altLang="zh-CN" sz="2000"/>
              <a:t>  { Color X</a:t>
            </a:r>
            <a:r>
              <a:rPr lang="zh-CN" altLang="en-US" sz="2000"/>
              <a:t>；</a:t>
            </a:r>
          </a:p>
          <a:p>
            <a:pPr eaLnBrk="1" hangingPunct="1"/>
            <a:r>
              <a:rPr lang="zh-CN" altLang="en-US" sz="2000"/>
              <a:t>    </a:t>
            </a:r>
            <a:r>
              <a:rPr lang="en-US" altLang="zh-CN" sz="2000"/>
              <a:t>//</a:t>
            </a:r>
            <a:r>
              <a:rPr lang="zh-CN" altLang="en-US" sz="2000">
                <a:solidFill>
                  <a:srgbClr val="990000"/>
                </a:solidFill>
                <a:latin typeface="Century Schoolbook" panose="02040604050505020304" pitchFamily="18" charset="0"/>
                <a:ea typeface="楷体_GB2312" pitchFamily="49" charset="-122"/>
              </a:rPr>
              <a:t>初始化</a:t>
            </a:r>
            <a:r>
              <a:rPr lang="en-US" altLang="zh-CN" sz="2000">
                <a:solidFill>
                  <a:srgbClr val="990000"/>
                </a:solidFill>
                <a:latin typeface="Century Schoolbook" panose="02040604050505020304" pitchFamily="18" charset="0"/>
                <a:ea typeface="楷体_GB2312" pitchFamily="49" charset="-122"/>
              </a:rPr>
              <a:t>X</a:t>
            </a:r>
            <a:endParaRPr lang="en-US" altLang="zh-CN" sz="2000"/>
          </a:p>
          <a:p>
            <a:pPr eaLnBrk="1" hangingPunct="1"/>
            <a:r>
              <a:rPr lang="en-US" altLang="zh-CN" sz="2000"/>
              <a:t>    X</a:t>
            </a:r>
            <a:r>
              <a:rPr lang="zh-CN" altLang="en-US" sz="2000"/>
              <a:t>．</a:t>
            </a:r>
            <a:r>
              <a:rPr lang="en-US" altLang="zh-CN" sz="2000"/>
              <a:t>n=n</a:t>
            </a:r>
            <a:r>
              <a:rPr lang="zh-CN" altLang="en-US" sz="2000"/>
              <a:t>； </a:t>
            </a:r>
            <a:r>
              <a:rPr lang="en-US" altLang="zh-CN" sz="2000">
                <a:solidFill>
                  <a:srgbClr val="990000"/>
                </a:solidFill>
                <a:latin typeface="楷体_GB2312" pitchFamily="49" charset="-122"/>
                <a:ea typeface="楷体_GB2312" pitchFamily="49" charset="-122"/>
              </a:rPr>
              <a:t>//</a:t>
            </a:r>
            <a:r>
              <a:rPr lang="zh-CN" altLang="en-US" sz="2000">
                <a:solidFill>
                  <a:srgbClr val="990000"/>
                </a:solidFill>
                <a:latin typeface="楷体_GB2312" pitchFamily="49" charset="-122"/>
                <a:ea typeface="楷体_GB2312" pitchFamily="49" charset="-122"/>
              </a:rPr>
              <a:t>图的顶点数</a:t>
            </a:r>
          </a:p>
          <a:p>
            <a:pPr eaLnBrk="1" hangingPunct="1"/>
            <a:r>
              <a:rPr lang="zh-CN" altLang="en-US" sz="2000"/>
              <a:t>    </a:t>
            </a:r>
            <a:r>
              <a:rPr lang="en-US" altLang="zh-CN" sz="2000"/>
              <a:t>X</a:t>
            </a:r>
            <a:r>
              <a:rPr lang="zh-CN" altLang="en-US" sz="2000"/>
              <a:t>．</a:t>
            </a:r>
            <a:r>
              <a:rPr lang="en-US" altLang="zh-CN" sz="2000"/>
              <a:t>m=m   </a:t>
            </a:r>
            <a:r>
              <a:rPr lang="en-US" altLang="zh-CN" sz="2000">
                <a:solidFill>
                  <a:srgbClr val="990000"/>
                </a:solidFill>
                <a:latin typeface="楷体_GB2312" pitchFamily="49" charset="-122"/>
                <a:ea typeface="楷体_GB2312" pitchFamily="49" charset="-122"/>
              </a:rPr>
              <a:t>//</a:t>
            </a:r>
            <a:r>
              <a:rPr lang="zh-CN" altLang="en-US" sz="2000">
                <a:solidFill>
                  <a:srgbClr val="990000"/>
                </a:solidFill>
                <a:latin typeface="楷体_GB2312" pitchFamily="49" charset="-122"/>
                <a:ea typeface="楷体_GB2312" pitchFamily="49" charset="-122"/>
              </a:rPr>
              <a:t>可用颜色数</a:t>
            </a:r>
            <a:endParaRPr lang="zh-CN" altLang="en-US" sz="2000"/>
          </a:p>
          <a:p>
            <a:pPr eaLnBrk="1" hangingPunct="1"/>
            <a:r>
              <a:rPr lang="zh-CN" altLang="en-US" sz="2000"/>
              <a:t>    </a:t>
            </a:r>
            <a:r>
              <a:rPr lang="en-US" altLang="zh-CN" sz="2000"/>
              <a:t>X</a:t>
            </a:r>
            <a:r>
              <a:rPr lang="zh-CN" altLang="en-US" sz="2000"/>
              <a:t>．</a:t>
            </a:r>
            <a:r>
              <a:rPr lang="en-US" altLang="zh-CN" sz="2000"/>
              <a:t>a=a</a:t>
            </a:r>
            <a:r>
              <a:rPr lang="zh-CN" altLang="en-US" sz="2000"/>
              <a:t>； </a:t>
            </a:r>
            <a:r>
              <a:rPr lang="en-US" altLang="zh-CN" sz="2000">
                <a:solidFill>
                  <a:srgbClr val="990000"/>
                </a:solidFill>
                <a:latin typeface="楷体_GB2312" pitchFamily="49" charset="-122"/>
                <a:ea typeface="楷体_GB2312" pitchFamily="49" charset="-122"/>
              </a:rPr>
              <a:t>//</a:t>
            </a:r>
            <a:r>
              <a:rPr lang="zh-CN" altLang="en-US" sz="2000">
                <a:solidFill>
                  <a:srgbClr val="990000"/>
                </a:solidFill>
                <a:latin typeface="楷体_GB2312" pitchFamily="49" charset="-122"/>
                <a:ea typeface="楷体_GB2312" pitchFamily="49" charset="-122"/>
              </a:rPr>
              <a:t>图的邻接矩阵</a:t>
            </a:r>
            <a:endParaRPr lang="zh-CN" altLang="en-US" sz="2000"/>
          </a:p>
          <a:p>
            <a:pPr eaLnBrk="1" hangingPunct="1"/>
            <a:r>
              <a:rPr lang="zh-CN" altLang="en-US" sz="2000"/>
              <a:t>    </a:t>
            </a:r>
            <a:r>
              <a:rPr lang="en-US" altLang="zh-CN" sz="2000"/>
              <a:t>X</a:t>
            </a:r>
            <a:r>
              <a:rPr lang="zh-CN" altLang="en-US" sz="2000"/>
              <a:t>．</a:t>
            </a:r>
            <a:r>
              <a:rPr lang="en-US" altLang="zh-CN" sz="2000"/>
              <a:t>Sum=0; </a:t>
            </a:r>
            <a:r>
              <a:rPr lang="en-US" altLang="zh-CN" sz="2000">
                <a:solidFill>
                  <a:srgbClr val="990000"/>
                </a:solidFill>
              </a:rPr>
              <a:t>//</a:t>
            </a:r>
            <a:r>
              <a:rPr lang="zh-CN" altLang="en-US" sz="2000">
                <a:solidFill>
                  <a:srgbClr val="990000"/>
                </a:solidFill>
                <a:latin typeface="楷体_GB2312" pitchFamily="49" charset="-122"/>
                <a:ea typeface="楷体_GB2312" pitchFamily="49" charset="-122"/>
              </a:rPr>
              <a:t>已找到的着色方案数</a:t>
            </a:r>
            <a:endParaRPr lang="zh-CN" altLang="en-US" sz="2000"/>
          </a:p>
          <a:p>
            <a:pPr eaLnBrk="1" hangingPunct="1"/>
            <a:r>
              <a:rPr lang="zh-CN" altLang="en-US" sz="2000"/>
              <a:t>    </a:t>
            </a:r>
            <a:r>
              <a:rPr lang="en-US" altLang="zh-CN" sz="2000"/>
              <a:t>int*p=new int [n+1]</a:t>
            </a:r>
            <a:r>
              <a:rPr lang="zh-CN" altLang="en-US" sz="2000"/>
              <a:t>；</a:t>
            </a:r>
          </a:p>
          <a:p>
            <a:pPr eaLnBrk="1" hangingPunct="1"/>
            <a:r>
              <a:rPr lang="zh-CN" altLang="en-US" sz="2000"/>
              <a:t>    </a:t>
            </a:r>
            <a:r>
              <a:rPr lang="en-US" altLang="zh-CN" sz="2000"/>
              <a:t>for (int i=0</a:t>
            </a:r>
            <a:r>
              <a:rPr lang="zh-CN" altLang="en-US" sz="2000"/>
              <a:t>；</a:t>
            </a:r>
            <a:r>
              <a:rPr lang="en-US" altLang="zh-CN" sz="2000"/>
              <a:t>i&lt;=n</a:t>
            </a:r>
            <a:r>
              <a:rPr lang="zh-CN" altLang="en-US" sz="2000"/>
              <a:t>；</a:t>
            </a:r>
            <a:r>
              <a:rPr lang="en-US" altLang="zh-CN" sz="2000"/>
              <a:t>i++)</a:t>
            </a:r>
          </a:p>
          <a:p>
            <a:pPr eaLnBrk="1" hangingPunct="1"/>
            <a:r>
              <a:rPr lang="en-US" altLang="zh-CN" sz="2000"/>
              <a:t>       p[i]=0</a:t>
            </a:r>
            <a:r>
              <a:rPr lang="zh-CN" altLang="en-US" sz="2000"/>
              <a:t>；</a:t>
            </a:r>
          </a:p>
          <a:p>
            <a:pPr eaLnBrk="1" hangingPunct="1"/>
            <a:r>
              <a:rPr lang="zh-CN" altLang="en-US" sz="2000"/>
              <a:t>    </a:t>
            </a:r>
            <a:r>
              <a:rPr lang="en-US" altLang="zh-CN" sz="2000"/>
              <a:t>X. x=p     </a:t>
            </a:r>
            <a:r>
              <a:rPr lang="en-US" altLang="zh-CN" sz="2000">
                <a:solidFill>
                  <a:srgbClr val="990000"/>
                </a:solidFill>
                <a:latin typeface="楷体_GB2312" pitchFamily="49" charset="-122"/>
                <a:ea typeface="楷体_GB2312" pitchFamily="49" charset="-122"/>
              </a:rPr>
              <a:t>//</a:t>
            </a:r>
            <a:r>
              <a:rPr lang="zh-CN" altLang="en-US" sz="2000">
                <a:solidFill>
                  <a:srgbClr val="990000"/>
                </a:solidFill>
                <a:latin typeface="楷体_GB2312" pitchFamily="49" charset="-122"/>
                <a:ea typeface="楷体_GB2312" pitchFamily="49" charset="-122"/>
              </a:rPr>
              <a:t>当前解</a:t>
            </a:r>
            <a:r>
              <a:rPr lang="zh-CN" altLang="en-US" sz="2000"/>
              <a:t>；</a:t>
            </a:r>
          </a:p>
          <a:p>
            <a:pPr eaLnBrk="1" hangingPunct="1"/>
            <a:r>
              <a:rPr lang="zh-CN" altLang="en-US" sz="2000"/>
              <a:t>    </a:t>
            </a:r>
            <a:r>
              <a:rPr lang="en-US" altLang="zh-CN" sz="2000"/>
              <a:t>X. Backtrack(1)</a:t>
            </a:r>
            <a:r>
              <a:rPr lang="zh-CN" altLang="en-US" sz="2000"/>
              <a:t>；</a:t>
            </a:r>
          </a:p>
          <a:p>
            <a:pPr eaLnBrk="1" hangingPunct="1"/>
            <a:r>
              <a:rPr lang="zh-CN" altLang="en-US" sz="2000"/>
              <a:t>    </a:t>
            </a:r>
            <a:r>
              <a:rPr lang="en-US" altLang="zh-CN" sz="2000"/>
              <a:t>delete [ ]p</a:t>
            </a:r>
            <a:r>
              <a:rPr lang="zh-CN" altLang="en-US" sz="2000"/>
              <a:t>；</a:t>
            </a:r>
          </a:p>
          <a:p>
            <a:pPr eaLnBrk="1" hangingPunct="1"/>
            <a:r>
              <a:rPr lang="zh-CN" altLang="en-US" sz="2000"/>
              <a:t>    </a:t>
            </a:r>
            <a:r>
              <a:rPr lang="en-US" altLang="zh-CN" sz="2000"/>
              <a:t>returnX</a:t>
            </a:r>
            <a:r>
              <a:rPr lang="zh-CN" altLang="en-US" sz="2000"/>
              <a:t>．</a:t>
            </a:r>
            <a:r>
              <a:rPr lang="en-US" altLang="zh-CN" sz="2000"/>
              <a:t>sum</a:t>
            </a:r>
            <a:r>
              <a:rPr lang="zh-CN" altLang="en-US" sz="2000"/>
              <a:t>；</a:t>
            </a:r>
            <a:r>
              <a:rPr lang="en-US" altLang="zh-CN" sz="2000"/>
              <a:t>}</a:t>
            </a:r>
          </a:p>
          <a:p>
            <a:pPr eaLnBrk="1" hangingPunct="1"/>
            <a:r>
              <a:rPr lang="en-US" altLang="zh-CN" sz="2000"/>
              <a:t> </a:t>
            </a:r>
          </a:p>
        </p:txBody>
      </p:sp>
      <p:sp>
        <p:nvSpPr>
          <p:cNvPr id="14343" name="Text Box 13">
            <a:extLst>
              <a:ext uri="{FF2B5EF4-FFF2-40B4-BE49-F238E27FC236}">
                <a16:creationId xmlns:a16="http://schemas.microsoft.com/office/drawing/2014/main" id="{C1F83383-0BBA-455C-8731-ACBEA2CF1AF5}"/>
              </a:ext>
            </a:extLst>
          </p:cNvPr>
          <p:cNvSpPr txBox="1">
            <a:spLocks noChangeArrowheads="1"/>
          </p:cNvSpPr>
          <p:nvPr/>
        </p:nvSpPr>
        <p:spPr bwMode="auto">
          <a:xfrm>
            <a:off x="457200" y="4908550"/>
            <a:ext cx="180498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200" b="1">
                <a:latin typeface="宋体" panose="02010600030101010101" pitchFamily="2" charset="-122"/>
              </a:rPr>
              <a:t>算法复杂性</a:t>
            </a:r>
            <a:r>
              <a:rPr lang="en-US" altLang="zh-CN" sz="1800">
                <a:latin typeface="幼圆" panose="02010509060101010101" pitchFamily="49" charset="-122"/>
                <a:ea typeface="幼圆" panose="02010509060101010101" pitchFamily="49" charset="-122"/>
              </a:rPr>
              <a:t>: </a:t>
            </a:r>
            <a:endParaRPr lang="en-US" altLang="zh-CN" sz="2200">
              <a:latin typeface="幼圆" panose="02010509060101010101" pitchFamily="49" charset="-122"/>
              <a:ea typeface="幼圆" panose="02010509060101010101" pitchFamily="49" charset="-122"/>
            </a:endParaRPr>
          </a:p>
        </p:txBody>
      </p:sp>
      <p:sp>
        <p:nvSpPr>
          <p:cNvPr id="14344" name="Rectangle 14">
            <a:extLst>
              <a:ext uri="{FF2B5EF4-FFF2-40B4-BE49-F238E27FC236}">
                <a16:creationId xmlns:a16="http://schemas.microsoft.com/office/drawing/2014/main" id="{A141A983-1D7C-4B00-B3FC-37504F008CA1}"/>
              </a:ext>
            </a:extLst>
          </p:cNvPr>
          <p:cNvSpPr>
            <a:spLocks noChangeArrowheads="1"/>
          </p:cNvSpPr>
          <p:nvPr/>
        </p:nvSpPr>
        <p:spPr bwMode="auto">
          <a:xfrm>
            <a:off x="428625" y="20638"/>
            <a:ext cx="24225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200">
                <a:solidFill>
                  <a:srgbClr val="C00000"/>
                </a:solidFill>
                <a:latin typeface="黑体" panose="02010609060101010101" pitchFamily="49" charset="-122"/>
                <a:ea typeface="黑体" panose="02010609060101010101" pitchFamily="49" charset="-122"/>
              </a:rPr>
              <a:t>着色问题</a:t>
            </a:r>
            <a:r>
              <a:rPr lang="zh-CN" altLang="en-US" sz="2200" b="1">
                <a:solidFill>
                  <a:srgbClr val="C00000"/>
                </a:solidFill>
                <a:latin typeface="幼圆" panose="02010509060101010101" pitchFamily="49" charset="-122"/>
                <a:ea typeface="幼圆" panose="02010509060101010101" pitchFamily="49" charset="-122"/>
              </a:rPr>
              <a:t>回溯</a:t>
            </a:r>
            <a:r>
              <a:rPr lang="zh-CN" altLang="en-US" sz="2200">
                <a:solidFill>
                  <a:srgbClr val="C00000"/>
                </a:solidFill>
                <a:latin typeface="黑体" panose="02010609060101010101" pitchFamily="49" charset="-122"/>
                <a:ea typeface="黑体" panose="02010609060101010101" pitchFamily="49" charset="-122"/>
              </a:rPr>
              <a:t>算法</a:t>
            </a:r>
          </a:p>
        </p:txBody>
      </p:sp>
      <p:sp>
        <p:nvSpPr>
          <p:cNvPr id="14345" name="Rectangle 15">
            <a:extLst>
              <a:ext uri="{FF2B5EF4-FFF2-40B4-BE49-F238E27FC236}">
                <a16:creationId xmlns:a16="http://schemas.microsoft.com/office/drawing/2014/main" id="{574D5D9A-DA4F-43AB-B6E0-5E34A02A4CAC}"/>
              </a:ext>
            </a:extLst>
          </p:cNvPr>
          <p:cNvSpPr>
            <a:spLocks noChangeArrowheads="1"/>
          </p:cNvSpPr>
          <p:nvPr/>
        </p:nvSpPr>
        <p:spPr bwMode="auto">
          <a:xfrm>
            <a:off x="3505200" y="3460750"/>
            <a:ext cx="5400675" cy="1776413"/>
          </a:xfrm>
          <a:prstGeom prst="rect">
            <a:avLst/>
          </a:prstGeom>
          <a:solidFill>
            <a:srgbClr val="99CCFF"/>
          </a:solidFill>
          <a:ln w="9525">
            <a:solidFill>
              <a:srgbClr val="990000"/>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sz="2000"/>
              <a:t> bool Color::Ok(int k)</a:t>
            </a:r>
          </a:p>
          <a:p>
            <a:pPr eaLnBrk="1" hangingPunct="1">
              <a:lnSpc>
                <a:spcPct val="110000"/>
              </a:lnSpc>
            </a:pPr>
            <a:r>
              <a:rPr lang="en-US" altLang="zh-CN" sz="2000"/>
              <a:t>  {//</a:t>
            </a:r>
            <a:r>
              <a:rPr lang="zh-CN" altLang="en-US" sz="2000">
                <a:solidFill>
                  <a:srgbClr val="990000"/>
                </a:solidFill>
                <a:ea typeface="楷体_GB2312" pitchFamily="49" charset="-122"/>
              </a:rPr>
              <a:t>检查颜色可用性</a:t>
            </a:r>
            <a:endParaRPr lang="zh-CN" altLang="en-US" sz="2000"/>
          </a:p>
          <a:p>
            <a:pPr eaLnBrk="1" hangingPunct="1">
              <a:lnSpc>
                <a:spcPct val="110000"/>
              </a:lnSpc>
            </a:pPr>
            <a:r>
              <a:rPr lang="zh-CN" altLang="en-US" sz="2000"/>
              <a:t>    </a:t>
            </a:r>
            <a:r>
              <a:rPr lang="en-US" altLang="zh-CN" sz="2000"/>
              <a:t>for(int j=1</a:t>
            </a:r>
            <a:r>
              <a:rPr lang="zh-CN" altLang="en-US" sz="2000"/>
              <a:t>；</a:t>
            </a:r>
            <a:r>
              <a:rPr lang="en-US" altLang="zh-CN" sz="2000"/>
              <a:t>j&lt;=n</a:t>
            </a:r>
            <a:r>
              <a:rPr lang="zh-CN" altLang="en-US" sz="2000"/>
              <a:t>；</a:t>
            </a:r>
            <a:r>
              <a:rPr lang="en-US" altLang="zh-CN" sz="2000"/>
              <a:t>j++)</a:t>
            </a:r>
          </a:p>
          <a:p>
            <a:pPr eaLnBrk="1" hangingPunct="1">
              <a:lnSpc>
                <a:spcPct val="110000"/>
              </a:lnSpc>
            </a:pPr>
            <a:r>
              <a:rPr lang="en-US" altLang="zh-CN" sz="2000"/>
              <a:t>      if((a[k][j]==1)</a:t>
            </a:r>
            <a:r>
              <a:rPr lang="zh-CN" altLang="en-US" sz="2000"/>
              <a:t>＆＆</a:t>
            </a:r>
            <a:r>
              <a:rPr lang="en-US" altLang="zh-CN" sz="2000"/>
              <a:t>(x[j]==x[k]) ) return false</a:t>
            </a:r>
            <a:r>
              <a:rPr lang="zh-CN" altLang="en-US" sz="2000"/>
              <a:t>；</a:t>
            </a:r>
          </a:p>
          <a:p>
            <a:pPr eaLnBrk="1" hangingPunct="1">
              <a:lnSpc>
                <a:spcPct val="110000"/>
              </a:lnSpc>
            </a:pPr>
            <a:r>
              <a:rPr lang="zh-CN" altLang="en-US" sz="2000"/>
              <a:t>    </a:t>
            </a:r>
            <a:r>
              <a:rPr lang="en-US" altLang="zh-CN" sz="2000"/>
              <a:t>retrun true</a:t>
            </a:r>
            <a:r>
              <a:rPr lang="zh-CN" altLang="en-US" sz="2000"/>
              <a:t>；   </a:t>
            </a:r>
          </a:p>
        </p:txBody>
      </p:sp>
      <p:graphicFrame>
        <p:nvGraphicFramePr>
          <p:cNvPr id="14338" name="Object 16">
            <a:extLst>
              <a:ext uri="{FF2B5EF4-FFF2-40B4-BE49-F238E27FC236}">
                <a16:creationId xmlns:a16="http://schemas.microsoft.com/office/drawing/2014/main" id="{0EAAB793-2DD1-40D1-8548-EC9D9B33F0A9}"/>
              </a:ext>
            </a:extLst>
          </p:cNvPr>
          <p:cNvGraphicFramePr>
            <a:graphicFrameLocks noChangeAspect="1"/>
          </p:cNvGraphicFramePr>
          <p:nvPr/>
        </p:nvGraphicFramePr>
        <p:xfrm>
          <a:off x="762000" y="5289550"/>
          <a:ext cx="5410200" cy="584200"/>
        </p:xfrm>
        <a:graphic>
          <a:graphicData uri="http://schemas.openxmlformats.org/presentationml/2006/ole">
            <mc:AlternateContent xmlns:mc="http://schemas.openxmlformats.org/markup-compatibility/2006">
              <mc:Choice xmlns:v="urn:schemas-microsoft-com:vml" Requires="v">
                <p:oleObj spid="_x0000_s3113" name="公式" r:id="rId5" imgW="4219446" imgH="428655" progId="Equation.3">
                  <p:embed/>
                </p:oleObj>
              </mc:Choice>
              <mc:Fallback>
                <p:oleObj name="公式" r:id="rId5" imgW="4219446" imgH="428655" progId="Equation.3">
                  <p:embed/>
                  <p:pic>
                    <p:nvPicPr>
                      <p:cNvPr id="14338" name="Object 16">
                        <a:extLst>
                          <a:ext uri="{FF2B5EF4-FFF2-40B4-BE49-F238E27FC236}">
                            <a16:creationId xmlns:a16="http://schemas.microsoft.com/office/drawing/2014/main" id="{0EAAB793-2DD1-40D1-8548-EC9D9B33F0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5289550"/>
                        <a:ext cx="54102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6" name="Rectangle 17">
            <a:extLst>
              <a:ext uri="{FF2B5EF4-FFF2-40B4-BE49-F238E27FC236}">
                <a16:creationId xmlns:a16="http://schemas.microsoft.com/office/drawing/2014/main" id="{B1F2FB22-8D7F-4920-B11E-8D9013E55829}"/>
              </a:ext>
            </a:extLst>
          </p:cNvPr>
          <p:cNvSpPr>
            <a:spLocks noChangeArrowheads="1"/>
          </p:cNvSpPr>
          <p:nvPr/>
        </p:nvSpPr>
        <p:spPr bwMode="auto">
          <a:xfrm>
            <a:off x="4572000" y="260350"/>
            <a:ext cx="4191000" cy="3149600"/>
          </a:xfrm>
          <a:prstGeom prst="rect">
            <a:avLst/>
          </a:prstGeom>
          <a:solidFill>
            <a:srgbClr val="FFFF99"/>
          </a:solidFill>
          <a:ln w="9525">
            <a:solidFill>
              <a:srgbClr val="990000"/>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dirty="0"/>
              <a:t> </a:t>
            </a:r>
            <a:r>
              <a:rPr lang="en-US" altLang="zh-CN" sz="2000" dirty="0" err="1"/>
              <a:t>voidColor</a:t>
            </a:r>
            <a:r>
              <a:rPr lang="en-US" altLang="zh-CN" sz="2000" dirty="0"/>
              <a:t> backtrack(int t)</a:t>
            </a:r>
          </a:p>
          <a:p>
            <a:pPr eaLnBrk="1" hangingPunct="1"/>
            <a:r>
              <a:rPr lang="en-US" altLang="zh-CN" sz="2000" dirty="0"/>
              <a:t>  {</a:t>
            </a:r>
            <a:r>
              <a:rPr lang="en-US" altLang="zh-CN" sz="2000" dirty="0">
                <a:solidFill>
                  <a:srgbClr val="FF0000"/>
                </a:solidFill>
              </a:rPr>
              <a:t>if  (t&gt;n){    </a:t>
            </a:r>
          </a:p>
          <a:p>
            <a:pPr eaLnBrk="1" hangingPunct="1"/>
            <a:r>
              <a:rPr lang="en-US" altLang="zh-CN" sz="2000" dirty="0">
                <a:solidFill>
                  <a:srgbClr val="FF0000"/>
                </a:solidFill>
              </a:rPr>
              <a:t>    sum++</a:t>
            </a:r>
            <a:r>
              <a:rPr lang="zh-CN" altLang="en-US" sz="2000" dirty="0">
                <a:solidFill>
                  <a:srgbClr val="FF0000"/>
                </a:solidFill>
              </a:rPr>
              <a:t>；</a:t>
            </a:r>
          </a:p>
          <a:p>
            <a:pPr eaLnBrk="1" hangingPunct="1"/>
            <a:r>
              <a:rPr lang="zh-CN" altLang="en-US" sz="2000" dirty="0"/>
              <a:t>    </a:t>
            </a:r>
            <a:r>
              <a:rPr lang="en-US" altLang="zh-CN" sz="2000" dirty="0"/>
              <a:t>for(int </a:t>
            </a:r>
            <a:r>
              <a:rPr lang="en-US" altLang="zh-CN" sz="2000" dirty="0" err="1"/>
              <a:t>i</a:t>
            </a:r>
            <a:r>
              <a:rPr lang="en-US" altLang="zh-CN" sz="2000" dirty="0"/>
              <a:t>=1; </a:t>
            </a:r>
            <a:r>
              <a:rPr lang="en-US" altLang="zh-CN" sz="2000" dirty="0" err="1"/>
              <a:t>i</a:t>
            </a:r>
            <a:r>
              <a:rPr lang="en-US" altLang="zh-CN" sz="2000" dirty="0"/>
              <a:t>&lt;=n; </a:t>
            </a:r>
            <a:r>
              <a:rPr lang="en-US" altLang="zh-CN" sz="2000" dirty="0" err="1"/>
              <a:t>i</a:t>
            </a:r>
            <a:r>
              <a:rPr lang="en-US" altLang="zh-CN" sz="2000" dirty="0"/>
              <a:t>++)</a:t>
            </a:r>
          </a:p>
          <a:p>
            <a:pPr eaLnBrk="1" hangingPunct="1"/>
            <a:r>
              <a:rPr lang="en-US" altLang="zh-CN" sz="2000" dirty="0"/>
              <a:t>    	</a:t>
            </a:r>
            <a:r>
              <a:rPr lang="en-US" altLang="zh-CN" sz="2000" dirty="0" err="1"/>
              <a:t>cout</a:t>
            </a:r>
            <a:r>
              <a:rPr lang="en-US" altLang="zh-CN" sz="2000" dirty="0"/>
              <a:t> &lt;&lt; x[</a:t>
            </a:r>
            <a:r>
              <a:rPr lang="en-US" altLang="zh-CN" sz="2000" dirty="0" err="1"/>
              <a:t>i</a:t>
            </a:r>
            <a:r>
              <a:rPr lang="en-US" altLang="zh-CN" sz="2000" dirty="0"/>
              <a:t>] &lt;&lt;‘ ’</a:t>
            </a:r>
            <a:r>
              <a:rPr lang="zh-CN" altLang="en-US" sz="2000" dirty="0"/>
              <a:t>；</a:t>
            </a:r>
          </a:p>
          <a:p>
            <a:pPr eaLnBrk="1" hangingPunct="1"/>
            <a:r>
              <a:rPr lang="zh-CN" altLang="en-US" sz="2000" dirty="0"/>
              <a:t>    </a:t>
            </a:r>
            <a:r>
              <a:rPr lang="en-US" altLang="zh-CN" sz="2000" dirty="0" err="1"/>
              <a:t>cout</a:t>
            </a:r>
            <a:r>
              <a:rPr lang="en-US" altLang="zh-CN" sz="2000" dirty="0"/>
              <a:t> &lt;&lt; </a:t>
            </a:r>
            <a:r>
              <a:rPr lang="en-US" altLang="zh-CN" sz="2000" dirty="0" err="1"/>
              <a:t>endl</a:t>
            </a:r>
            <a:r>
              <a:rPr lang="en-US" altLang="zh-CN" sz="2000" dirty="0"/>
              <a:t> </a:t>
            </a:r>
            <a:r>
              <a:rPr lang="zh-CN" altLang="en-US" sz="2000" dirty="0"/>
              <a:t>； </a:t>
            </a:r>
            <a:r>
              <a:rPr lang="en-US" altLang="zh-CN" sz="2000" dirty="0"/>
              <a:t>}</a:t>
            </a:r>
          </a:p>
          <a:p>
            <a:pPr eaLnBrk="1" hangingPunct="1"/>
            <a:r>
              <a:rPr lang="en-US" altLang="zh-CN" sz="2000" dirty="0"/>
              <a:t>    else</a:t>
            </a:r>
          </a:p>
          <a:p>
            <a:pPr eaLnBrk="1" hangingPunct="1"/>
            <a:r>
              <a:rPr lang="en-US" altLang="zh-CN" sz="2000" dirty="0"/>
              <a:t>        for ( int </a:t>
            </a:r>
            <a:r>
              <a:rPr lang="en-US" altLang="zh-CN" sz="2000" dirty="0" err="1"/>
              <a:t>i</a:t>
            </a:r>
            <a:r>
              <a:rPr lang="en-US" altLang="zh-CN" sz="2000" dirty="0"/>
              <a:t>=1; </a:t>
            </a:r>
            <a:r>
              <a:rPr lang="en-US" altLang="zh-CN" sz="2000" dirty="0" err="1"/>
              <a:t>i</a:t>
            </a:r>
            <a:r>
              <a:rPr lang="en-US" altLang="zh-CN" sz="2000" dirty="0"/>
              <a:t>&lt;=m; </a:t>
            </a:r>
            <a:r>
              <a:rPr lang="en-US" altLang="zh-CN" sz="2000" dirty="0" err="1"/>
              <a:t>i</a:t>
            </a:r>
            <a:r>
              <a:rPr lang="en-US" altLang="zh-CN" sz="2000" dirty="0"/>
              <a:t>++){</a:t>
            </a:r>
          </a:p>
          <a:p>
            <a:pPr eaLnBrk="1" hangingPunct="1"/>
            <a:r>
              <a:rPr lang="en-US" altLang="zh-CN" sz="2000" dirty="0"/>
              <a:t>            x[t]=</a:t>
            </a:r>
            <a:r>
              <a:rPr lang="en-US" altLang="zh-CN" sz="2000" dirty="0" err="1"/>
              <a:t>i</a:t>
            </a:r>
            <a:r>
              <a:rPr lang="en-US" altLang="zh-CN" sz="2000" dirty="0"/>
              <a:t>;</a:t>
            </a:r>
          </a:p>
          <a:p>
            <a:pPr eaLnBrk="1" hangingPunct="1"/>
            <a:r>
              <a:rPr lang="en-US" altLang="zh-CN" sz="2000" dirty="0"/>
              <a:t>            if (Ok(t)) Backtrack( t+1);  }}</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3"/>
          <p:cNvSpPr>
            <a:spLocks noGrp="1"/>
          </p:cNvSpPr>
          <p:nvPr>
            <p:ph type="title"/>
          </p:nvPr>
        </p:nvSpPr>
        <p:spPr/>
        <p:txBody>
          <a:bodyPr/>
          <a:lstStyle/>
          <a:p>
            <a:r>
              <a:rPr lang="zh-CN" altLang="en-US"/>
              <a:t>课堂练习</a:t>
            </a:r>
          </a:p>
        </p:txBody>
      </p:sp>
      <p:sp>
        <p:nvSpPr>
          <p:cNvPr id="77826" name="内容占位符 4"/>
          <p:cNvSpPr>
            <a:spLocks noGrp="1"/>
          </p:cNvSpPr>
          <p:nvPr>
            <p:ph idx="1"/>
          </p:nvPr>
        </p:nvSpPr>
        <p:spPr>
          <a:xfrm>
            <a:off x="468313" y="1412875"/>
            <a:ext cx="8229600" cy="2116138"/>
          </a:xfrm>
        </p:spPr>
        <p:txBody>
          <a:bodyPr>
            <a:normAutofit/>
          </a:bodyPr>
          <a:lstStyle/>
          <a:p>
            <a:pPr marL="0" indent="0">
              <a:buNone/>
            </a:pPr>
            <a:r>
              <a:rPr lang="zh-CN" altLang="zh-CN" sz="2400" b="1" dirty="0"/>
              <a:t>使用回溯算法来求解图的</a:t>
            </a:r>
            <a:r>
              <a:rPr lang="en-US" altLang="zh-CN" sz="2400" b="1" dirty="0"/>
              <a:t>m(m=3)</a:t>
            </a:r>
            <a:r>
              <a:rPr lang="zh-CN" altLang="zh-CN" sz="2400" b="1" dirty="0"/>
              <a:t>着色问题的如下图实例。</a:t>
            </a:r>
          </a:p>
          <a:p>
            <a:pPr marL="0" indent="0">
              <a:buNone/>
            </a:pPr>
            <a:r>
              <a:rPr lang="en-US" altLang="zh-CN" sz="2400" b="1" dirty="0"/>
              <a:t>(1) </a:t>
            </a:r>
            <a:r>
              <a:rPr lang="zh-CN" altLang="zh-CN" sz="2400" b="1" dirty="0"/>
              <a:t>给出解向量的形式，指出解空间树的类型。</a:t>
            </a:r>
          </a:p>
          <a:p>
            <a:pPr marL="0" indent="0">
              <a:buNone/>
            </a:pPr>
            <a:r>
              <a:rPr lang="en-US" altLang="zh-CN" sz="2400" b="1" dirty="0"/>
              <a:t>(2) </a:t>
            </a:r>
            <a:r>
              <a:rPr lang="zh-CN" altLang="zh-CN" sz="2400" b="1" dirty="0"/>
              <a:t>描述搜索过程。</a:t>
            </a:r>
          </a:p>
          <a:p>
            <a:pPr marL="0" indent="0">
              <a:buNone/>
            </a:pPr>
            <a:r>
              <a:rPr lang="en-US" altLang="zh-CN" sz="2400" b="1" dirty="0"/>
              <a:t>(3) </a:t>
            </a:r>
            <a:r>
              <a:rPr lang="zh-CN" altLang="zh-CN" sz="2400" b="1" dirty="0"/>
              <a:t>画出找到一个解所生成的部分搜索树，并给出这个解。</a:t>
            </a:r>
          </a:p>
          <a:p>
            <a:pPr marL="0" indent="0">
              <a:buNone/>
            </a:pPr>
            <a:endParaRPr lang="zh-CN" altLang="en-US" sz="2400" b="1" dirty="0"/>
          </a:p>
        </p:txBody>
      </p:sp>
      <p:sp>
        <p:nvSpPr>
          <p:cNvPr id="77827" name="灯片编号占位符 2"/>
          <p:cNvSpPr>
            <a:spLocks noGrp="1"/>
          </p:cNvSpPr>
          <p:nvPr>
            <p:ph type="sldNum" sz="quarter" idx="12"/>
          </p:nvPr>
        </p:nvSpPr>
        <p:spPr>
          <a:xfrm>
            <a:off x="8543925" y="6324600"/>
            <a:ext cx="481013" cy="376238"/>
          </a:xfrm>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0163F38-27D2-49CB-A3E9-EC59BDFAEC13}"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7782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grpSp>
        <p:nvGrpSpPr>
          <p:cNvPr id="77829" name="组合 27"/>
          <p:cNvGrpSpPr>
            <a:grpSpLocks/>
          </p:cNvGrpSpPr>
          <p:nvPr/>
        </p:nvGrpSpPr>
        <p:grpSpPr bwMode="auto">
          <a:xfrm>
            <a:off x="2547938" y="3678238"/>
            <a:ext cx="2900362" cy="2119312"/>
            <a:chOff x="4610100" y="4267552"/>
            <a:chExt cx="2899677" cy="2119334"/>
          </a:xfrm>
        </p:grpSpPr>
        <p:cxnSp>
          <p:nvCxnSpPr>
            <p:cNvPr id="8" name="直接连接符 7"/>
            <p:cNvCxnSpPr>
              <a:stCxn id="18" idx="1"/>
            </p:cNvCxnSpPr>
            <p:nvPr/>
          </p:nvCxnSpPr>
          <p:spPr bwMode="auto">
            <a:xfrm flipH="1" flipV="1">
              <a:off x="6286104" y="4480279"/>
              <a:ext cx="869745" cy="592143"/>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6" name="椭圆 5"/>
            <p:cNvSpPr/>
            <p:nvPr/>
          </p:nvSpPr>
          <p:spPr bwMode="auto">
            <a:xfrm>
              <a:off x="5871864" y="4267552"/>
              <a:ext cx="414240" cy="414341"/>
            </a:xfrm>
            <a:prstGeom prst="ellipse">
              <a:avLst/>
            </a:prstGeom>
            <a:ln>
              <a:headEnd type="none" w="med" len="med"/>
              <a:tailEnd type="triangle" w="med" len="med"/>
            </a:ln>
          </p:spPr>
          <p:style>
            <a:lnRef idx="2">
              <a:schemeClr val="accent6"/>
            </a:lnRef>
            <a:fillRef idx="1">
              <a:schemeClr val="lt1"/>
            </a:fillRef>
            <a:effectRef idx="0">
              <a:schemeClr val="accent6"/>
            </a:effectRef>
            <a:fontRef idx="minor">
              <a:schemeClr val="dk1"/>
            </a:fontRef>
          </p:style>
          <p:txBody>
            <a:bodyPr lIns="90000" tIns="46800" rIns="90000" bIns="46800" anchor="ctr" anchorCtr="1">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Verdana" pitchFamily="34" charset="0"/>
                  <a:ea typeface="宋体" pitchFamily="2" charset="-122"/>
                  <a:cs typeface="+mn-cs"/>
                </a:rPr>
                <a:t>a</a:t>
              </a:r>
              <a:endParaRPr kumimoji="0" lang="zh-CN" altLang="en-US" sz="2000" b="0" i="0" u="none" strike="noStrike" kern="1200" cap="none" spc="0" normalizeH="0" baseline="0" noProof="0" dirty="0">
                <a:ln>
                  <a:noFill/>
                </a:ln>
                <a:solidFill>
                  <a:srgbClr val="000000"/>
                </a:solidFill>
                <a:effectLst/>
                <a:uLnTx/>
                <a:uFillTx/>
                <a:latin typeface="Verdana" pitchFamily="34" charset="0"/>
                <a:ea typeface="宋体" pitchFamily="2" charset="-122"/>
                <a:cs typeface="+mn-cs"/>
              </a:endParaRPr>
            </a:p>
          </p:txBody>
        </p:sp>
        <p:sp>
          <p:nvSpPr>
            <p:cNvPr id="15" name="椭圆 14"/>
            <p:cNvSpPr/>
            <p:nvPr/>
          </p:nvSpPr>
          <p:spPr bwMode="auto">
            <a:xfrm>
              <a:off x="5871864" y="5015272"/>
              <a:ext cx="414240" cy="414342"/>
            </a:xfrm>
            <a:prstGeom prst="ellipse">
              <a:avLst/>
            </a:prstGeom>
            <a:ln>
              <a:headEnd type="none" w="med" len="med"/>
              <a:tailEnd type="triangle" w="med" len="med"/>
            </a:ln>
          </p:spPr>
          <p:style>
            <a:lnRef idx="2">
              <a:schemeClr val="accent6"/>
            </a:lnRef>
            <a:fillRef idx="1">
              <a:schemeClr val="lt1"/>
            </a:fillRef>
            <a:effectRef idx="0">
              <a:schemeClr val="accent6"/>
            </a:effectRef>
            <a:fontRef idx="minor">
              <a:schemeClr val="dk1"/>
            </a:fontRef>
          </p:style>
          <p:txBody>
            <a:bodyPr lIns="90000" tIns="46800" rIns="90000" bIns="46800" anchor="ctr" anchorCtr="1">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Verdana" pitchFamily="34" charset="0"/>
                  <a:ea typeface="宋体" pitchFamily="2" charset="-122"/>
                  <a:cs typeface="+mn-cs"/>
                </a:rPr>
                <a:t>c</a:t>
              </a:r>
              <a:endParaRPr kumimoji="0" lang="zh-CN" altLang="en-US" sz="2000" b="0" i="0" u="none" strike="noStrike" kern="1200" cap="none" spc="0" normalizeH="0" baseline="0" noProof="0" dirty="0">
                <a:ln>
                  <a:noFill/>
                </a:ln>
                <a:solidFill>
                  <a:srgbClr val="000000"/>
                </a:solidFill>
                <a:effectLst/>
                <a:uLnTx/>
                <a:uFillTx/>
                <a:latin typeface="Verdana" pitchFamily="34" charset="0"/>
                <a:ea typeface="宋体" pitchFamily="2" charset="-122"/>
                <a:cs typeface="+mn-cs"/>
              </a:endParaRPr>
            </a:p>
          </p:txBody>
        </p:sp>
        <p:sp>
          <p:nvSpPr>
            <p:cNvPr id="16" name="椭圆 15"/>
            <p:cNvSpPr/>
            <p:nvPr/>
          </p:nvSpPr>
          <p:spPr bwMode="auto">
            <a:xfrm>
              <a:off x="5871864" y="5972545"/>
              <a:ext cx="414240" cy="414341"/>
            </a:xfrm>
            <a:prstGeom prst="ellipse">
              <a:avLst/>
            </a:prstGeom>
            <a:ln>
              <a:headEnd type="none" w="med" len="med"/>
              <a:tailEnd type="triangle" w="med" len="med"/>
            </a:ln>
          </p:spPr>
          <p:style>
            <a:lnRef idx="2">
              <a:schemeClr val="accent6"/>
            </a:lnRef>
            <a:fillRef idx="1">
              <a:schemeClr val="lt1"/>
            </a:fillRef>
            <a:effectRef idx="0">
              <a:schemeClr val="accent6"/>
            </a:effectRef>
            <a:fontRef idx="minor">
              <a:schemeClr val="dk1"/>
            </a:fontRef>
          </p:style>
          <p:txBody>
            <a:bodyPr lIns="90000" tIns="46800" rIns="90000" bIns="46800" anchor="ctr" anchorCtr="1">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Verdana" pitchFamily="34" charset="0"/>
                  <a:ea typeface="宋体" pitchFamily="2" charset="-122"/>
                  <a:cs typeface="+mn-cs"/>
                </a:rPr>
                <a:t>e</a:t>
              </a:r>
              <a:endParaRPr kumimoji="0" lang="zh-CN" altLang="en-US" sz="2000" b="0" i="0" u="none" strike="noStrike" kern="1200" cap="none" spc="0" normalizeH="0" baseline="0" noProof="0" dirty="0">
                <a:ln>
                  <a:noFill/>
                </a:ln>
                <a:solidFill>
                  <a:srgbClr val="000000"/>
                </a:solidFill>
                <a:effectLst/>
                <a:uLnTx/>
                <a:uFillTx/>
                <a:latin typeface="Verdana" pitchFamily="34" charset="0"/>
                <a:ea typeface="宋体" pitchFamily="2" charset="-122"/>
                <a:cs typeface="+mn-cs"/>
              </a:endParaRPr>
            </a:p>
          </p:txBody>
        </p:sp>
        <p:sp>
          <p:nvSpPr>
            <p:cNvPr id="17" name="椭圆 16"/>
            <p:cNvSpPr/>
            <p:nvPr/>
          </p:nvSpPr>
          <p:spPr bwMode="auto">
            <a:xfrm>
              <a:off x="4610100" y="5029560"/>
              <a:ext cx="414239" cy="414341"/>
            </a:xfrm>
            <a:prstGeom prst="ellipse">
              <a:avLst/>
            </a:prstGeom>
            <a:ln>
              <a:headEnd type="none" w="med" len="med"/>
              <a:tailEnd type="triangle" w="med" len="med"/>
            </a:ln>
          </p:spPr>
          <p:style>
            <a:lnRef idx="2">
              <a:schemeClr val="accent6"/>
            </a:lnRef>
            <a:fillRef idx="1">
              <a:schemeClr val="lt1"/>
            </a:fillRef>
            <a:effectRef idx="0">
              <a:schemeClr val="accent6"/>
            </a:effectRef>
            <a:fontRef idx="minor">
              <a:schemeClr val="dk1"/>
            </a:fontRef>
          </p:style>
          <p:txBody>
            <a:bodyPr lIns="90000" tIns="46800" rIns="90000" bIns="46800" anchor="ctr" anchorCtr="1">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Verdana" pitchFamily="34" charset="0"/>
                  <a:ea typeface="宋体" pitchFamily="2" charset="-122"/>
                  <a:cs typeface="+mn-cs"/>
                </a:rPr>
                <a:t>b</a:t>
              </a:r>
              <a:endParaRPr kumimoji="0" lang="zh-CN" altLang="en-US" sz="2000" b="0" i="0" u="none" strike="noStrike" kern="1200" cap="none" spc="0" normalizeH="0" baseline="0" noProof="0" dirty="0">
                <a:ln>
                  <a:noFill/>
                </a:ln>
                <a:solidFill>
                  <a:srgbClr val="000000"/>
                </a:solidFill>
                <a:effectLst/>
                <a:uLnTx/>
                <a:uFillTx/>
                <a:latin typeface="Verdana" pitchFamily="34" charset="0"/>
                <a:ea typeface="宋体" pitchFamily="2" charset="-122"/>
                <a:cs typeface="+mn-cs"/>
              </a:endParaRPr>
            </a:p>
          </p:txBody>
        </p:sp>
        <p:sp>
          <p:nvSpPr>
            <p:cNvPr id="18" name="椭圆 17"/>
            <p:cNvSpPr/>
            <p:nvPr/>
          </p:nvSpPr>
          <p:spPr bwMode="auto">
            <a:xfrm>
              <a:off x="7095538" y="5010510"/>
              <a:ext cx="414239" cy="414341"/>
            </a:xfrm>
            <a:prstGeom prst="ellipse">
              <a:avLst/>
            </a:prstGeom>
            <a:ln>
              <a:headEnd type="none" w="med" len="med"/>
              <a:tailEnd type="triangle" w="med" len="med"/>
            </a:ln>
          </p:spPr>
          <p:style>
            <a:lnRef idx="2">
              <a:schemeClr val="accent6"/>
            </a:lnRef>
            <a:fillRef idx="1">
              <a:schemeClr val="lt1"/>
            </a:fillRef>
            <a:effectRef idx="0">
              <a:schemeClr val="accent6"/>
            </a:effectRef>
            <a:fontRef idx="minor">
              <a:schemeClr val="dk1"/>
            </a:fontRef>
          </p:style>
          <p:txBody>
            <a:bodyPr lIns="90000" tIns="46800" rIns="90000" bIns="46800" anchor="ctr" anchorCtr="1">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Verdana" pitchFamily="34" charset="0"/>
                  <a:ea typeface="宋体" pitchFamily="2" charset="-122"/>
                  <a:cs typeface="+mn-cs"/>
                </a:rPr>
                <a:t>d</a:t>
              </a:r>
              <a:endParaRPr kumimoji="0" lang="zh-CN" altLang="en-US" sz="2000" b="0" i="0" u="none" strike="noStrike" kern="1200" cap="none" spc="0" normalizeH="0" baseline="0" noProof="0" dirty="0">
                <a:ln>
                  <a:noFill/>
                </a:ln>
                <a:solidFill>
                  <a:srgbClr val="000000"/>
                </a:solidFill>
                <a:effectLst/>
                <a:uLnTx/>
                <a:uFillTx/>
                <a:latin typeface="Verdana" pitchFamily="34" charset="0"/>
                <a:ea typeface="宋体" pitchFamily="2" charset="-122"/>
                <a:cs typeface="+mn-cs"/>
              </a:endParaRPr>
            </a:p>
          </p:txBody>
        </p:sp>
        <p:cxnSp>
          <p:nvCxnSpPr>
            <p:cNvPr id="20" name="直接连接符 19"/>
            <p:cNvCxnSpPr>
              <a:stCxn id="18" idx="2"/>
              <a:endCxn id="15" idx="6"/>
            </p:cNvCxnSpPr>
            <p:nvPr/>
          </p:nvCxnSpPr>
          <p:spPr bwMode="auto">
            <a:xfrm flipH="1">
              <a:off x="6286104" y="5218474"/>
              <a:ext cx="809434" cy="4763"/>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23" name="直接连接符 22"/>
            <p:cNvCxnSpPr>
              <a:stCxn id="15" idx="2"/>
            </p:cNvCxnSpPr>
            <p:nvPr/>
          </p:nvCxnSpPr>
          <p:spPr bwMode="auto">
            <a:xfrm flipH="1" flipV="1">
              <a:off x="5024339" y="5208949"/>
              <a:ext cx="847525" cy="14288"/>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27" name="直接连接符 26"/>
            <p:cNvCxnSpPr>
              <a:stCxn id="16" idx="2"/>
            </p:cNvCxnSpPr>
            <p:nvPr/>
          </p:nvCxnSpPr>
          <p:spPr bwMode="auto">
            <a:xfrm flipH="1" flipV="1">
              <a:off x="4875149" y="5443901"/>
              <a:ext cx="996715" cy="736608"/>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29" name="直接连接符 28"/>
            <p:cNvCxnSpPr>
              <a:stCxn id="16" idx="6"/>
            </p:cNvCxnSpPr>
            <p:nvPr/>
          </p:nvCxnSpPr>
          <p:spPr bwMode="auto">
            <a:xfrm flipV="1">
              <a:off x="6286104" y="5443901"/>
              <a:ext cx="980843" cy="736608"/>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31" name="直接连接符 30"/>
            <p:cNvCxnSpPr>
              <a:stCxn id="17" idx="7"/>
            </p:cNvCxnSpPr>
            <p:nvPr/>
          </p:nvCxnSpPr>
          <p:spPr bwMode="auto">
            <a:xfrm flipV="1">
              <a:off x="4964028" y="4480279"/>
              <a:ext cx="887203" cy="609606"/>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33" name="直接连接符 32"/>
            <p:cNvCxnSpPr>
              <a:stCxn id="15" idx="0"/>
            </p:cNvCxnSpPr>
            <p:nvPr/>
          </p:nvCxnSpPr>
          <p:spPr bwMode="auto">
            <a:xfrm flipV="1">
              <a:off x="6079778" y="4681893"/>
              <a:ext cx="4761" cy="333378"/>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35" name="直接连接符 34"/>
            <p:cNvCxnSpPr>
              <a:stCxn id="16" idx="0"/>
            </p:cNvCxnSpPr>
            <p:nvPr/>
          </p:nvCxnSpPr>
          <p:spPr bwMode="auto">
            <a:xfrm flipH="1" flipV="1">
              <a:off x="6079778" y="5429614"/>
              <a:ext cx="0" cy="542931"/>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3"/>
          <p:cNvSpPr>
            <a:spLocks noGrp="1"/>
          </p:cNvSpPr>
          <p:nvPr>
            <p:ph type="title"/>
          </p:nvPr>
        </p:nvSpPr>
        <p:spPr/>
        <p:txBody>
          <a:bodyPr/>
          <a:lstStyle/>
          <a:p>
            <a:r>
              <a:rPr lang="zh-CN" altLang="en-US"/>
              <a:t>参考答案</a:t>
            </a:r>
          </a:p>
        </p:txBody>
      </p:sp>
      <p:sp>
        <p:nvSpPr>
          <p:cNvPr id="78850" name="内容占位符 4"/>
          <p:cNvSpPr>
            <a:spLocks noGrp="1"/>
          </p:cNvSpPr>
          <p:nvPr>
            <p:ph idx="1"/>
          </p:nvPr>
        </p:nvSpPr>
        <p:spPr>
          <a:xfrm>
            <a:off x="468313" y="1412875"/>
            <a:ext cx="8229600" cy="1287463"/>
          </a:xfrm>
        </p:spPr>
        <p:txBody>
          <a:bodyPr/>
          <a:lstStyle/>
          <a:p>
            <a:r>
              <a:rPr lang="en-US" altLang="zh-CN"/>
              <a:t>(1) X=(x</a:t>
            </a:r>
            <a:r>
              <a:rPr lang="en-US" altLang="zh-CN" baseline="-25000"/>
              <a:t>0</a:t>
            </a:r>
            <a:r>
              <a:rPr lang="en-US" altLang="zh-CN"/>
              <a:t>,x</a:t>
            </a:r>
            <a:r>
              <a:rPr lang="en-US" altLang="zh-CN" baseline="-25000"/>
              <a:t>1</a:t>
            </a:r>
            <a:r>
              <a:rPr lang="en-US" altLang="zh-CN"/>
              <a:t>,x</a:t>
            </a:r>
            <a:r>
              <a:rPr lang="en-US" altLang="zh-CN" baseline="-25000"/>
              <a:t>2</a:t>
            </a:r>
            <a:r>
              <a:rPr lang="en-US" altLang="zh-CN"/>
              <a:t>,x</a:t>
            </a:r>
            <a:r>
              <a:rPr lang="en-US" altLang="zh-CN" baseline="-25000"/>
              <a:t>3</a:t>
            </a:r>
            <a:r>
              <a:rPr lang="en-US" altLang="zh-CN"/>
              <a:t>,x</a:t>
            </a:r>
            <a:r>
              <a:rPr lang="en-US" altLang="zh-CN" baseline="-25000"/>
              <a:t>4</a:t>
            </a:r>
            <a:r>
              <a:rPr lang="en-US" altLang="zh-CN"/>
              <a:t>)</a:t>
            </a:r>
            <a:endParaRPr lang="zh-CN" altLang="en-US"/>
          </a:p>
          <a:p>
            <a:r>
              <a:rPr lang="zh-CN" altLang="zh-CN"/>
              <a:t>解空间树的类型</a:t>
            </a:r>
            <a:r>
              <a:rPr lang="zh-CN" altLang="en-US"/>
              <a:t>：子集树</a:t>
            </a:r>
            <a:r>
              <a:rPr lang="zh-CN" altLang="zh-CN"/>
              <a:t>。</a:t>
            </a:r>
          </a:p>
          <a:p>
            <a:r>
              <a:rPr lang="en-US" altLang="zh-CN"/>
              <a:t>(2) X=(1,2,3,2,1)</a:t>
            </a:r>
            <a:endParaRPr lang="zh-CN" altLang="en-US"/>
          </a:p>
        </p:txBody>
      </p:sp>
      <p:sp>
        <p:nvSpPr>
          <p:cNvPr id="78851"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62589771-39FF-4EE0-A394-594ACD1797CC}"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52</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grpSp>
        <p:nvGrpSpPr>
          <p:cNvPr id="78852" name="组合 35"/>
          <p:cNvGrpSpPr>
            <a:grpSpLocks/>
          </p:cNvGrpSpPr>
          <p:nvPr/>
        </p:nvGrpSpPr>
        <p:grpSpPr bwMode="auto">
          <a:xfrm>
            <a:off x="4168775" y="1887538"/>
            <a:ext cx="2686050" cy="3863975"/>
            <a:chOff x="3943351" y="2563317"/>
            <a:chExt cx="2686049" cy="3863706"/>
          </a:xfrm>
        </p:grpSpPr>
        <p:sp>
          <p:nvSpPr>
            <p:cNvPr id="78868" name="Line 110"/>
            <p:cNvSpPr>
              <a:spLocks noChangeShapeType="1"/>
            </p:cNvSpPr>
            <p:nvPr/>
          </p:nvSpPr>
          <p:spPr bwMode="auto">
            <a:xfrm>
              <a:off x="5171028" y="4221468"/>
              <a:ext cx="814244" cy="450507"/>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8869" name="Line 111"/>
            <p:cNvSpPr>
              <a:spLocks noChangeShapeType="1"/>
            </p:cNvSpPr>
            <p:nvPr/>
          </p:nvSpPr>
          <p:spPr bwMode="auto">
            <a:xfrm flipH="1">
              <a:off x="5031683" y="3489707"/>
              <a:ext cx="0" cy="551267"/>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8870" name="Oval 127"/>
            <p:cNvSpPr>
              <a:spLocks noChangeArrowheads="1"/>
            </p:cNvSpPr>
            <p:nvPr/>
          </p:nvSpPr>
          <p:spPr bwMode="auto">
            <a:xfrm>
              <a:off x="5721056" y="2563317"/>
              <a:ext cx="223632" cy="22701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8871" name="Line 136"/>
            <p:cNvSpPr>
              <a:spLocks noChangeShapeType="1"/>
            </p:cNvSpPr>
            <p:nvPr/>
          </p:nvSpPr>
          <p:spPr bwMode="auto">
            <a:xfrm flipH="1">
              <a:off x="5143499" y="2790330"/>
              <a:ext cx="630721" cy="437464"/>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8872" name="Text Box 142"/>
            <p:cNvSpPr txBox="1">
              <a:spLocks noChangeArrowheads="1"/>
            </p:cNvSpPr>
            <p:nvPr/>
          </p:nvSpPr>
          <p:spPr bwMode="auto">
            <a:xfrm>
              <a:off x="4968934" y="2766305"/>
              <a:ext cx="585142" cy="276999"/>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x</a:t>
              </a:r>
              <a:r>
                <a:rPr kumimoji="0" lang="en-US" altLang="zh-CN" sz="1800" b="1" i="0" u="none" strike="noStrike" kern="1200" cap="none" spc="0" normalizeH="0" baseline="-25000" noProof="0">
                  <a:ln>
                    <a:noFill/>
                  </a:ln>
                  <a:solidFill>
                    <a:srgbClr val="000000"/>
                  </a:solidFill>
                  <a:effectLst/>
                  <a:uLnTx/>
                  <a:uFillTx/>
                  <a:latin typeface="Arial" charset="0"/>
                  <a:ea typeface="楷体_GB2312"/>
                  <a:cs typeface="楷体_GB2312"/>
                </a:rPr>
                <a:t>0</a:t>
              </a: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8873" name="Text Box 142"/>
            <p:cNvSpPr txBox="1">
              <a:spLocks noChangeArrowheads="1"/>
            </p:cNvSpPr>
            <p:nvPr/>
          </p:nvSpPr>
          <p:spPr bwMode="auto">
            <a:xfrm>
              <a:off x="5554075" y="4221468"/>
              <a:ext cx="699257" cy="276999"/>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x</a:t>
              </a:r>
              <a:r>
                <a:rPr kumimoji="0" lang="en-US" altLang="zh-CN" sz="1800" b="1" i="0" u="none" strike="noStrike" kern="1200" cap="none" spc="0" normalizeH="0" baseline="-25000" noProof="0">
                  <a:ln>
                    <a:noFill/>
                  </a:ln>
                  <a:solidFill>
                    <a:srgbClr val="000000"/>
                  </a:solidFill>
                  <a:effectLst/>
                  <a:uLnTx/>
                  <a:uFillTx/>
                  <a:latin typeface="Arial" charset="0"/>
                  <a:ea typeface="楷体_GB2312"/>
                  <a:cs typeface="楷体_GB2312"/>
                </a:rPr>
                <a:t>2</a:t>
              </a: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=3</a:t>
              </a:r>
            </a:p>
          </p:txBody>
        </p:sp>
        <p:sp>
          <p:nvSpPr>
            <p:cNvPr id="78874" name="Oval 127"/>
            <p:cNvSpPr>
              <a:spLocks noChangeArrowheads="1"/>
            </p:cNvSpPr>
            <p:nvPr/>
          </p:nvSpPr>
          <p:spPr bwMode="auto">
            <a:xfrm>
              <a:off x="4919867" y="3247530"/>
              <a:ext cx="223632" cy="22701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8875" name="Oval 127"/>
            <p:cNvSpPr>
              <a:spLocks noChangeArrowheads="1"/>
            </p:cNvSpPr>
            <p:nvPr/>
          </p:nvSpPr>
          <p:spPr bwMode="auto">
            <a:xfrm>
              <a:off x="5304756" y="6200010"/>
              <a:ext cx="223632" cy="22701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8876" name="Oval 127"/>
            <p:cNvSpPr>
              <a:spLocks noChangeArrowheads="1"/>
            </p:cNvSpPr>
            <p:nvPr/>
          </p:nvSpPr>
          <p:spPr bwMode="auto">
            <a:xfrm>
              <a:off x="5981597" y="5524939"/>
              <a:ext cx="223632" cy="22701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8877" name="Oval 127"/>
            <p:cNvSpPr>
              <a:spLocks noChangeArrowheads="1"/>
            </p:cNvSpPr>
            <p:nvPr/>
          </p:nvSpPr>
          <p:spPr bwMode="auto">
            <a:xfrm>
              <a:off x="5260536" y="5297926"/>
              <a:ext cx="223632" cy="22701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8878" name="Oval 127"/>
            <p:cNvSpPr>
              <a:spLocks noChangeArrowheads="1"/>
            </p:cNvSpPr>
            <p:nvPr/>
          </p:nvSpPr>
          <p:spPr bwMode="auto">
            <a:xfrm>
              <a:off x="4883127" y="4843142"/>
              <a:ext cx="223632" cy="22701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8879" name="Oval 127"/>
            <p:cNvSpPr>
              <a:spLocks noChangeArrowheads="1"/>
            </p:cNvSpPr>
            <p:nvPr/>
          </p:nvSpPr>
          <p:spPr bwMode="auto">
            <a:xfrm>
              <a:off x="4171064" y="4669450"/>
              <a:ext cx="223632" cy="22701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8880" name="Oval 127"/>
            <p:cNvSpPr>
              <a:spLocks noChangeArrowheads="1"/>
            </p:cNvSpPr>
            <p:nvPr/>
          </p:nvSpPr>
          <p:spPr bwMode="auto">
            <a:xfrm>
              <a:off x="5974351" y="4662043"/>
              <a:ext cx="223632" cy="22701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8881" name="Oval 127"/>
            <p:cNvSpPr>
              <a:spLocks noChangeArrowheads="1"/>
            </p:cNvSpPr>
            <p:nvPr/>
          </p:nvSpPr>
          <p:spPr bwMode="auto">
            <a:xfrm>
              <a:off x="4919867" y="4051466"/>
              <a:ext cx="223632" cy="22701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8882" name="Oval 127"/>
            <p:cNvSpPr>
              <a:spLocks noChangeArrowheads="1"/>
            </p:cNvSpPr>
            <p:nvPr/>
          </p:nvSpPr>
          <p:spPr bwMode="auto">
            <a:xfrm>
              <a:off x="4149005" y="3855814"/>
              <a:ext cx="223632" cy="227013"/>
            </a:xfrm>
            <a:prstGeom prst="ellipse">
              <a:avLst/>
            </a:prstGeom>
            <a:solidFill>
              <a:schemeClr val="bg1"/>
            </a:solidFill>
            <a:ln w="1905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楷体_GB2312"/>
                <a:cs typeface="楷体_GB2312"/>
              </a:endParaRPr>
            </a:p>
          </p:txBody>
        </p:sp>
        <p:sp>
          <p:nvSpPr>
            <p:cNvPr id="78883" name="Line 136"/>
            <p:cNvSpPr>
              <a:spLocks noChangeShapeType="1"/>
            </p:cNvSpPr>
            <p:nvPr/>
          </p:nvSpPr>
          <p:spPr bwMode="auto">
            <a:xfrm flipH="1">
              <a:off x="4338212" y="3414558"/>
              <a:ext cx="630721" cy="437464"/>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8884" name="Text Box 142"/>
            <p:cNvSpPr txBox="1">
              <a:spLocks noChangeArrowheads="1"/>
            </p:cNvSpPr>
            <p:nvPr/>
          </p:nvSpPr>
          <p:spPr bwMode="auto">
            <a:xfrm>
              <a:off x="3943351" y="3419109"/>
              <a:ext cx="791150" cy="276999"/>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x</a:t>
              </a:r>
              <a:r>
                <a:rPr kumimoji="0" lang="en-US" altLang="zh-CN" sz="1800" b="1" i="0" u="none" strike="noStrike" kern="1200" cap="none" spc="0" normalizeH="0" baseline="-25000" noProof="0">
                  <a:ln>
                    <a:noFill/>
                  </a:ln>
                  <a:solidFill>
                    <a:srgbClr val="000000"/>
                  </a:solidFill>
                  <a:effectLst/>
                  <a:uLnTx/>
                  <a:uFillTx/>
                  <a:latin typeface="Arial" charset="0"/>
                  <a:ea typeface="楷体_GB2312"/>
                  <a:cs typeface="楷体_GB2312"/>
                </a:rPr>
                <a:t>1</a:t>
              </a: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8885" name="Line 111"/>
            <p:cNvSpPr>
              <a:spLocks noChangeShapeType="1"/>
            </p:cNvSpPr>
            <p:nvPr/>
          </p:nvSpPr>
          <p:spPr bwMode="auto">
            <a:xfrm flipH="1">
              <a:off x="4994943" y="4291875"/>
              <a:ext cx="0" cy="551267"/>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8886" name="Text Box 142"/>
            <p:cNvSpPr txBox="1">
              <a:spLocks noChangeArrowheads="1"/>
            </p:cNvSpPr>
            <p:nvPr/>
          </p:nvSpPr>
          <p:spPr bwMode="auto">
            <a:xfrm>
              <a:off x="5006153" y="4486351"/>
              <a:ext cx="557553" cy="276999"/>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x</a:t>
              </a:r>
              <a:r>
                <a:rPr kumimoji="0" lang="en-US" altLang="zh-CN" sz="1800" b="1" i="0" u="none" strike="noStrike" kern="1200" cap="none" spc="0" normalizeH="0" baseline="-25000" noProof="0">
                  <a:ln>
                    <a:noFill/>
                  </a:ln>
                  <a:solidFill>
                    <a:srgbClr val="000000"/>
                  </a:solidFill>
                  <a:effectLst/>
                  <a:uLnTx/>
                  <a:uFillTx/>
                  <a:latin typeface="Arial" charset="0"/>
                  <a:ea typeface="楷体_GB2312"/>
                  <a:cs typeface="楷体_GB2312"/>
                </a:rPr>
                <a:t>2</a:t>
              </a: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=2</a:t>
              </a:r>
            </a:p>
          </p:txBody>
        </p:sp>
        <p:sp>
          <p:nvSpPr>
            <p:cNvPr id="78887" name="Line 136"/>
            <p:cNvSpPr>
              <a:spLocks noChangeShapeType="1"/>
            </p:cNvSpPr>
            <p:nvPr/>
          </p:nvSpPr>
          <p:spPr bwMode="auto">
            <a:xfrm flipH="1">
              <a:off x="4301472" y="4216726"/>
              <a:ext cx="630721" cy="437464"/>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8888" name="Text Box 142"/>
            <p:cNvSpPr txBox="1">
              <a:spLocks noChangeArrowheads="1"/>
            </p:cNvSpPr>
            <p:nvPr/>
          </p:nvSpPr>
          <p:spPr bwMode="auto">
            <a:xfrm>
              <a:off x="4149005" y="4221277"/>
              <a:ext cx="548755" cy="276999"/>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x</a:t>
              </a:r>
              <a:r>
                <a:rPr kumimoji="0" lang="en-US" altLang="zh-CN" sz="1800" b="1" i="0" u="none" strike="noStrike" kern="1200" cap="none" spc="0" normalizeH="0" baseline="-25000" noProof="0">
                  <a:ln>
                    <a:noFill/>
                  </a:ln>
                  <a:solidFill>
                    <a:srgbClr val="000000"/>
                  </a:solidFill>
                  <a:effectLst/>
                  <a:uLnTx/>
                  <a:uFillTx/>
                  <a:latin typeface="Arial" charset="0"/>
                  <a:ea typeface="楷体_GB2312"/>
                  <a:cs typeface="楷体_GB2312"/>
                </a:rPr>
                <a:t>2</a:t>
              </a: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8889" name="Line 111"/>
            <p:cNvSpPr>
              <a:spLocks noChangeShapeType="1"/>
            </p:cNvSpPr>
            <p:nvPr/>
          </p:nvSpPr>
          <p:spPr bwMode="auto">
            <a:xfrm flipH="1">
              <a:off x="6104777" y="4935611"/>
              <a:ext cx="0" cy="551267"/>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8890" name="Text Box 142"/>
            <p:cNvSpPr txBox="1">
              <a:spLocks noChangeArrowheads="1"/>
            </p:cNvSpPr>
            <p:nvPr/>
          </p:nvSpPr>
          <p:spPr bwMode="auto">
            <a:xfrm>
              <a:off x="6104777" y="5046375"/>
              <a:ext cx="524623" cy="276999"/>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x</a:t>
              </a:r>
              <a:r>
                <a:rPr kumimoji="0" lang="en-US" altLang="zh-CN" sz="1800" b="1" i="0" u="none" strike="noStrike" kern="1200" cap="none" spc="0" normalizeH="0" baseline="-25000" noProof="0">
                  <a:ln>
                    <a:noFill/>
                  </a:ln>
                  <a:solidFill>
                    <a:srgbClr val="000000"/>
                  </a:solidFill>
                  <a:effectLst/>
                  <a:uLnTx/>
                  <a:uFillTx/>
                  <a:latin typeface="Arial" charset="0"/>
                  <a:ea typeface="楷体_GB2312"/>
                  <a:cs typeface="楷体_GB2312"/>
                </a:rPr>
                <a:t>3</a:t>
              </a: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=2</a:t>
              </a:r>
            </a:p>
          </p:txBody>
        </p:sp>
        <p:sp>
          <p:nvSpPr>
            <p:cNvPr id="78891" name="Line 136"/>
            <p:cNvSpPr>
              <a:spLocks noChangeShapeType="1"/>
            </p:cNvSpPr>
            <p:nvPr/>
          </p:nvSpPr>
          <p:spPr bwMode="auto">
            <a:xfrm flipH="1">
              <a:off x="5411306" y="4860462"/>
              <a:ext cx="630721" cy="437464"/>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8892" name="Text Box 142"/>
            <p:cNvSpPr txBox="1">
              <a:spLocks noChangeArrowheads="1"/>
            </p:cNvSpPr>
            <p:nvPr/>
          </p:nvSpPr>
          <p:spPr bwMode="auto">
            <a:xfrm>
              <a:off x="5171029" y="4936453"/>
              <a:ext cx="636566" cy="276999"/>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x</a:t>
              </a:r>
              <a:r>
                <a:rPr kumimoji="0" lang="en-US" altLang="zh-CN" sz="1800" b="1" i="0" u="none" strike="noStrike" kern="1200" cap="none" spc="0" normalizeH="0" baseline="-25000" noProof="0">
                  <a:ln>
                    <a:noFill/>
                  </a:ln>
                  <a:solidFill>
                    <a:srgbClr val="000000"/>
                  </a:solidFill>
                  <a:effectLst/>
                  <a:uLnTx/>
                  <a:uFillTx/>
                  <a:latin typeface="Arial" charset="0"/>
                  <a:ea typeface="楷体_GB2312"/>
                  <a:cs typeface="楷体_GB2312"/>
                </a:rPr>
                <a:t>3</a:t>
              </a: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8893" name="Line 136"/>
            <p:cNvSpPr>
              <a:spLocks noChangeShapeType="1"/>
            </p:cNvSpPr>
            <p:nvPr/>
          </p:nvSpPr>
          <p:spPr bwMode="auto">
            <a:xfrm flipH="1">
              <a:off x="5464529" y="5762546"/>
              <a:ext cx="630721" cy="437464"/>
            </a:xfrm>
            <a:prstGeom prst="line">
              <a:avLst/>
            </a:prstGeom>
            <a:noFill/>
            <a:ln w="952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
          <p:nvSpPr>
            <p:cNvPr id="78894" name="Text Box 142"/>
            <p:cNvSpPr txBox="1">
              <a:spLocks noChangeArrowheads="1"/>
            </p:cNvSpPr>
            <p:nvPr/>
          </p:nvSpPr>
          <p:spPr bwMode="auto">
            <a:xfrm>
              <a:off x="5304756" y="5767097"/>
              <a:ext cx="556061" cy="276999"/>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x</a:t>
              </a:r>
              <a:r>
                <a:rPr kumimoji="0" lang="en-US" altLang="zh-CN" sz="1800" b="1" i="0" u="none" strike="noStrike" kern="1200" cap="none" spc="0" normalizeH="0" baseline="-25000" noProof="0">
                  <a:ln>
                    <a:noFill/>
                  </a:ln>
                  <a:solidFill>
                    <a:srgbClr val="000000"/>
                  </a:solidFill>
                  <a:effectLst/>
                  <a:uLnTx/>
                  <a:uFillTx/>
                  <a:latin typeface="Arial" charset="0"/>
                  <a:ea typeface="楷体_GB2312"/>
                  <a:cs typeface="楷体_GB2312"/>
                </a:rPr>
                <a:t>4</a:t>
              </a: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=1</a:t>
              </a:r>
            </a:p>
          </p:txBody>
        </p:sp>
        <p:sp>
          <p:nvSpPr>
            <p:cNvPr id="78895" name="Text Box 142"/>
            <p:cNvSpPr txBox="1">
              <a:spLocks noChangeArrowheads="1"/>
            </p:cNvSpPr>
            <p:nvPr/>
          </p:nvSpPr>
          <p:spPr bwMode="auto">
            <a:xfrm>
              <a:off x="5069667" y="3619757"/>
              <a:ext cx="791150" cy="276999"/>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x</a:t>
              </a:r>
              <a:r>
                <a:rPr kumimoji="0" lang="en-US" altLang="zh-CN" sz="1800" b="1" i="0" u="none" strike="noStrike" kern="1200" cap="none" spc="0" normalizeH="0" baseline="-25000" noProof="0">
                  <a:ln>
                    <a:noFill/>
                  </a:ln>
                  <a:solidFill>
                    <a:srgbClr val="000000"/>
                  </a:solidFill>
                  <a:effectLst/>
                  <a:uLnTx/>
                  <a:uFillTx/>
                  <a:latin typeface="Arial" charset="0"/>
                  <a:ea typeface="楷体_GB2312"/>
                  <a:cs typeface="楷体_GB2312"/>
                </a:rPr>
                <a:t>1</a:t>
              </a: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=2</a:t>
              </a:r>
            </a:p>
          </p:txBody>
        </p:sp>
      </p:grpSp>
      <p:sp>
        <p:nvSpPr>
          <p:cNvPr id="13" name="乘号 12"/>
          <p:cNvSpPr/>
          <p:nvPr/>
        </p:nvSpPr>
        <p:spPr bwMode="auto">
          <a:xfrm>
            <a:off x="4306888" y="3176588"/>
            <a:ext cx="288925" cy="288925"/>
          </a:xfrm>
          <a:prstGeom prst="mathMultiply">
            <a:avLst/>
          </a:prstGeom>
          <a:solidFill>
            <a:srgbClr val="FF0000"/>
          </a:solidFill>
          <a:ln w="44450" cap="flat" cmpd="sng" algn="ctr">
            <a:solidFill>
              <a:srgbClr val="FF0000"/>
            </a:solidFill>
            <a:prstDash val="solid"/>
            <a:round/>
            <a:headEnd type="none" w="med" len="med"/>
            <a:tailEnd type="triangle" w="med" len="med"/>
          </a:ln>
          <a:effec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37" name="乘号 36"/>
          <p:cNvSpPr/>
          <p:nvPr/>
        </p:nvSpPr>
        <p:spPr bwMode="auto">
          <a:xfrm>
            <a:off x="4360863" y="3979863"/>
            <a:ext cx="288925" cy="287337"/>
          </a:xfrm>
          <a:prstGeom prst="mathMultiply">
            <a:avLst/>
          </a:prstGeom>
          <a:solidFill>
            <a:srgbClr val="FF0000"/>
          </a:solidFill>
          <a:ln w="44450" cap="flat" cmpd="sng" algn="ctr">
            <a:solidFill>
              <a:srgbClr val="FF0000"/>
            </a:solidFill>
            <a:prstDash val="solid"/>
            <a:round/>
            <a:headEnd type="none" w="med" len="med"/>
            <a:tailEnd type="triangle" w="med" len="med"/>
          </a:ln>
          <a:effec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38" name="乘号 37"/>
          <p:cNvSpPr/>
          <p:nvPr/>
        </p:nvSpPr>
        <p:spPr bwMode="auto">
          <a:xfrm>
            <a:off x="5087938" y="4168775"/>
            <a:ext cx="287337" cy="287338"/>
          </a:xfrm>
          <a:prstGeom prst="mathMultiply">
            <a:avLst/>
          </a:prstGeom>
          <a:solidFill>
            <a:srgbClr val="FF0000"/>
          </a:solidFill>
          <a:ln w="44450" cap="flat" cmpd="sng" algn="ctr">
            <a:solidFill>
              <a:srgbClr val="FF0000"/>
            </a:solidFill>
            <a:prstDash val="solid"/>
            <a:round/>
            <a:headEnd type="none" w="med" len="med"/>
            <a:tailEnd type="triangle" w="med" len="med"/>
          </a:ln>
          <a:effec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39" name="乘号 38"/>
          <p:cNvSpPr/>
          <p:nvPr/>
        </p:nvSpPr>
        <p:spPr bwMode="auto">
          <a:xfrm>
            <a:off x="5468938" y="4616450"/>
            <a:ext cx="288925" cy="288925"/>
          </a:xfrm>
          <a:prstGeom prst="mathMultiply">
            <a:avLst/>
          </a:prstGeom>
          <a:solidFill>
            <a:srgbClr val="FF0000"/>
          </a:solidFill>
          <a:ln w="44450" cap="flat" cmpd="sng" algn="ctr">
            <a:solidFill>
              <a:srgbClr val="FF0000"/>
            </a:solidFill>
            <a:prstDash val="solid"/>
            <a:round/>
            <a:headEnd type="none" w="med" len="med"/>
            <a:tailEnd type="triangle" w="med" len="med"/>
          </a:ln>
          <a:effec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40" name="七角星 39"/>
          <p:cNvSpPr/>
          <p:nvPr/>
        </p:nvSpPr>
        <p:spPr bwMode="auto">
          <a:xfrm>
            <a:off x="5538788" y="5494338"/>
            <a:ext cx="287337" cy="287337"/>
          </a:xfrm>
          <a:prstGeom prst="star7">
            <a:avLst/>
          </a:prstGeom>
          <a:solidFill>
            <a:srgbClr val="CCFFCC"/>
          </a:solidFill>
          <a:ln w="44450" cap="flat" cmpd="sng" algn="ctr">
            <a:solidFill>
              <a:srgbClr val="00B050"/>
            </a:solidFill>
            <a:prstDash val="solid"/>
            <a:round/>
            <a:headEnd type="none" w="med" len="med"/>
            <a:tailEnd type="triangle" w="med" len="med"/>
          </a:ln>
          <a:effec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78858" name="Text Box 148"/>
          <p:cNvSpPr txBox="1">
            <a:spLocks noChangeArrowheads="1"/>
          </p:cNvSpPr>
          <p:nvPr/>
        </p:nvSpPr>
        <p:spPr bwMode="auto">
          <a:xfrm>
            <a:off x="7621588" y="2230438"/>
            <a:ext cx="290512" cy="276225"/>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a</a:t>
            </a:r>
          </a:p>
        </p:txBody>
      </p:sp>
      <p:cxnSp>
        <p:nvCxnSpPr>
          <p:cNvPr id="78859" name="直接连接符 41"/>
          <p:cNvCxnSpPr>
            <a:cxnSpLocks noChangeShapeType="1"/>
          </p:cNvCxnSpPr>
          <p:nvPr/>
        </p:nvCxnSpPr>
        <p:spPr bwMode="auto">
          <a:xfrm>
            <a:off x="6311900" y="1998663"/>
            <a:ext cx="2038350" cy="0"/>
          </a:xfrm>
          <a:prstGeom prst="line">
            <a:avLst/>
          </a:prstGeom>
          <a:noFill/>
          <a:ln w="12700" algn="ctr">
            <a:solidFill>
              <a:schemeClr val="tx1"/>
            </a:solidFill>
            <a:prstDash val="dash"/>
            <a:round/>
            <a:headEnd/>
            <a:tailEnd/>
          </a:ln>
        </p:spPr>
      </p:cxnSp>
      <p:sp>
        <p:nvSpPr>
          <p:cNvPr id="78860" name="Text Box 148"/>
          <p:cNvSpPr txBox="1">
            <a:spLocks noChangeArrowheads="1"/>
          </p:cNvSpPr>
          <p:nvPr/>
        </p:nvSpPr>
        <p:spPr bwMode="auto">
          <a:xfrm>
            <a:off x="7621588" y="3011488"/>
            <a:ext cx="290512" cy="276225"/>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b</a:t>
            </a:r>
          </a:p>
        </p:txBody>
      </p:sp>
      <p:cxnSp>
        <p:nvCxnSpPr>
          <p:cNvPr id="78861" name="直接连接符 43"/>
          <p:cNvCxnSpPr>
            <a:cxnSpLocks noChangeShapeType="1"/>
          </p:cNvCxnSpPr>
          <p:nvPr/>
        </p:nvCxnSpPr>
        <p:spPr bwMode="auto">
          <a:xfrm>
            <a:off x="5715000" y="2740025"/>
            <a:ext cx="2635250" cy="39688"/>
          </a:xfrm>
          <a:prstGeom prst="line">
            <a:avLst/>
          </a:prstGeom>
          <a:noFill/>
          <a:ln w="12700" algn="ctr">
            <a:solidFill>
              <a:schemeClr val="tx1"/>
            </a:solidFill>
            <a:prstDash val="dash"/>
            <a:round/>
            <a:headEnd/>
            <a:tailEnd/>
          </a:ln>
        </p:spPr>
      </p:cxnSp>
      <p:sp>
        <p:nvSpPr>
          <p:cNvPr id="78862" name="Text Box 148"/>
          <p:cNvSpPr txBox="1">
            <a:spLocks noChangeArrowheads="1"/>
          </p:cNvSpPr>
          <p:nvPr/>
        </p:nvSpPr>
        <p:spPr bwMode="auto">
          <a:xfrm>
            <a:off x="7621588" y="3771900"/>
            <a:ext cx="290512" cy="277813"/>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c</a:t>
            </a:r>
          </a:p>
        </p:txBody>
      </p:sp>
      <p:cxnSp>
        <p:nvCxnSpPr>
          <p:cNvPr id="78863" name="直接连接符 45"/>
          <p:cNvCxnSpPr>
            <a:cxnSpLocks noChangeShapeType="1"/>
          </p:cNvCxnSpPr>
          <p:nvPr/>
        </p:nvCxnSpPr>
        <p:spPr bwMode="auto">
          <a:xfrm flipV="1">
            <a:off x="6330950" y="3541713"/>
            <a:ext cx="2019300" cy="4762"/>
          </a:xfrm>
          <a:prstGeom prst="line">
            <a:avLst/>
          </a:prstGeom>
          <a:noFill/>
          <a:ln w="12700" algn="ctr">
            <a:solidFill>
              <a:schemeClr val="tx1"/>
            </a:solidFill>
            <a:prstDash val="dash"/>
            <a:round/>
            <a:headEnd/>
            <a:tailEnd/>
          </a:ln>
        </p:spPr>
      </p:cxnSp>
      <p:sp>
        <p:nvSpPr>
          <p:cNvPr id="78864" name="Text Box 148"/>
          <p:cNvSpPr txBox="1">
            <a:spLocks noChangeArrowheads="1"/>
          </p:cNvSpPr>
          <p:nvPr/>
        </p:nvSpPr>
        <p:spPr bwMode="auto">
          <a:xfrm>
            <a:off x="7621588" y="4354513"/>
            <a:ext cx="290512" cy="276225"/>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d</a:t>
            </a:r>
          </a:p>
        </p:txBody>
      </p:sp>
      <p:cxnSp>
        <p:nvCxnSpPr>
          <p:cNvPr id="78865" name="直接连接符 47"/>
          <p:cNvCxnSpPr>
            <a:cxnSpLocks noChangeShapeType="1"/>
          </p:cNvCxnSpPr>
          <p:nvPr/>
        </p:nvCxnSpPr>
        <p:spPr bwMode="auto">
          <a:xfrm>
            <a:off x="6478588" y="4108450"/>
            <a:ext cx="1871662" cy="14288"/>
          </a:xfrm>
          <a:prstGeom prst="line">
            <a:avLst/>
          </a:prstGeom>
          <a:noFill/>
          <a:ln w="12700" algn="ctr">
            <a:solidFill>
              <a:schemeClr val="tx1"/>
            </a:solidFill>
            <a:prstDash val="dash"/>
            <a:round/>
            <a:headEnd/>
            <a:tailEnd/>
          </a:ln>
        </p:spPr>
      </p:cxnSp>
      <p:sp>
        <p:nvSpPr>
          <p:cNvPr id="78866" name="Text Box 148"/>
          <p:cNvSpPr txBox="1">
            <a:spLocks noChangeArrowheads="1"/>
          </p:cNvSpPr>
          <p:nvPr/>
        </p:nvSpPr>
        <p:spPr bwMode="auto">
          <a:xfrm>
            <a:off x="7621588" y="5227638"/>
            <a:ext cx="290512" cy="276225"/>
          </a:xfrm>
          <a:prstGeom prst="rect">
            <a:avLst/>
          </a:prstGeom>
          <a:noFill/>
          <a:ln w="9525">
            <a:noFill/>
            <a:miter lim="800000"/>
            <a:headEnd/>
            <a:tailEnd/>
          </a:ln>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charset="0"/>
                <a:ea typeface="楷体_GB2312"/>
                <a:cs typeface="楷体_GB2312"/>
              </a:rPr>
              <a:t>e</a:t>
            </a:r>
          </a:p>
        </p:txBody>
      </p:sp>
      <p:cxnSp>
        <p:nvCxnSpPr>
          <p:cNvPr id="78867" name="直接连接符 49"/>
          <p:cNvCxnSpPr>
            <a:cxnSpLocks noChangeShapeType="1"/>
          </p:cNvCxnSpPr>
          <p:nvPr/>
        </p:nvCxnSpPr>
        <p:spPr bwMode="auto">
          <a:xfrm>
            <a:off x="6478588" y="4995863"/>
            <a:ext cx="1871662" cy="0"/>
          </a:xfrm>
          <a:prstGeom prst="line">
            <a:avLst/>
          </a:prstGeom>
          <a:noFill/>
          <a:ln w="12700" algn="ctr">
            <a:solidFill>
              <a:schemeClr val="tx1"/>
            </a:solidFill>
            <a:prstDash val="dash"/>
            <a:round/>
            <a:headEnd/>
            <a:tailEnd/>
          </a:ln>
        </p:spPr>
      </p:cxn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6"/>
          <p:cNvSpPr>
            <a:spLocks noChangeArrowheads="1"/>
          </p:cNvSpPr>
          <p:nvPr/>
        </p:nvSpPr>
        <p:spPr bwMode="auto">
          <a:xfrm>
            <a:off x="219075" y="1204913"/>
            <a:ext cx="8305800" cy="2266950"/>
          </a:xfrm>
          <a:prstGeom prst="rect">
            <a:avLst/>
          </a:prstGeom>
          <a:noFill/>
          <a:ln w="9525">
            <a:noFill/>
            <a:miter lim="800000"/>
            <a:headEnd/>
            <a:tailEnd/>
          </a:ln>
        </p:spPr>
        <p:txBody>
          <a:bodyPr/>
          <a:lstStyle/>
          <a:p>
            <a:pPr algn="just">
              <a:lnSpc>
                <a:spcPct val="120000"/>
              </a:lnSpc>
              <a:buClr>
                <a:schemeClr val="hlink"/>
              </a:buClr>
              <a:buSzPct val="90000"/>
            </a:pPr>
            <a:r>
              <a:rPr kumimoji="1" lang="en-US" altLang="zh-CN" sz="2400" dirty="0">
                <a:latin typeface="Times New Roman" pitchFamily="18" charset="0"/>
              </a:rPr>
              <a:t>5.5.1  </a:t>
            </a:r>
            <a:r>
              <a:rPr kumimoji="1" lang="en-US" altLang="zh-CN" sz="2400" dirty="0">
                <a:latin typeface="Times New Roman" pitchFamily="18" charset="0"/>
                <a:cs typeface="Times New Roman" pitchFamily="18" charset="0"/>
              </a:rPr>
              <a:t> </a:t>
            </a:r>
            <a:r>
              <a:rPr kumimoji="1" lang="zh-CN" altLang="en-US" sz="2400" dirty="0">
                <a:latin typeface="Times New Roman" pitchFamily="18" charset="0"/>
                <a:ea typeface="黑体" pitchFamily="49" charset="-122"/>
              </a:rPr>
              <a:t>问题描述</a:t>
            </a:r>
            <a:r>
              <a:rPr kumimoji="1" lang="zh-CN" altLang="en-US" sz="2400" dirty="0">
                <a:latin typeface="Times New Roman" pitchFamily="18" charset="0"/>
              </a:rPr>
              <a:t> </a:t>
            </a:r>
            <a:endParaRPr lang="en-US" altLang="zh-CN" sz="2400" i="1" dirty="0">
              <a:solidFill>
                <a:schemeClr val="tx2"/>
              </a:solidFill>
              <a:latin typeface="宋体" charset="-122"/>
            </a:endParaRPr>
          </a:p>
          <a:p>
            <a:pPr algn="just">
              <a:lnSpc>
                <a:spcPct val="120000"/>
              </a:lnSpc>
              <a:buClr>
                <a:schemeClr val="hlink"/>
              </a:buClr>
              <a:buSzPct val="90000"/>
            </a:pPr>
            <a:r>
              <a:rPr lang="zh-CN" altLang="en-US" sz="2400" dirty="0">
                <a:latin typeface="黑体" pitchFamily="49" charset="-122"/>
                <a:ea typeface="黑体" pitchFamily="49" charset="-122"/>
              </a:rPr>
              <a:t>皇后问题要求在一个</a:t>
            </a:r>
            <a:r>
              <a:rPr lang="en-US" altLang="zh-CN" sz="2400" i="1" dirty="0" err="1">
                <a:latin typeface="黑体" pitchFamily="49" charset="-122"/>
                <a:ea typeface="黑体" pitchFamily="49" charset="-122"/>
              </a:rPr>
              <a:t>n</a:t>
            </a:r>
            <a:r>
              <a:rPr lang="en-US" altLang="zh-CN" sz="2400" dirty="0" err="1">
                <a:latin typeface="黑体" pitchFamily="49" charset="-122"/>
                <a:ea typeface="黑体" pitchFamily="49" charset="-122"/>
                <a:sym typeface="Symbol" pitchFamily="18" charset="2"/>
              </a:rPr>
              <a:t></a:t>
            </a:r>
            <a:r>
              <a:rPr lang="en-US" altLang="zh-CN" sz="2400" i="1" dirty="0" err="1">
                <a:latin typeface="黑体" pitchFamily="49" charset="-122"/>
                <a:ea typeface="黑体" pitchFamily="49" charset="-122"/>
              </a:rPr>
              <a:t>n</a:t>
            </a:r>
            <a:r>
              <a:rPr lang="zh-CN" altLang="en-US" sz="2400" dirty="0">
                <a:latin typeface="黑体" pitchFamily="49" charset="-122"/>
                <a:ea typeface="黑体" pitchFamily="49" charset="-122"/>
              </a:rPr>
              <a:t>的棋盘上放置</a:t>
            </a:r>
            <a:r>
              <a:rPr lang="en-US" altLang="zh-CN" sz="2400" i="1" dirty="0">
                <a:latin typeface="黑体" pitchFamily="49" charset="-122"/>
                <a:ea typeface="黑体" pitchFamily="49" charset="-122"/>
              </a:rPr>
              <a:t>n</a:t>
            </a:r>
            <a:r>
              <a:rPr lang="zh-CN" altLang="en-US" sz="2400" dirty="0">
                <a:latin typeface="黑体" pitchFamily="49" charset="-122"/>
                <a:ea typeface="黑体" pitchFamily="49" charset="-122"/>
              </a:rPr>
              <a:t>个皇后，使得它们彼此不受“攻击”。</a:t>
            </a:r>
            <a:r>
              <a:rPr lang="en-US" altLang="zh-CN" sz="2400" i="1" dirty="0">
                <a:latin typeface="黑体" pitchFamily="49" charset="-122"/>
                <a:ea typeface="黑体" pitchFamily="49" charset="-122"/>
              </a:rPr>
              <a:t>n</a:t>
            </a:r>
            <a:r>
              <a:rPr lang="en-US" altLang="zh-CN" sz="2400" dirty="0">
                <a:latin typeface="黑体" pitchFamily="49" charset="-122"/>
                <a:ea typeface="黑体" pitchFamily="49" charset="-122"/>
              </a:rPr>
              <a:t>-</a:t>
            </a:r>
            <a:r>
              <a:rPr lang="zh-CN" altLang="en-US" sz="2400" dirty="0">
                <a:latin typeface="黑体" pitchFamily="49" charset="-122"/>
                <a:ea typeface="黑体" pitchFamily="49" charset="-122"/>
              </a:rPr>
              <a:t>皇后问题要求寻找在棋盘上放置这</a:t>
            </a:r>
            <a:r>
              <a:rPr lang="en-US" altLang="zh-CN" sz="2400" i="1" dirty="0">
                <a:latin typeface="黑体" pitchFamily="49" charset="-122"/>
                <a:ea typeface="黑体" pitchFamily="49" charset="-122"/>
              </a:rPr>
              <a:t>n</a:t>
            </a:r>
            <a:r>
              <a:rPr lang="zh-CN" altLang="en-US" sz="2400" dirty="0">
                <a:latin typeface="黑体" pitchFamily="49" charset="-122"/>
                <a:ea typeface="黑体" pitchFamily="49" charset="-122"/>
              </a:rPr>
              <a:t>个皇后的方案，使得它们中任何两个都不在同一行、同一列或同一斜线上。</a:t>
            </a:r>
            <a:endParaRPr lang="en-US" altLang="zh-CN" sz="2400" dirty="0">
              <a:latin typeface="黑体" pitchFamily="49" charset="-122"/>
              <a:ea typeface="黑体" pitchFamily="49" charset="-122"/>
            </a:endParaRPr>
          </a:p>
        </p:txBody>
      </p:sp>
      <p:sp>
        <p:nvSpPr>
          <p:cNvPr id="22530" name="Rectangle 10"/>
          <p:cNvSpPr>
            <a:spLocks noChangeArrowheads="1"/>
          </p:cNvSpPr>
          <p:nvPr/>
        </p:nvSpPr>
        <p:spPr bwMode="auto">
          <a:xfrm>
            <a:off x="3162300" y="3124200"/>
            <a:ext cx="9144000" cy="0"/>
          </a:xfrm>
          <a:prstGeom prst="rect">
            <a:avLst/>
          </a:prstGeom>
          <a:noFill/>
          <a:ln w="9525">
            <a:noFill/>
            <a:miter lim="800000"/>
            <a:headEnd/>
            <a:tailEnd/>
          </a:ln>
        </p:spPr>
        <p:txBody>
          <a:bodyPr>
            <a:spAutoFit/>
          </a:bodyPr>
          <a:lstStyle/>
          <a:p>
            <a:endParaRPr lang="zh-CN" altLang="en-US"/>
          </a:p>
        </p:txBody>
      </p:sp>
      <p:sp>
        <p:nvSpPr>
          <p:cNvPr id="22531" name="Rectangle 12"/>
          <p:cNvSpPr>
            <a:spLocks noChangeArrowheads="1"/>
          </p:cNvSpPr>
          <p:nvPr/>
        </p:nvSpPr>
        <p:spPr bwMode="auto">
          <a:xfrm>
            <a:off x="3910013" y="2786063"/>
            <a:ext cx="9144000" cy="0"/>
          </a:xfrm>
          <a:prstGeom prst="rect">
            <a:avLst/>
          </a:prstGeom>
          <a:noFill/>
          <a:ln w="9525">
            <a:noFill/>
            <a:miter lim="800000"/>
            <a:headEnd/>
            <a:tailEnd/>
          </a:ln>
        </p:spPr>
        <p:txBody>
          <a:bodyPr>
            <a:spAutoFit/>
          </a:bodyPr>
          <a:lstStyle/>
          <a:p>
            <a:endParaRPr lang="zh-CN" altLang="en-US"/>
          </a:p>
        </p:txBody>
      </p:sp>
      <p:sp>
        <p:nvSpPr>
          <p:cNvPr id="10" name="Rectangle 2"/>
          <p:cNvSpPr>
            <a:spLocks noGrp="1" noChangeArrowheads="1"/>
          </p:cNvSpPr>
          <p:nvPr>
            <p:ph type="title"/>
          </p:nvPr>
        </p:nvSpPr>
        <p:spPr>
          <a:xfrm>
            <a:off x="238125" y="681038"/>
            <a:ext cx="4937125" cy="523875"/>
          </a:xfrm>
        </p:spPr>
        <p:txBody>
          <a:bodyPr>
            <a:normAutofit fontScale="90000"/>
          </a:bodyPr>
          <a:lstStyle/>
          <a:p>
            <a:pPr>
              <a:defRPr/>
            </a:pPr>
            <a:r>
              <a:rPr lang="en-US" altLang="zh-CN" dirty="0">
                <a:latin typeface="Times New Roman" pitchFamily="18" charset="0"/>
              </a:rPr>
              <a:t>5.5 </a:t>
            </a:r>
            <a:r>
              <a:rPr lang="en-US" altLang="zh-CN" dirty="0">
                <a:solidFill>
                  <a:srgbClr val="000000"/>
                </a:solidFill>
                <a:effectLst>
                  <a:outerShdw blurRad="38100" dist="38100" dir="2700000" algn="tl">
                    <a:srgbClr val="FFFFFF"/>
                  </a:outerShdw>
                </a:effectLst>
                <a:latin typeface="Times New Roman" pitchFamily="18" charset="0"/>
              </a:rPr>
              <a:t> </a:t>
            </a:r>
            <a:r>
              <a:rPr lang="en-US" altLang="zh-CN" i="1" dirty="0">
                <a:latin typeface="Times New Roman" pitchFamily="18" charset="0"/>
              </a:rPr>
              <a:t>n</a:t>
            </a:r>
            <a:r>
              <a:rPr lang="en-US" altLang="zh-CN" dirty="0">
                <a:latin typeface="Times New Roman" pitchFamily="18" charset="0"/>
              </a:rPr>
              <a:t>-</a:t>
            </a:r>
            <a:r>
              <a:rPr lang="zh-CN" altLang="en-US" dirty="0">
                <a:latin typeface="宋体" pitchFamily="2" charset="-122"/>
              </a:rPr>
              <a:t>皇后</a:t>
            </a:r>
            <a:r>
              <a:rPr lang="zh-CN" altLang="en-US" dirty="0">
                <a:latin typeface="Times New Roman" pitchFamily="18" charset="0"/>
              </a:rPr>
              <a:t> </a:t>
            </a:r>
          </a:p>
        </p:txBody>
      </p:sp>
      <p:sp>
        <p:nvSpPr>
          <p:cNvPr id="22533" name="灯片编号占位符 1"/>
          <p:cNvSpPr>
            <a:spLocks noGrp="1"/>
          </p:cNvSpPr>
          <p:nvPr>
            <p:ph type="sldNum" sz="quarter" idx="12"/>
          </p:nvPr>
        </p:nvSpPr>
        <p:spPr>
          <a:noFill/>
          <a:ln>
            <a:miter lim="800000"/>
            <a:headEnd/>
            <a:tailEnd/>
          </a:ln>
        </p:spPr>
        <p:txBody>
          <a:bodyPr/>
          <a:lstStyle/>
          <a:p>
            <a:pPr>
              <a:buFontTx/>
              <a:buNone/>
            </a:pPr>
            <a:fld id="{942570FA-E0B9-4B9A-AB0A-37D654E1B111}" type="slidenum">
              <a:rPr lang="zh-CN" altLang="en-US" smtClean="0">
                <a:ea typeface="宋体" charset="-122"/>
              </a:rPr>
              <a:pPr>
                <a:buFontTx/>
                <a:buNone/>
              </a:pPr>
              <a:t>53</a:t>
            </a:fld>
            <a:endParaRPr lang="en-US" altLang="zh-CN">
              <a:ea typeface="宋体" charset="-122"/>
            </a:endParaRPr>
          </a:p>
        </p:txBody>
      </p:sp>
      <p:grpSp>
        <p:nvGrpSpPr>
          <p:cNvPr id="24583" name="Group 4"/>
          <p:cNvGrpSpPr>
            <a:grpSpLocks/>
          </p:cNvGrpSpPr>
          <p:nvPr/>
        </p:nvGrpSpPr>
        <p:grpSpPr bwMode="auto">
          <a:xfrm>
            <a:off x="4679951" y="3049588"/>
            <a:ext cx="5076626" cy="3237805"/>
            <a:chOff x="1282" y="1724"/>
            <a:chExt cx="4216" cy="2480"/>
          </a:xfrm>
        </p:grpSpPr>
        <p:sp>
          <p:nvSpPr>
            <p:cNvPr id="22536" name="Rectangle 5"/>
            <p:cNvSpPr>
              <a:spLocks noChangeArrowheads="1"/>
            </p:cNvSpPr>
            <p:nvPr/>
          </p:nvSpPr>
          <p:spPr bwMode="auto">
            <a:xfrm>
              <a:off x="1617" y="1728"/>
              <a:ext cx="2544" cy="2208"/>
            </a:xfrm>
            <a:prstGeom prst="rect">
              <a:avLst/>
            </a:prstGeom>
            <a:solidFill>
              <a:schemeClr val="accent1"/>
            </a:solidFill>
            <a:ln w="19050">
              <a:solidFill>
                <a:schemeClr val="tx1"/>
              </a:solidFill>
              <a:miter lim="800000"/>
              <a:headEnd/>
              <a:tailEnd/>
            </a:ln>
          </p:spPr>
          <p:txBody>
            <a:bodyPr wrap="none" anchor="ctr"/>
            <a:lstStyle/>
            <a:p>
              <a:endParaRPr lang="zh-CN" altLang="en-US" b="1">
                <a:latin typeface="Arial" charset="0"/>
                <a:ea typeface="楷体_GB2312"/>
                <a:cs typeface="楷体_GB2312"/>
              </a:endParaRPr>
            </a:p>
          </p:txBody>
        </p:sp>
        <p:sp>
          <p:nvSpPr>
            <p:cNvPr id="22537" name="Line 6"/>
            <p:cNvSpPr>
              <a:spLocks noChangeShapeType="1"/>
            </p:cNvSpPr>
            <p:nvPr/>
          </p:nvSpPr>
          <p:spPr bwMode="auto">
            <a:xfrm flipV="1">
              <a:off x="1616" y="2864"/>
              <a:ext cx="2544" cy="0"/>
            </a:xfrm>
            <a:prstGeom prst="line">
              <a:avLst/>
            </a:prstGeom>
            <a:noFill/>
            <a:ln w="19050">
              <a:solidFill>
                <a:schemeClr val="tx1"/>
              </a:solidFill>
              <a:round/>
              <a:headEnd/>
              <a:tailEnd/>
            </a:ln>
          </p:spPr>
          <p:txBody>
            <a:bodyPr wrap="none"/>
            <a:lstStyle/>
            <a:p>
              <a:endParaRPr lang="zh-CN" altLang="en-US"/>
            </a:p>
          </p:txBody>
        </p:sp>
        <p:sp>
          <p:nvSpPr>
            <p:cNvPr id="22538" name="Line 7"/>
            <p:cNvSpPr>
              <a:spLocks noChangeShapeType="1"/>
            </p:cNvSpPr>
            <p:nvPr/>
          </p:nvSpPr>
          <p:spPr bwMode="auto">
            <a:xfrm>
              <a:off x="2888" y="1732"/>
              <a:ext cx="0" cy="2208"/>
            </a:xfrm>
            <a:prstGeom prst="line">
              <a:avLst/>
            </a:prstGeom>
            <a:noFill/>
            <a:ln w="19050">
              <a:solidFill>
                <a:schemeClr val="tx1"/>
              </a:solidFill>
              <a:round/>
              <a:headEnd/>
              <a:tailEnd/>
            </a:ln>
          </p:spPr>
          <p:txBody>
            <a:bodyPr wrap="none"/>
            <a:lstStyle/>
            <a:p>
              <a:endParaRPr lang="zh-CN" altLang="en-US"/>
            </a:p>
          </p:txBody>
        </p:sp>
        <p:sp>
          <p:nvSpPr>
            <p:cNvPr id="22539" name="Line 8"/>
            <p:cNvSpPr>
              <a:spLocks noChangeShapeType="1"/>
            </p:cNvSpPr>
            <p:nvPr/>
          </p:nvSpPr>
          <p:spPr bwMode="auto">
            <a:xfrm flipV="1">
              <a:off x="1621" y="3152"/>
              <a:ext cx="2544" cy="0"/>
            </a:xfrm>
            <a:prstGeom prst="line">
              <a:avLst/>
            </a:prstGeom>
            <a:noFill/>
            <a:ln w="19050">
              <a:solidFill>
                <a:schemeClr val="tx1"/>
              </a:solidFill>
              <a:round/>
              <a:headEnd/>
              <a:tailEnd/>
            </a:ln>
          </p:spPr>
          <p:txBody>
            <a:bodyPr wrap="none"/>
            <a:lstStyle/>
            <a:p>
              <a:endParaRPr lang="zh-CN" altLang="en-US"/>
            </a:p>
          </p:txBody>
        </p:sp>
        <p:sp>
          <p:nvSpPr>
            <p:cNvPr id="22540" name="Line 9"/>
            <p:cNvSpPr>
              <a:spLocks noChangeShapeType="1"/>
            </p:cNvSpPr>
            <p:nvPr/>
          </p:nvSpPr>
          <p:spPr bwMode="auto">
            <a:xfrm flipV="1">
              <a:off x="1619" y="3414"/>
              <a:ext cx="2544" cy="0"/>
            </a:xfrm>
            <a:prstGeom prst="line">
              <a:avLst/>
            </a:prstGeom>
            <a:noFill/>
            <a:ln w="19050">
              <a:solidFill>
                <a:schemeClr val="tx1"/>
              </a:solidFill>
              <a:round/>
              <a:headEnd/>
              <a:tailEnd/>
            </a:ln>
          </p:spPr>
          <p:txBody>
            <a:bodyPr wrap="none"/>
            <a:lstStyle/>
            <a:p>
              <a:endParaRPr lang="zh-CN" altLang="en-US"/>
            </a:p>
          </p:txBody>
        </p:sp>
        <p:sp>
          <p:nvSpPr>
            <p:cNvPr id="22541" name="Line 10"/>
            <p:cNvSpPr>
              <a:spLocks noChangeShapeType="1"/>
            </p:cNvSpPr>
            <p:nvPr/>
          </p:nvSpPr>
          <p:spPr bwMode="auto">
            <a:xfrm flipV="1">
              <a:off x="1621" y="3677"/>
              <a:ext cx="2544" cy="0"/>
            </a:xfrm>
            <a:prstGeom prst="line">
              <a:avLst/>
            </a:prstGeom>
            <a:noFill/>
            <a:ln w="19050">
              <a:solidFill>
                <a:schemeClr val="tx1"/>
              </a:solidFill>
              <a:round/>
              <a:headEnd/>
              <a:tailEnd/>
            </a:ln>
          </p:spPr>
          <p:txBody>
            <a:bodyPr wrap="none"/>
            <a:lstStyle/>
            <a:p>
              <a:endParaRPr lang="zh-CN" altLang="en-US"/>
            </a:p>
          </p:txBody>
        </p:sp>
        <p:sp>
          <p:nvSpPr>
            <p:cNvPr id="22542" name="Line 11"/>
            <p:cNvSpPr>
              <a:spLocks noChangeShapeType="1"/>
            </p:cNvSpPr>
            <p:nvPr/>
          </p:nvSpPr>
          <p:spPr bwMode="auto">
            <a:xfrm flipV="1">
              <a:off x="1620" y="2604"/>
              <a:ext cx="2544" cy="0"/>
            </a:xfrm>
            <a:prstGeom prst="line">
              <a:avLst/>
            </a:prstGeom>
            <a:noFill/>
            <a:ln w="19050">
              <a:solidFill>
                <a:schemeClr val="tx1"/>
              </a:solidFill>
              <a:round/>
              <a:headEnd/>
              <a:tailEnd/>
            </a:ln>
          </p:spPr>
          <p:txBody>
            <a:bodyPr wrap="none"/>
            <a:lstStyle/>
            <a:p>
              <a:endParaRPr lang="zh-CN" altLang="en-US"/>
            </a:p>
          </p:txBody>
        </p:sp>
        <p:sp>
          <p:nvSpPr>
            <p:cNvPr id="22543" name="Line 12"/>
            <p:cNvSpPr>
              <a:spLocks noChangeShapeType="1"/>
            </p:cNvSpPr>
            <p:nvPr/>
          </p:nvSpPr>
          <p:spPr bwMode="auto">
            <a:xfrm flipV="1">
              <a:off x="1624" y="2048"/>
              <a:ext cx="2544" cy="0"/>
            </a:xfrm>
            <a:prstGeom prst="line">
              <a:avLst/>
            </a:prstGeom>
            <a:noFill/>
            <a:ln w="19050">
              <a:solidFill>
                <a:schemeClr val="tx1"/>
              </a:solidFill>
              <a:round/>
              <a:headEnd/>
              <a:tailEnd/>
            </a:ln>
          </p:spPr>
          <p:txBody>
            <a:bodyPr wrap="none"/>
            <a:lstStyle/>
            <a:p>
              <a:endParaRPr lang="zh-CN" altLang="en-US"/>
            </a:p>
          </p:txBody>
        </p:sp>
        <p:sp>
          <p:nvSpPr>
            <p:cNvPr id="22544" name="Line 13"/>
            <p:cNvSpPr>
              <a:spLocks noChangeShapeType="1"/>
            </p:cNvSpPr>
            <p:nvPr/>
          </p:nvSpPr>
          <p:spPr bwMode="auto">
            <a:xfrm flipV="1">
              <a:off x="1624" y="2336"/>
              <a:ext cx="2544" cy="0"/>
            </a:xfrm>
            <a:prstGeom prst="line">
              <a:avLst/>
            </a:prstGeom>
            <a:noFill/>
            <a:ln w="19050">
              <a:solidFill>
                <a:schemeClr val="tx1"/>
              </a:solidFill>
              <a:round/>
              <a:headEnd/>
              <a:tailEnd/>
            </a:ln>
          </p:spPr>
          <p:txBody>
            <a:bodyPr wrap="none"/>
            <a:lstStyle/>
            <a:p>
              <a:endParaRPr lang="zh-CN" altLang="en-US"/>
            </a:p>
          </p:txBody>
        </p:sp>
        <p:sp>
          <p:nvSpPr>
            <p:cNvPr id="22545" name="Line 14"/>
            <p:cNvSpPr>
              <a:spLocks noChangeShapeType="1"/>
            </p:cNvSpPr>
            <p:nvPr/>
          </p:nvSpPr>
          <p:spPr bwMode="auto">
            <a:xfrm>
              <a:off x="1918" y="1724"/>
              <a:ext cx="0" cy="2208"/>
            </a:xfrm>
            <a:prstGeom prst="line">
              <a:avLst/>
            </a:prstGeom>
            <a:noFill/>
            <a:ln w="19050">
              <a:solidFill>
                <a:schemeClr val="tx1"/>
              </a:solidFill>
              <a:round/>
              <a:headEnd/>
              <a:tailEnd/>
            </a:ln>
          </p:spPr>
          <p:txBody>
            <a:bodyPr wrap="none"/>
            <a:lstStyle/>
            <a:p>
              <a:endParaRPr lang="zh-CN" altLang="en-US"/>
            </a:p>
          </p:txBody>
        </p:sp>
        <p:sp>
          <p:nvSpPr>
            <p:cNvPr id="22546" name="Line 15"/>
            <p:cNvSpPr>
              <a:spLocks noChangeShapeType="1"/>
            </p:cNvSpPr>
            <p:nvPr/>
          </p:nvSpPr>
          <p:spPr bwMode="auto">
            <a:xfrm>
              <a:off x="2566" y="1727"/>
              <a:ext cx="0" cy="2208"/>
            </a:xfrm>
            <a:prstGeom prst="line">
              <a:avLst/>
            </a:prstGeom>
            <a:noFill/>
            <a:ln w="19050">
              <a:solidFill>
                <a:schemeClr val="tx1"/>
              </a:solidFill>
              <a:round/>
              <a:headEnd/>
              <a:tailEnd/>
            </a:ln>
          </p:spPr>
          <p:txBody>
            <a:bodyPr wrap="none"/>
            <a:lstStyle/>
            <a:p>
              <a:endParaRPr lang="zh-CN" altLang="en-US"/>
            </a:p>
          </p:txBody>
        </p:sp>
        <p:sp>
          <p:nvSpPr>
            <p:cNvPr id="22547" name="Line 16"/>
            <p:cNvSpPr>
              <a:spLocks noChangeShapeType="1"/>
            </p:cNvSpPr>
            <p:nvPr/>
          </p:nvSpPr>
          <p:spPr bwMode="auto">
            <a:xfrm>
              <a:off x="2256" y="1727"/>
              <a:ext cx="0" cy="2208"/>
            </a:xfrm>
            <a:prstGeom prst="line">
              <a:avLst/>
            </a:prstGeom>
            <a:noFill/>
            <a:ln w="19050">
              <a:solidFill>
                <a:schemeClr val="tx1"/>
              </a:solidFill>
              <a:round/>
              <a:headEnd/>
              <a:tailEnd/>
            </a:ln>
          </p:spPr>
          <p:txBody>
            <a:bodyPr wrap="none"/>
            <a:lstStyle/>
            <a:p>
              <a:endParaRPr lang="zh-CN" altLang="en-US"/>
            </a:p>
          </p:txBody>
        </p:sp>
        <p:sp>
          <p:nvSpPr>
            <p:cNvPr id="22548" name="Line 17"/>
            <p:cNvSpPr>
              <a:spLocks noChangeShapeType="1"/>
            </p:cNvSpPr>
            <p:nvPr/>
          </p:nvSpPr>
          <p:spPr bwMode="auto">
            <a:xfrm>
              <a:off x="3184" y="1730"/>
              <a:ext cx="0" cy="2208"/>
            </a:xfrm>
            <a:prstGeom prst="line">
              <a:avLst/>
            </a:prstGeom>
            <a:noFill/>
            <a:ln w="19050">
              <a:solidFill>
                <a:schemeClr val="tx1"/>
              </a:solidFill>
              <a:round/>
              <a:headEnd/>
              <a:tailEnd/>
            </a:ln>
          </p:spPr>
          <p:txBody>
            <a:bodyPr wrap="none"/>
            <a:lstStyle/>
            <a:p>
              <a:endParaRPr lang="zh-CN" altLang="en-US"/>
            </a:p>
          </p:txBody>
        </p:sp>
        <p:sp>
          <p:nvSpPr>
            <p:cNvPr id="22549" name="Line 18"/>
            <p:cNvSpPr>
              <a:spLocks noChangeShapeType="1"/>
            </p:cNvSpPr>
            <p:nvPr/>
          </p:nvSpPr>
          <p:spPr bwMode="auto">
            <a:xfrm>
              <a:off x="3832" y="1729"/>
              <a:ext cx="0" cy="2208"/>
            </a:xfrm>
            <a:prstGeom prst="line">
              <a:avLst/>
            </a:prstGeom>
            <a:noFill/>
            <a:ln w="19050">
              <a:solidFill>
                <a:schemeClr val="tx1"/>
              </a:solidFill>
              <a:round/>
              <a:headEnd/>
              <a:tailEnd/>
            </a:ln>
          </p:spPr>
          <p:txBody>
            <a:bodyPr wrap="none"/>
            <a:lstStyle/>
            <a:p>
              <a:endParaRPr lang="zh-CN" altLang="en-US"/>
            </a:p>
          </p:txBody>
        </p:sp>
        <p:sp>
          <p:nvSpPr>
            <p:cNvPr id="22550" name="Line 19"/>
            <p:cNvSpPr>
              <a:spLocks noChangeShapeType="1"/>
            </p:cNvSpPr>
            <p:nvPr/>
          </p:nvSpPr>
          <p:spPr bwMode="auto">
            <a:xfrm>
              <a:off x="3507" y="1729"/>
              <a:ext cx="0" cy="2208"/>
            </a:xfrm>
            <a:prstGeom prst="line">
              <a:avLst/>
            </a:prstGeom>
            <a:noFill/>
            <a:ln w="19050">
              <a:solidFill>
                <a:schemeClr val="tx1"/>
              </a:solidFill>
              <a:round/>
              <a:headEnd/>
              <a:tailEnd/>
            </a:ln>
          </p:spPr>
          <p:txBody>
            <a:bodyPr wrap="none"/>
            <a:lstStyle/>
            <a:p>
              <a:endParaRPr lang="zh-CN" altLang="en-US"/>
            </a:p>
          </p:txBody>
        </p:sp>
        <p:sp>
          <p:nvSpPr>
            <p:cNvPr id="22551" name="Text Box 20"/>
            <p:cNvSpPr txBox="1">
              <a:spLocks noChangeArrowheads="1"/>
            </p:cNvSpPr>
            <p:nvPr/>
          </p:nvSpPr>
          <p:spPr bwMode="auto">
            <a:xfrm>
              <a:off x="1683" y="3921"/>
              <a:ext cx="3815" cy="283"/>
            </a:xfrm>
            <a:prstGeom prst="rect">
              <a:avLst/>
            </a:prstGeom>
            <a:noFill/>
            <a:ln w="9525">
              <a:noFill/>
              <a:miter lim="800000"/>
              <a:headEnd/>
              <a:tailEnd/>
            </a:ln>
          </p:spPr>
          <p:txBody>
            <a:bodyPr wrap="square">
              <a:spAutoFit/>
            </a:bodyPr>
            <a:lstStyle/>
            <a:p>
              <a:r>
                <a:rPr kumimoji="1" lang="ja-JP" altLang="en-US" dirty="0">
                  <a:ea typeface="黑体" pitchFamily="49" charset="-122"/>
                </a:rPr>
                <a:t>1 </a:t>
              </a:r>
              <a:r>
                <a:rPr kumimoji="1" lang="ja-JP" altLang="en-US" dirty="0" smtClean="0">
                  <a:ea typeface="黑体" pitchFamily="49" charset="-122"/>
                </a:rPr>
                <a:t>   2     </a:t>
              </a:r>
              <a:r>
                <a:rPr kumimoji="1" lang="ja-JP" altLang="en-US" dirty="0">
                  <a:ea typeface="黑体" pitchFamily="49" charset="-122"/>
                </a:rPr>
                <a:t>3   </a:t>
              </a:r>
              <a:r>
                <a:rPr kumimoji="1" lang="ja-JP" altLang="en-US" dirty="0" smtClean="0">
                  <a:ea typeface="黑体" pitchFamily="49" charset="-122"/>
                </a:rPr>
                <a:t> 4    5    6    7    8</a:t>
              </a:r>
              <a:endParaRPr kumimoji="1" lang="ja-JP" altLang="en-US" dirty="0">
                <a:ea typeface="黑体" pitchFamily="49" charset="-122"/>
              </a:endParaRPr>
            </a:p>
          </p:txBody>
        </p:sp>
        <p:sp>
          <p:nvSpPr>
            <p:cNvPr id="22552" name="Text Box 21"/>
            <p:cNvSpPr txBox="1">
              <a:spLocks noChangeArrowheads="1"/>
            </p:cNvSpPr>
            <p:nvPr/>
          </p:nvSpPr>
          <p:spPr bwMode="auto">
            <a:xfrm>
              <a:off x="1302" y="1728"/>
              <a:ext cx="238" cy="288"/>
            </a:xfrm>
            <a:prstGeom prst="rect">
              <a:avLst/>
            </a:prstGeom>
            <a:noFill/>
            <a:ln w="9525">
              <a:noFill/>
              <a:miter lim="800000"/>
              <a:headEnd/>
              <a:tailEnd/>
            </a:ln>
          </p:spPr>
          <p:txBody>
            <a:bodyPr wrap="none">
              <a:spAutoFit/>
            </a:bodyPr>
            <a:lstStyle/>
            <a:p>
              <a:r>
                <a:rPr kumimoji="1" lang="ja-JP" altLang="en-US" sz="2400">
                  <a:ea typeface="黑体" pitchFamily="49" charset="-122"/>
                </a:rPr>
                <a:t>1</a:t>
              </a:r>
            </a:p>
          </p:txBody>
        </p:sp>
        <p:sp>
          <p:nvSpPr>
            <p:cNvPr id="22553" name="Text Box 22"/>
            <p:cNvSpPr txBox="1">
              <a:spLocks noChangeArrowheads="1"/>
            </p:cNvSpPr>
            <p:nvPr/>
          </p:nvSpPr>
          <p:spPr bwMode="auto">
            <a:xfrm>
              <a:off x="1302" y="2028"/>
              <a:ext cx="238" cy="288"/>
            </a:xfrm>
            <a:prstGeom prst="rect">
              <a:avLst/>
            </a:prstGeom>
            <a:noFill/>
            <a:ln w="9525">
              <a:noFill/>
              <a:miter lim="800000"/>
              <a:headEnd/>
              <a:tailEnd/>
            </a:ln>
          </p:spPr>
          <p:txBody>
            <a:bodyPr wrap="none">
              <a:spAutoFit/>
            </a:bodyPr>
            <a:lstStyle/>
            <a:p>
              <a:r>
                <a:rPr kumimoji="1" lang="ja-JP" altLang="en-US" sz="2400">
                  <a:ea typeface="黑体" pitchFamily="49" charset="-122"/>
                </a:rPr>
                <a:t>2</a:t>
              </a:r>
            </a:p>
          </p:txBody>
        </p:sp>
        <p:sp>
          <p:nvSpPr>
            <p:cNvPr id="22554" name="Text Box 23"/>
            <p:cNvSpPr txBox="1">
              <a:spLocks noChangeArrowheads="1"/>
            </p:cNvSpPr>
            <p:nvPr/>
          </p:nvSpPr>
          <p:spPr bwMode="auto">
            <a:xfrm>
              <a:off x="1298" y="2312"/>
              <a:ext cx="238" cy="288"/>
            </a:xfrm>
            <a:prstGeom prst="rect">
              <a:avLst/>
            </a:prstGeom>
            <a:noFill/>
            <a:ln w="9525">
              <a:noFill/>
              <a:miter lim="800000"/>
              <a:headEnd/>
              <a:tailEnd/>
            </a:ln>
          </p:spPr>
          <p:txBody>
            <a:bodyPr wrap="none">
              <a:spAutoFit/>
            </a:bodyPr>
            <a:lstStyle/>
            <a:p>
              <a:r>
                <a:rPr kumimoji="1" lang="ja-JP" altLang="en-US" sz="2400">
                  <a:ea typeface="黑体" pitchFamily="49" charset="-122"/>
                </a:rPr>
                <a:t>3</a:t>
              </a:r>
            </a:p>
          </p:txBody>
        </p:sp>
        <p:sp>
          <p:nvSpPr>
            <p:cNvPr id="22555" name="Text Box 24"/>
            <p:cNvSpPr txBox="1">
              <a:spLocks noChangeArrowheads="1"/>
            </p:cNvSpPr>
            <p:nvPr/>
          </p:nvSpPr>
          <p:spPr bwMode="auto">
            <a:xfrm>
              <a:off x="1290" y="2588"/>
              <a:ext cx="238" cy="288"/>
            </a:xfrm>
            <a:prstGeom prst="rect">
              <a:avLst/>
            </a:prstGeom>
            <a:noFill/>
            <a:ln w="9525">
              <a:noFill/>
              <a:miter lim="800000"/>
              <a:headEnd/>
              <a:tailEnd/>
            </a:ln>
          </p:spPr>
          <p:txBody>
            <a:bodyPr wrap="none">
              <a:spAutoFit/>
            </a:bodyPr>
            <a:lstStyle/>
            <a:p>
              <a:r>
                <a:rPr kumimoji="1" lang="ja-JP" altLang="en-US" sz="2400">
                  <a:ea typeface="黑体" pitchFamily="49" charset="-122"/>
                </a:rPr>
                <a:t>4</a:t>
              </a:r>
            </a:p>
          </p:txBody>
        </p:sp>
        <p:sp>
          <p:nvSpPr>
            <p:cNvPr id="22556" name="Text Box 25"/>
            <p:cNvSpPr txBox="1">
              <a:spLocks noChangeArrowheads="1"/>
            </p:cNvSpPr>
            <p:nvPr/>
          </p:nvSpPr>
          <p:spPr bwMode="auto">
            <a:xfrm>
              <a:off x="1286" y="2848"/>
              <a:ext cx="238" cy="288"/>
            </a:xfrm>
            <a:prstGeom prst="rect">
              <a:avLst/>
            </a:prstGeom>
            <a:noFill/>
            <a:ln w="9525">
              <a:noFill/>
              <a:miter lim="800000"/>
              <a:headEnd/>
              <a:tailEnd/>
            </a:ln>
          </p:spPr>
          <p:txBody>
            <a:bodyPr wrap="none">
              <a:spAutoFit/>
            </a:bodyPr>
            <a:lstStyle/>
            <a:p>
              <a:r>
                <a:rPr kumimoji="1" lang="ja-JP" altLang="en-US" sz="2400">
                  <a:ea typeface="黑体" pitchFamily="49" charset="-122"/>
                </a:rPr>
                <a:t>5</a:t>
              </a:r>
            </a:p>
          </p:txBody>
        </p:sp>
        <p:sp>
          <p:nvSpPr>
            <p:cNvPr id="22557" name="Text Box 26"/>
            <p:cNvSpPr txBox="1">
              <a:spLocks noChangeArrowheads="1"/>
            </p:cNvSpPr>
            <p:nvPr/>
          </p:nvSpPr>
          <p:spPr bwMode="auto">
            <a:xfrm>
              <a:off x="1286" y="3152"/>
              <a:ext cx="238" cy="288"/>
            </a:xfrm>
            <a:prstGeom prst="rect">
              <a:avLst/>
            </a:prstGeom>
            <a:noFill/>
            <a:ln w="9525">
              <a:noFill/>
              <a:miter lim="800000"/>
              <a:headEnd/>
              <a:tailEnd/>
            </a:ln>
          </p:spPr>
          <p:txBody>
            <a:bodyPr wrap="none">
              <a:spAutoFit/>
            </a:bodyPr>
            <a:lstStyle/>
            <a:p>
              <a:r>
                <a:rPr kumimoji="1" lang="ja-JP" altLang="en-US" sz="2400">
                  <a:ea typeface="黑体" pitchFamily="49" charset="-122"/>
                </a:rPr>
                <a:t>6</a:t>
              </a:r>
            </a:p>
          </p:txBody>
        </p:sp>
        <p:sp>
          <p:nvSpPr>
            <p:cNvPr id="22558" name="Text Box 27"/>
            <p:cNvSpPr txBox="1">
              <a:spLocks noChangeArrowheads="1"/>
            </p:cNvSpPr>
            <p:nvPr/>
          </p:nvSpPr>
          <p:spPr bwMode="auto">
            <a:xfrm>
              <a:off x="1282" y="3392"/>
              <a:ext cx="238" cy="288"/>
            </a:xfrm>
            <a:prstGeom prst="rect">
              <a:avLst/>
            </a:prstGeom>
            <a:noFill/>
            <a:ln w="9525">
              <a:noFill/>
              <a:miter lim="800000"/>
              <a:headEnd/>
              <a:tailEnd/>
            </a:ln>
          </p:spPr>
          <p:txBody>
            <a:bodyPr wrap="none">
              <a:spAutoFit/>
            </a:bodyPr>
            <a:lstStyle/>
            <a:p>
              <a:r>
                <a:rPr kumimoji="1" lang="ja-JP" altLang="en-US" sz="2400">
                  <a:ea typeface="黑体" pitchFamily="49" charset="-122"/>
                </a:rPr>
                <a:t>7</a:t>
              </a:r>
            </a:p>
          </p:txBody>
        </p:sp>
        <p:sp>
          <p:nvSpPr>
            <p:cNvPr id="22559" name="Text Box 28"/>
            <p:cNvSpPr txBox="1">
              <a:spLocks noChangeArrowheads="1"/>
            </p:cNvSpPr>
            <p:nvPr/>
          </p:nvSpPr>
          <p:spPr bwMode="auto">
            <a:xfrm>
              <a:off x="1282" y="3652"/>
              <a:ext cx="238" cy="288"/>
            </a:xfrm>
            <a:prstGeom prst="rect">
              <a:avLst/>
            </a:prstGeom>
            <a:noFill/>
            <a:ln w="9525">
              <a:noFill/>
              <a:miter lim="800000"/>
              <a:headEnd/>
              <a:tailEnd/>
            </a:ln>
          </p:spPr>
          <p:txBody>
            <a:bodyPr wrap="none">
              <a:spAutoFit/>
            </a:bodyPr>
            <a:lstStyle/>
            <a:p>
              <a:r>
                <a:rPr kumimoji="1" lang="ja-JP" altLang="en-US" sz="2400">
                  <a:ea typeface="黑体" pitchFamily="49" charset="-122"/>
                </a:rPr>
                <a:t>8</a:t>
              </a:r>
            </a:p>
          </p:txBody>
        </p:sp>
        <p:sp>
          <p:nvSpPr>
            <p:cNvPr id="22560" name="Text Box 29"/>
            <p:cNvSpPr txBox="1">
              <a:spLocks noChangeArrowheads="1"/>
            </p:cNvSpPr>
            <p:nvPr/>
          </p:nvSpPr>
          <p:spPr bwMode="auto">
            <a:xfrm>
              <a:off x="3206" y="2048"/>
              <a:ext cx="267" cy="288"/>
            </a:xfrm>
            <a:prstGeom prst="rect">
              <a:avLst/>
            </a:prstGeom>
            <a:noFill/>
            <a:ln w="9525">
              <a:noFill/>
              <a:miter lim="800000"/>
              <a:headEnd/>
              <a:tailEnd/>
            </a:ln>
          </p:spPr>
          <p:txBody>
            <a:bodyPr wrap="none">
              <a:spAutoFit/>
            </a:bodyPr>
            <a:lstStyle/>
            <a:p>
              <a:r>
                <a:rPr kumimoji="1" lang="en-US" altLang="ja-JP" sz="2400">
                  <a:ea typeface="黑体" pitchFamily="49" charset="-122"/>
                </a:rPr>
                <a:t>Q</a:t>
              </a:r>
            </a:p>
          </p:txBody>
        </p:sp>
        <p:sp>
          <p:nvSpPr>
            <p:cNvPr id="22561" name="Text Box 30"/>
            <p:cNvSpPr txBox="1">
              <a:spLocks noChangeArrowheads="1"/>
            </p:cNvSpPr>
            <p:nvPr/>
          </p:nvSpPr>
          <p:spPr bwMode="auto">
            <a:xfrm>
              <a:off x="3854" y="2328"/>
              <a:ext cx="267" cy="288"/>
            </a:xfrm>
            <a:prstGeom prst="rect">
              <a:avLst/>
            </a:prstGeom>
            <a:noFill/>
            <a:ln w="9525">
              <a:noFill/>
              <a:miter lim="800000"/>
              <a:headEnd/>
              <a:tailEnd/>
            </a:ln>
          </p:spPr>
          <p:txBody>
            <a:bodyPr wrap="none">
              <a:spAutoFit/>
            </a:bodyPr>
            <a:lstStyle/>
            <a:p>
              <a:r>
                <a:rPr kumimoji="1" lang="en-US" altLang="ja-JP" sz="2400">
                  <a:ea typeface="黑体" pitchFamily="49" charset="-122"/>
                </a:rPr>
                <a:t>Q</a:t>
              </a:r>
            </a:p>
          </p:txBody>
        </p:sp>
        <p:sp>
          <p:nvSpPr>
            <p:cNvPr id="22562" name="Text Box 31"/>
            <p:cNvSpPr txBox="1">
              <a:spLocks noChangeArrowheads="1"/>
            </p:cNvSpPr>
            <p:nvPr/>
          </p:nvSpPr>
          <p:spPr bwMode="auto">
            <a:xfrm>
              <a:off x="1958" y="2588"/>
              <a:ext cx="267" cy="288"/>
            </a:xfrm>
            <a:prstGeom prst="rect">
              <a:avLst/>
            </a:prstGeom>
            <a:noFill/>
            <a:ln w="9525">
              <a:noFill/>
              <a:miter lim="800000"/>
              <a:headEnd/>
              <a:tailEnd/>
            </a:ln>
          </p:spPr>
          <p:txBody>
            <a:bodyPr wrap="none">
              <a:spAutoFit/>
            </a:bodyPr>
            <a:lstStyle/>
            <a:p>
              <a:r>
                <a:rPr kumimoji="1" lang="en-US" altLang="ja-JP" sz="2400">
                  <a:ea typeface="黑体" pitchFamily="49" charset="-122"/>
                </a:rPr>
                <a:t>Q</a:t>
              </a:r>
            </a:p>
          </p:txBody>
        </p:sp>
        <p:sp>
          <p:nvSpPr>
            <p:cNvPr id="22563" name="Text Box 32"/>
            <p:cNvSpPr txBox="1">
              <a:spLocks noChangeArrowheads="1"/>
            </p:cNvSpPr>
            <p:nvPr/>
          </p:nvSpPr>
          <p:spPr bwMode="auto">
            <a:xfrm>
              <a:off x="3534" y="2868"/>
              <a:ext cx="267" cy="288"/>
            </a:xfrm>
            <a:prstGeom prst="rect">
              <a:avLst/>
            </a:prstGeom>
            <a:noFill/>
            <a:ln w="9525">
              <a:noFill/>
              <a:miter lim="800000"/>
              <a:headEnd/>
              <a:tailEnd/>
            </a:ln>
          </p:spPr>
          <p:txBody>
            <a:bodyPr wrap="none">
              <a:spAutoFit/>
            </a:bodyPr>
            <a:lstStyle/>
            <a:p>
              <a:r>
                <a:rPr kumimoji="1" lang="en-US" altLang="ja-JP" sz="2400">
                  <a:ea typeface="黑体" pitchFamily="49" charset="-122"/>
                </a:rPr>
                <a:t>Q</a:t>
              </a:r>
            </a:p>
          </p:txBody>
        </p:sp>
        <p:sp>
          <p:nvSpPr>
            <p:cNvPr id="22564" name="Text Box 33"/>
            <p:cNvSpPr txBox="1">
              <a:spLocks noChangeArrowheads="1"/>
            </p:cNvSpPr>
            <p:nvPr/>
          </p:nvSpPr>
          <p:spPr bwMode="auto">
            <a:xfrm>
              <a:off x="2278" y="3396"/>
              <a:ext cx="267" cy="288"/>
            </a:xfrm>
            <a:prstGeom prst="rect">
              <a:avLst/>
            </a:prstGeom>
            <a:noFill/>
            <a:ln w="9525">
              <a:noFill/>
              <a:miter lim="800000"/>
              <a:headEnd/>
              <a:tailEnd/>
            </a:ln>
          </p:spPr>
          <p:txBody>
            <a:bodyPr wrap="none">
              <a:spAutoFit/>
            </a:bodyPr>
            <a:lstStyle/>
            <a:p>
              <a:r>
                <a:rPr kumimoji="1" lang="en-US" altLang="ja-JP" sz="2400">
                  <a:ea typeface="黑体" pitchFamily="49" charset="-122"/>
                </a:rPr>
                <a:t>Q</a:t>
              </a:r>
            </a:p>
          </p:txBody>
        </p:sp>
        <p:sp>
          <p:nvSpPr>
            <p:cNvPr id="22565" name="Text Box 34"/>
            <p:cNvSpPr txBox="1">
              <a:spLocks noChangeArrowheads="1"/>
            </p:cNvSpPr>
            <p:nvPr/>
          </p:nvSpPr>
          <p:spPr bwMode="auto">
            <a:xfrm>
              <a:off x="1634" y="3136"/>
              <a:ext cx="267" cy="288"/>
            </a:xfrm>
            <a:prstGeom prst="rect">
              <a:avLst/>
            </a:prstGeom>
            <a:noFill/>
            <a:ln w="9525">
              <a:noFill/>
              <a:miter lim="800000"/>
              <a:headEnd/>
              <a:tailEnd/>
            </a:ln>
          </p:spPr>
          <p:txBody>
            <a:bodyPr wrap="none">
              <a:spAutoFit/>
            </a:bodyPr>
            <a:lstStyle/>
            <a:p>
              <a:r>
                <a:rPr kumimoji="1" lang="en-US" altLang="ja-JP" sz="2400">
                  <a:ea typeface="黑体" pitchFamily="49" charset="-122"/>
                </a:rPr>
                <a:t>Q</a:t>
              </a:r>
            </a:p>
          </p:txBody>
        </p:sp>
        <p:sp>
          <p:nvSpPr>
            <p:cNvPr id="22566" name="Text Box 35"/>
            <p:cNvSpPr txBox="1">
              <a:spLocks noChangeArrowheads="1"/>
            </p:cNvSpPr>
            <p:nvPr/>
          </p:nvSpPr>
          <p:spPr bwMode="auto">
            <a:xfrm>
              <a:off x="2902" y="3664"/>
              <a:ext cx="267" cy="288"/>
            </a:xfrm>
            <a:prstGeom prst="rect">
              <a:avLst/>
            </a:prstGeom>
            <a:noFill/>
            <a:ln w="9525">
              <a:noFill/>
              <a:miter lim="800000"/>
              <a:headEnd/>
              <a:tailEnd/>
            </a:ln>
          </p:spPr>
          <p:txBody>
            <a:bodyPr wrap="none">
              <a:spAutoFit/>
            </a:bodyPr>
            <a:lstStyle/>
            <a:p>
              <a:r>
                <a:rPr kumimoji="1" lang="en-US" altLang="ja-JP" sz="2400">
                  <a:ea typeface="黑体" pitchFamily="49" charset="-122"/>
                </a:rPr>
                <a:t>Q</a:t>
              </a:r>
            </a:p>
          </p:txBody>
        </p:sp>
        <p:sp>
          <p:nvSpPr>
            <p:cNvPr id="22567" name="Text Box 36"/>
            <p:cNvSpPr txBox="1">
              <a:spLocks noChangeArrowheads="1"/>
            </p:cNvSpPr>
            <p:nvPr/>
          </p:nvSpPr>
          <p:spPr bwMode="auto">
            <a:xfrm>
              <a:off x="2594" y="1752"/>
              <a:ext cx="267" cy="288"/>
            </a:xfrm>
            <a:prstGeom prst="rect">
              <a:avLst/>
            </a:prstGeom>
            <a:noFill/>
            <a:ln w="9525">
              <a:noFill/>
              <a:miter lim="800000"/>
              <a:headEnd/>
              <a:tailEnd/>
            </a:ln>
          </p:spPr>
          <p:txBody>
            <a:bodyPr wrap="none">
              <a:spAutoFit/>
            </a:bodyPr>
            <a:lstStyle/>
            <a:p>
              <a:r>
                <a:rPr kumimoji="1" lang="en-US" altLang="ja-JP" sz="2400">
                  <a:ea typeface="黑体" pitchFamily="49" charset="-122"/>
                </a:rPr>
                <a:t>Q</a:t>
              </a:r>
            </a:p>
          </p:txBody>
        </p:sp>
      </p:grpSp>
      <p:sp>
        <p:nvSpPr>
          <p:cNvPr id="40" name="Rectangle 6"/>
          <p:cNvSpPr>
            <a:spLocks noChangeArrowheads="1"/>
          </p:cNvSpPr>
          <p:nvPr/>
        </p:nvSpPr>
        <p:spPr bwMode="auto">
          <a:xfrm>
            <a:off x="141288" y="3870325"/>
            <a:ext cx="4530725" cy="2135188"/>
          </a:xfrm>
          <a:prstGeom prst="rect">
            <a:avLst/>
          </a:prstGeom>
          <a:noFill/>
          <a:ln w="9525">
            <a:noFill/>
            <a:miter lim="800000"/>
            <a:headEnd/>
            <a:tailEnd/>
          </a:ln>
        </p:spPr>
        <p:txBody>
          <a:bodyPr/>
          <a:lstStyle/>
          <a:p>
            <a:pPr>
              <a:lnSpc>
                <a:spcPct val="120000"/>
              </a:lnSpc>
              <a:buClr>
                <a:schemeClr val="hlink"/>
              </a:buClr>
              <a:buSzPct val="90000"/>
            </a:pPr>
            <a:r>
              <a:rPr lang="zh-CN" altLang="en-US" sz="2400">
                <a:solidFill>
                  <a:srgbClr val="FF0000"/>
                </a:solidFill>
                <a:latin typeface="黑体" pitchFamily="49" charset="-122"/>
                <a:ea typeface="黑体" pitchFamily="49" charset="-122"/>
              </a:rPr>
              <a:t>输入：</a:t>
            </a:r>
            <a:r>
              <a:rPr lang="zh-CN" altLang="en-US" sz="2400">
                <a:latin typeface="黑体" pitchFamily="49" charset="-122"/>
                <a:ea typeface="黑体" pitchFamily="49" charset="-122"/>
              </a:rPr>
              <a:t/>
            </a:r>
            <a:br>
              <a:rPr lang="zh-CN" altLang="en-US" sz="2400">
                <a:latin typeface="黑体" pitchFamily="49" charset="-122"/>
                <a:ea typeface="黑体" pitchFamily="49" charset="-122"/>
              </a:rPr>
            </a:br>
            <a:r>
              <a:rPr lang="zh-CN" altLang="en-US" sz="2400">
                <a:latin typeface="黑体" pitchFamily="49" charset="-122"/>
                <a:ea typeface="黑体" pitchFamily="49" charset="-122"/>
              </a:rPr>
              <a:t>  给定棋盘的大小</a:t>
            </a:r>
            <a:r>
              <a:rPr lang="en-US" altLang="zh-CN" sz="2400">
                <a:latin typeface="黑体" pitchFamily="49" charset="-122"/>
                <a:ea typeface="黑体" pitchFamily="49" charset="-122"/>
              </a:rPr>
              <a:t>n (n ≤ 13)</a:t>
            </a:r>
            <a:r>
              <a:rPr lang="zh-CN" altLang="en-US" sz="2400">
                <a:latin typeface="黑体" pitchFamily="49" charset="-122"/>
                <a:ea typeface="黑体" pitchFamily="49" charset="-122"/>
              </a:rPr>
              <a:t/>
            </a:r>
            <a:br>
              <a:rPr lang="zh-CN" altLang="en-US" sz="2400">
                <a:latin typeface="黑体" pitchFamily="49" charset="-122"/>
                <a:ea typeface="黑体" pitchFamily="49" charset="-122"/>
              </a:rPr>
            </a:br>
            <a:r>
              <a:rPr lang="zh-CN" altLang="en-US" sz="2400">
                <a:solidFill>
                  <a:srgbClr val="FF0000"/>
                </a:solidFill>
                <a:latin typeface="黑体" pitchFamily="49" charset="-122"/>
                <a:ea typeface="黑体" pitchFamily="49" charset="-122"/>
              </a:rPr>
              <a:t>输出：</a:t>
            </a:r>
            <a:r>
              <a:rPr lang="zh-CN" altLang="en-US" sz="2400">
                <a:latin typeface="黑体" pitchFamily="49" charset="-122"/>
                <a:ea typeface="黑体" pitchFamily="49" charset="-122"/>
              </a:rPr>
              <a:t/>
            </a:r>
            <a:br>
              <a:rPr lang="zh-CN" altLang="en-US" sz="2400">
                <a:latin typeface="黑体" pitchFamily="49" charset="-122"/>
                <a:ea typeface="黑体" pitchFamily="49" charset="-122"/>
              </a:rPr>
            </a:br>
            <a:r>
              <a:rPr lang="zh-CN" altLang="en-US" sz="2400">
                <a:latin typeface="黑体" pitchFamily="49" charset="-122"/>
                <a:ea typeface="黑体" pitchFamily="49" charset="-122"/>
              </a:rPr>
              <a:t>  输出有多少种放置方法。</a:t>
            </a:r>
            <a:r>
              <a:rPr lang="zh-CN" altLang="en-US" sz="2400">
                <a:solidFill>
                  <a:schemeClr val="tx2"/>
                </a:solidFill>
                <a:latin typeface="黑体" pitchFamily="49" charset="-122"/>
                <a:ea typeface="黑体" pitchFamily="49" charset="-122"/>
                <a:cs typeface="Times New Roman" pitchFamily="18" charset="0"/>
              </a:rPr>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4583"/>
                                        </p:tgtEl>
                                        <p:attrNameLst>
                                          <p:attrName>style.visibility</p:attrName>
                                        </p:attrNameLst>
                                      </p:cBhvr>
                                      <p:to>
                                        <p:strVal val="visible"/>
                                      </p:to>
                                    </p:set>
                                    <p:animEffect transition="in" filter="fade">
                                      <p:cBhvr>
                                        <p:cTn id="13" dur="1000"/>
                                        <p:tgtEl>
                                          <p:spTgt spid="24583"/>
                                        </p:tgtEl>
                                      </p:cBhvr>
                                    </p:animEffect>
                                    <p:anim calcmode="lin" valueType="num">
                                      <p:cBhvr>
                                        <p:cTn id="14" dur="1000" fill="hold"/>
                                        <p:tgtEl>
                                          <p:spTgt spid="24583"/>
                                        </p:tgtEl>
                                        <p:attrNameLst>
                                          <p:attrName>ppt_x</p:attrName>
                                        </p:attrNameLst>
                                      </p:cBhvr>
                                      <p:tavLst>
                                        <p:tav tm="0">
                                          <p:val>
                                            <p:strVal val="#ppt_x"/>
                                          </p:val>
                                        </p:tav>
                                        <p:tav tm="100000">
                                          <p:val>
                                            <p:strVal val="#ppt_x"/>
                                          </p:val>
                                        </p:tav>
                                      </p:tavLst>
                                    </p:anim>
                                    <p:anim calcmode="lin" valueType="num">
                                      <p:cBhvr>
                                        <p:cTn id="15" dur="1000" fill="hold"/>
                                        <p:tgtEl>
                                          <p:spTgt spid="245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5.5.2 </a:t>
            </a:r>
            <a:r>
              <a:rPr lang="zh-CN" altLang="en-US" dirty="0" smtClean="0"/>
              <a:t>算法描述</a:t>
            </a:r>
            <a:r>
              <a:rPr lang="en-US" altLang="zh-CN" dirty="0" smtClean="0"/>
              <a:t> </a:t>
            </a:r>
            <a:r>
              <a:rPr lang="en-US" altLang="zh-CN" dirty="0"/>
              <a:t>n</a:t>
            </a:r>
            <a:r>
              <a:rPr dirty="0"/>
              <a:t>后问题</a:t>
            </a:r>
          </a:p>
        </p:txBody>
      </p:sp>
      <p:sp>
        <p:nvSpPr>
          <p:cNvPr id="4098" name="Rectangle 5"/>
          <p:cNvSpPr/>
          <p:nvPr/>
        </p:nvSpPr>
        <p:spPr>
          <a:xfrm>
            <a:off x="531718" y="1342328"/>
            <a:ext cx="8216743" cy="1575750"/>
          </a:xfrm>
          <a:prstGeom prst="rect">
            <a:avLst/>
          </a:prstGeom>
          <a:noFill/>
          <a:ln w="9525">
            <a:noFill/>
          </a:ln>
        </p:spPr>
        <p:txBody>
          <a:bodyPr/>
          <a:lstStyle/>
          <a:p>
            <a:pPr>
              <a:lnSpc>
                <a:spcPct val="110000"/>
              </a:lnSpc>
            </a:pPr>
            <a:r>
              <a:rPr lang="zh-CN" altLang="en-US" sz="2000" dirty="0" smtClean="0">
                <a:solidFill>
                  <a:srgbClr val="0000FF"/>
                </a:solidFill>
                <a:latin typeface="微软雅黑" panose="020B0503020204020204" pitchFamily="34" charset="-122"/>
                <a:ea typeface="微软雅黑" panose="020B0503020204020204" pitchFamily="34" charset="-122"/>
              </a:rPr>
              <a:t>问题解的描述：</a:t>
            </a:r>
            <a:endParaRPr lang="en-US" altLang="zh-CN" sz="2000" dirty="0" smtClean="0">
              <a:solidFill>
                <a:srgbClr val="0000FF"/>
              </a:solidFill>
              <a:latin typeface="微软雅黑" panose="020B0503020204020204" pitchFamily="34" charset="-122"/>
              <a:ea typeface="微软雅黑" panose="020B0503020204020204" pitchFamily="34" charset="-122"/>
            </a:endParaRPr>
          </a:p>
          <a:p>
            <a:pPr marL="452437" lvl="1">
              <a:lnSpc>
                <a:spcPct val="150000"/>
              </a:lnSpc>
            </a:pPr>
            <a:r>
              <a:rPr lang="zh-CN" altLang="en-US" sz="2000" dirty="0">
                <a:solidFill>
                  <a:srgbClr val="0000FF"/>
                </a:solidFill>
                <a:latin typeface="微软雅黑" panose="020B0503020204020204" pitchFamily="34" charset="-122"/>
                <a:ea typeface="微软雅黑" panose="020B0503020204020204" pitchFamily="34" charset="-122"/>
              </a:rPr>
              <a:t>问题的</a:t>
            </a:r>
            <a:r>
              <a:rPr lang="zh-CN" altLang="en-US" sz="2000" dirty="0" smtClean="0">
                <a:solidFill>
                  <a:srgbClr val="0000FF"/>
                </a:solidFill>
                <a:latin typeface="微软雅黑" panose="020B0503020204020204" pitchFamily="34" charset="-122"/>
                <a:ea typeface="微软雅黑" panose="020B0503020204020204" pitchFamily="34" charset="-122"/>
              </a:rPr>
              <a:t>解：</a:t>
            </a:r>
            <a:r>
              <a:rPr lang="en-US" altLang="zh-CN" sz="2000" b="1" dirty="0" smtClean="0"/>
              <a:t>(</a:t>
            </a:r>
            <a:r>
              <a:rPr lang="en-US" altLang="zh-CN" sz="2000" b="1" i="1" dirty="0"/>
              <a:t>x</a:t>
            </a:r>
            <a:r>
              <a:rPr lang="en-US" altLang="zh-CN" sz="2000" b="1" baseline="-25000" dirty="0"/>
              <a:t>1</a:t>
            </a:r>
            <a:r>
              <a:rPr lang="en-US" altLang="zh-CN" sz="2000" b="1" dirty="0"/>
              <a:t>, ..., </a:t>
            </a:r>
            <a:r>
              <a:rPr lang="en-US" altLang="zh-CN" sz="2000" b="1" i="1" dirty="0" err="1"/>
              <a:t>x</a:t>
            </a:r>
            <a:r>
              <a:rPr lang="en-US" altLang="zh-CN" sz="2000" b="1" baseline="-25000" dirty="0" err="1"/>
              <a:t>n</a:t>
            </a:r>
            <a:r>
              <a:rPr lang="en-US" altLang="zh-CN" sz="2000" b="1" dirty="0"/>
              <a:t>) , </a:t>
            </a:r>
            <a:r>
              <a:rPr lang="en-US" altLang="zh-CN" sz="2000" dirty="0">
                <a:latin typeface="微软雅黑" panose="020B0503020204020204" pitchFamily="34" charset="-122"/>
                <a:ea typeface="微软雅黑" panose="020B0503020204020204" pitchFamily="34" charset="-122"/>
              </a:rPr>
              <a:t>x[</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表示皇后</a:t>
            </a:r>
            <a:r>
              <a:rPr lang="en-US" altLang="zh-CN" sz="2000" dirty="0" err="1">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放在棋盘的第</a:t>
            </a:r>
            <a:r>
              <a:rPr lang="en-US" altLang="zh-CN" sz="2000" dirty="0" err="1">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行的第</a:t>
            </a:r>
            <a:r>
              <a:rPr lang="en-US" altLang="zh-CN" sz="2000" dirty="0">
                <a:latin typeface="微软雅黑" panose="020B0503020204020204" pitchFamily="34" charset="-122"/>
                <a:ea typeface="微软雅黑" panose="020B0503020204020204" pitchFamily="34" charset="-122"/>
              </a:rPr>
              <a:t>x[</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列</a:t>
            </a:r>
            <a:endParaRPr lang="en-US" altLang="zh-CN" sz="2000" dirty="0">
              <a:latin typeface="微软雅黑" panose="020B0503020204020204" pitchFamily="34" charset="-122"/>
              <a:ea typeface="微软雅黑" panose="020B0503020204020204" pitchFamily="34" charset="-122"/>
            </a:endParaRPr>
          </a:p>
          <a:p>
            <a:pPr>
              <a:lnSpc>
                <a:spcPct val="110000"/>
              </a:lnSpc>
            </a:pPr>
            <a:r>
              <a:rPr lang="zh-CN" altLang="en-US" sz="2000" b="1" dirty="0" smtClean="0"/>
              <a:t>       解</a:t>
            </a:r>
            <a:r>
              <a:rPr lang="zh-CN" altLang="en-US" sz="2000" b="1" dirty="0"/>
              <a:t>空间</a:t>
            </a:r>
            <a:r>
              <a:rPr lang="en-US" altLang="zh-CN" sz="2000" b="1" dirty="0"/>
              <a:t>:E={ (</a:t>
            </a:r>
            <a:r>
              <a:rPr lang="en-US" altLang="zh-CN" sz="2000" b="1" i="1" dirty="0"/>
              <a:t>x</a:t>
            </a:r>
            <a:r>
              <a:rPr lang="en-US" altLang="zh-CN" sz="2000" b="1" baseline="-25000" dirty="0"/>
              <a:t>1</a:t>
            </a:r>
            <a:r>
              <a:rPr lang="en-US" altLang="zh-CN" sz="2000" b="1" dirty="0"/>
              <a:t>,..., </a:t>
            </a:r>
            <a:r>
              <a:rPr lang="en-US" altLang="zh-CN" sz="2000" b="1" i="1" dirty="0" err="1"/>
              <a:t>x</a:t>
            </a:r>
            <a:r>
              <a:rPr lang="en-US" altLang="zh-CN" sz="2000" b="1" baseline="-25000" dirty="0" err="1"/>
              <a:t>n</a:t>
            </a:r>
            <a:r>
              <a:rPr lang="en-US" altLang="zh-CN" sz="2000" b="1" dirty="0"/>
              <a:t>) | </a:t>
            </a:r>
            <a:r>
              <a:rPr lang="en-US" altLang="zh-CN" sz="2000" b="1" i="1" dirty="0" err="1"/>
              <a:t>x</a:t>
            </a:r>
            <a:r>
              <a:rPr lang="en-US" altLang="zh-CN" sz="2000" b="1" baseline="-25000" dirty="0" err="1"/>
              <a:t>i</a:t>
            </a:r>
            <a:r>
              <a:rPr lang="en-US" altLang="zh-CN" sz="2000" b="1" dirty="0" err="1">
                <a:sym typeface="Symbol" panose="05050102010706020507" pitchFamily="18" charset="2"/>
              </a:rPr>
              <a:t></a:t>
            </a:r>
            <a:r>
              <a:rPr lang="en-US" altLang="zh-CN" sz="2000" b="1" dirty="0" err="1"/>
              <a:t>Si</a:t>
            </a:r>
            <a:r>
              <a:rPr lang="en-US" altLang="zh-CN" sz="2000" b="1" dirty="0"/>
              <a:t>, </a:t>
            </a:r>
            <a:r>
              <a:rPr lang="en-US" altLang="zh-CN" sz="2000" b="1" dirty="0" err="1"/>
              <a:t>i</a:t>
            </a:r>
            <a:r>
              <a:rPr lang="en-US" altLang="zh-CN" sz="2000" b="1" dirty="0"/>
              <a:t>=1,...,n}, Si={1, ..., n},1 </a:t>
            </a:r>
            <a:r>
              <a:rPr lang="en-US" altLang="zh-CN" sz="2000" b="1" dirty="0">
                <a:sym typeface="Symbol" panose="05050102010706020507" pitchFamily="18" charset="2"/>
              </a:rPr>
              <a:t> </a:t>
            </a:r>
            <a:r>
              <a:rPr lang="en-US" altLang="zh-CN" sz="2000" b="1" dirty="0" err="1"/>
              <a:t>i</a:t>
            </a:r>
            <a:r>
              <a:rPr lang="en-US" altLang="zh-CN" sz="2000" b="1" dirty="0"/>
              <a:t> </a:t>
            </a:r>
            <a:r>
              <a:rPr lang="en-US" altLang="zh-CN" sz="2000" b="1" dirty="0">
                <a:sym typeface="Symbol" panose="05050102010706020507" pitchFamily="18" charset="2"/>
              </a:rPr>
              <a:t> </a:t>
            </a:r>
            <a:r>
              <a:rPr lang="en-US" altLang="zh-CN" sz="2000" b="1" dirty="0"/>
              <a:t>n</a:t>
            </a:r>
          </a:p>
          <a:p>
            <a:pPr marL="257175" indent="-261938">
              <a:lnSpc>
                <a:spcPct val="150000"/>
              </a:lnSpc>
              <a:buFont typeface="Wingdings" panose="05000000000000000000" charset="0"/>
              <a:buChar char=""/>
            </a:pPr>
            <a:r>
              <a:rPr lang="zh-CN" altLang="en-US" sz="2000" dirty="0" smtClean="0">
                <a:solidFill>
                  <a:srgbClr val="0000FF"/>
                </a:solidFill>
                <a:latin typeface="微软雅黑" panose="020B0503020204020204" pitchFamily="34" charset="-122"/>
                <a:ea typeface="微软雅黑" panose="020B0503020204020204" pitchFamily="34" charset="-122"/>
              </a:rPr>
              <a:t>解</a:t>
            </a:r>
            <a:r>
              <a:rPr lang="zh-CN" altLang="en-US" sz="2000" dirty="0">
                <a:solidFill>
                  <a:srgbClr val="0000FF"/>
                </a:solidFill>
                <a:latin typeface="微软雅黑" panose="020B0503020204020204" pitchFamily="34" charset="-122"/>
                <a:ea typeface="微软雅黑" panose="020B0503020204020204" pitchFamily="34" charset="-122"/>
              </a:rPr>
              <a:t>空间</a:t>
            </a:r>
            <a:r>
              <a:rPr lang="zh-CN" altLang="en-US" sz="2000" dirty="0" smtClean="0">
                <a:solidFill>
                  <a:srgbClr val="0000FF"/>
                </a:solidFill>
                <a:latin typeface="微软雅黑" panose="020B0503020204020204" pitchFamily="34" charset="-122"/>
                <a:ea typeface="微软雅黑" panose="020B0503020204020204" pitchFamily="34" charset="-122"/>
              </a:rPr>
              <a:t>：</a:t>
            </a:r>
            <a:r>
              <a:rPr lang="zh-CN" altLang="en-US" sz="2000" b="1" dirty="0">
                <a:solidFill>
                  <a:srgbClr val="FF0000"/>
                </a:solidFill>
              </a:rPr>
              <a:t>排列树</a:t>
            </a:r>
            <a:endParaRPr lang="zh-CN" altLang="en-US" sz="2000" dirty="0">
              <a:latin typeface="微软雅黑" panose="020B0503020204020204" pitchFamily="34" charset="-122"/>
              <a:ea typeface="微软雅黑" panose="020B0503020204020204" pitchFamily="34" charset="-122"/>
            </a:endParaRPr>
          </a:p>
          <a:p>
            <a:pPr marL="257175" indent="-261938">
              <a:lnSpc>
                <a:spcPct val="150000"/>
              </a:lnSpc>
              <a:buFont typeface="Wingdings" panose="05000000000000000000" charset="0"/>
              <a:buChar char=""/>
            </a:pPr>
            <a:r>
              <a:rPr lang="zh-CN" altLang="en-US" sz="2000" dirty="0" smtClean="0">
                <a:solidFill>
                  <a:srgbClr val="0000FF"/>
                </a:solidFill>
                <a:latin typeface="微软雅黑" panose="020B0503020204020204" pitchFamily="34" charset="-122"/>
                <a:ea typeface="微软雅黑" panose="020B0503020204020204" pitchFamily="34" charset="-122"/>
              </a:rPr>
              <a:t>构造解空间</a:t>
            </a:r>
            <a:r>
              <a:rPr lang="zh-CN" altLang="en-US" sz="2000" dirty="0">
                <a:solidFill>
                  <a:srgbClr val="0000FF"/>
                </a:solidFill>
                <a:latin typeface="微软雅黑" panose="020B0503020204020204" pitchFamily="34" charset="-122"/>
                <a:ea typeface="微软雅黑" panose="020B0503020204020204" pitchFamily="34" charset="-122"/>
              </a:rPr>
              <a:t>树</a:t>
            </a:r>
            <a:r>
              <a:rPr lang="zh-CN" altLang="en-US" sz="2000" dirty="0" smtClean="0">
                <a:solidFill>
                  <a:srgbClr val="0000FF"/>
                </a:solidFill>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树</a:t>
            </a:r>
            <a:r>
              <a:rPr lang="zh-CN" altLang="en-US" sz="2000" dirty="0">
                <a:latin typeface="微软雅黑" panose="020B0503020204020204" pitchFamily="34" charset="-122"/>
                <a:ea typeface="微软雅黑" panose="020B0503020204020204" pitchFamily="34" charset="-122"/>
              </a:rPr>
              <a:t>的根为空棋盘，每个布局的下一步可能布局是该布局结点的子结点</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grpSp>
        <p:nvGrpSpPr>
          <p:cNvPr id="4100" name="Group 7"/>
          <p:cNvGrpSpPr/>
          <p:nvPr/>
        </p:nvGrpSpPr>
        <p:grpSpPr>
          <a:xfrm>
            <a:off x="3909767" y="3827356"/>
            <a:ext cx="970127" cy="800118"/>
            <a:chOff x="2562" y="2523"/>
            <a:chExt cx="768" cy="704"/>
          </a:xfrm>
        </p:grpSpPr>
        <p:sp>
          <p:nvSpPr>
            <p:cNvPr id="4101" name="Rectangle 8"/>
            <p:cNvSpPr/>
            <p:nvPr/>
          </p:nvSpPr>
          <p:spPr>
            <a:xfrm>
              <a:off x="3138" y="305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02" name="Rectangle 9"/>
            <p:cNvSpPr/>
            <p:nvPr/>
          </p:nvSpPr>
          <p:spPr>
            <a:xfrm>
              <a:off x="2946" y="305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03" name="Rectangle 10"/>
            <p:cNvSpPr/>
            <p:nvPr/>
          </p:nvSpPr>
          <p:spPr>
            <a:xfrm>
              <a:off x="2754" y="305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04" name="Rectangle 11"/>
            <p:cNvSpPr/>
            <p:nvPr/>
          </p:nvSpPr>
          <p:spPr>
            <a:xfrm>
              <a:off x="2562" y="305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05" name="Rectangle 12"/>
            <p:cNvSpPr/>
            <p:nvPr/>
          </p:nvSpPr>
          <p:spPr>
            <a:xfrm>
              <a:off x="3138" y="287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06" name="Rectangle 13"/>
            <p:cNvSpPr/>
            <p:nvPr/>
          </p:nvSpPr>
          <p:spPr>
            <a:xfrm>
              <a:off x="2946" y="287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07" name="Rectangle 14"/>
            <p:cNvSpPr/>
            <p:nvPr/>
          </p:nvSpPr>
          <p:spPr>
            <a:xfrm>
              <a:off x="2754" y="287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08" name="Rectangle 15"/>
            <p:cNvSpPr/>
            <p:nvPr/>
          </p:nvSpPr>
          <p:spPr>
            <a:xfrm>
              <a:off x="2562" y="287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09" name="Rectangle 16"/>
            <p:cNvSpPr/>
            <p:nvPr/>
          </p:nvSpPr>
          <p:spPr>
            <a:xfrm>
              <a:off x="3138" y="269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10" name="Rectangle 17"/>
            <p:cNvSpPr/>
            <p:nvPr/>
          </p:nvSpPr>
          <p:spPr>
            <a:xfrm>
              <a:off x="2946" y="269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11" name="Rectangle 18"/>
            <p:cNvSpPr/>
            <p:nvPr/>
          </p:nvSpPr>
          <p:spPr>
            <a:xfrm>
              <a:off x="2754" y="269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12" name="Rectangle 19"/>
            <p:cNvSpPr/>
            <p:nvPr/>
          </p:nvSpPr>
          <p:spPr>
            <a:xfrm>
              <a:off x="2562" y="269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13" name="Rectangle 20"/>
            <p:cNvSpPr/>
            <p:nvPr/>
          </p:nvSpPr>
          <p:spPr>
            <a:xfrm>
              <a:off x="3138" y="2523"/>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14" name="Rectangle 21"/>
            <p:cNvSpPr/>
            <p:nvPr/>
          </p:nvSpPr>
          <p:spPr>
            <a:xfrm>
              <a:off x="2946" y="2523"/>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15" name="Rectangle 22"/>
            <p:cNvSpPr/>
            <p:nvPr/>
          </p:nvSpPr>
          <p:spPr>
            <a:xfrm>
              <a:off x="2754" y="2523"/>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16" name="Rectangle 23"/>
            <p:cNvSpPr/>
            <p:nvPr/>
          </p:nvSpPr>
          <p:spPr>
            <a:xfrm>
              <a:off x="2562" y="2523"/>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17" name="Line 24"/>
            <p:cNvSpPr/>
            <p:nvPr/>
          </p:nvSpPr>
          <p:spPr>
            <a:xfrm>
              <a:off x="2562" y="2523"/>
              <a:ext cx="768" cy="0"/>
            </a:xfrm>
            <a:prstGeom prst="line">
              <a:avLst/>
            </a:prstGeom>
            <a:ln w="28575" cap="sq" cmpd="sng">
              <a:solidFill>
                <a:schemeClr val="tx1"/>
              </a:solidFill>
              <a:prstDash val="solid"/>
              <a:headEnd type="none" w="med" len="med"/>
              <a:tailEnd type="none" w="med" len="med"/>
            </a:ln>
          </p:spPr>
        </p:sp>
        <p:sp>
          <p:nvSpPr>
            <p:cNvPr id="4118" name="Line 25"/>
            <p:cNvSpPr/>
            <p:nvPr/>
          </p:nvSpPr>
          <p:spPr>
            <a:xfrm>
              <a:off x="2562" y="2699"/>
              <a:ext cx="768" cy="0"/>
            </a:xfrm>
            <a:prstGeom prst="line">
              <a:avLst/>
            </a:prstGeom>
            <a:ln w="12700" cap="flat" cmpd="sng">
              <a:solidFill>
                <a:schemeClr val="tx1"/>
              </a:solidFill>
              <a:prstDash val="solid"/>
              <a:headEnd type="none" w="med" len="med"/>
              <a:tailEnd type="none" w="med" len="med"/>
            </a:ln>
          </p:spPr>
          <p:txBody>
            <a:bodyPr/>
            <a:lstStyle/>
            <a:p>
              <a:endParaRPr lang="zh-CN" altLang="en-US" dirty="0"/>
            </a:p>
          </p:txBody>
        </p:sp>
        <p:sp>
          <p:nvSpPr>
            <p:cNvPr id="4119" name="Line 26"/>
            <p:cNvSpPr/>
            <p:nvPr/>
          </p:nvSpPr>
          <p:spPr>
            <a:xfrm>
              <a:off x="2562" y="2875"/>
              <a:ext cx="768" cy="0"/>
            </a:xfrm>
            <a:prstGeom prst="line">
              <a:avLst/>
            </a:prstGeom>
            <a:ln w="12700" cap="flat" cmpd="sng">
              <a:solidFill>
                <a:schemeClr val="tx1"/>
              </a:solidFill>
              <a:prstDash val="solid"/>
              <a:headEnd type="none" w="med" len="med"/>
              <a:tailEnd type="none" w="med" len="med"/>
            </a:ln>
          </p:spPr>
        </p:sp>
        <p:sp>
          <p:nvSpPr>
            <p:cNvPr id="4120" name="Line 27"/>
            <p:cNvSpPr/>
            <p:nvPr/>
          </p:nvSpPr>
          <p:spPr>
            <a:xfrm>
              <a:off x="2562" y="3051"/>
              <a:ext cx="768" cy="0"/>
            </a:xfrm>
            <a:prstGeom prst="line">
              <a:avLst/>
            </a:prstGeom>
            <a:ln w="12700" cap="flat" cmpd="sng">
              <a:solidFill>
                <a:schemeClr val="tx1"/>
              </a:solidFill>
              <a:prstDash val="solid"/>
              <a:headEnd type="none" w="med" len="med"/>
              <a:tailEnd type="none" w="med" len="med"/>
            </a:ln>
          </p:spPr>
        </p:sp>
        <p:sp>
          <p:nvSpPr>
            <p:cNvPr id="4121" name="Line 28"/>
            <p:cNvSpPr/>
            <p:nvPr/>
          </p:nvSpPr>
          <p:spPr>
            <a:xfrm>
              <a:off x="2562" y="3227"/>
              <a:ext cx="768" cy="0"/>
            </a:xfrm>
            <a:prstGeom prst="line">
              <a:avLst/>
            </a:prstGeom>
            <a:ln w="28575" cap="sq" cmpd="sng">
              <a:solidFill>
                <a:schemeClr val="tx1"/>
              </a:solidFill>
              <a:prstDash val="solid"/>
              <a:headEnd type="none" w="med" len="med"/>
              <a:tailEnd type="none" w="med" len="med"/>
            </a:ln>
          </p:spPr>
        </p:sp>
        <p:sp>
          <p:nvSpPr>
            <p:cNvPr id="4122" name="Line 29"/>
            <p:cNvSpPr/>
            <p:nvPr/>
          </p:nvSpPr>
          <p:spPr>
            <a:xfrm>
              <a:off x="2562" y="2523"/>
              <a:ext cx="0" cy="704"/>
            </a:xfrm>
            <a:prstGeom prst="line">
              <a:avLst/>
            </a:prstGeom>
            <a:ln w="28575" cap="sq" cmpd="sng">
              <a:solidFill>
                <a:schemeClr val="tx1"/>
              </a:solidFill>
              <a:prstDash val="solid"/>
              <a:headEnd type="none" w="med" len="med"/>
              <a:tailEnd type="none" w="med" len="med"/>
            </a:ln>
          </p:spPr>
        </p:sp>
        <p:sp>
          <p:nvSpPr>
            <p:cNvPr id="4123" name="Line 30"/>
            <p:cNvSpPr/>
            <p:nvPr/>
          </p:nvSpPr>
          <p:spPr>
            <a:xfrm>
              <a:off x="2754" y="2523"/>
              <a:ext cx="0" cy="704"/>
            </a:xfrm>
            <a:prstGeom prst="line">
              <a:avLst/>
            </a:prstGeom>
            <a:ln w="12700" cap="flat" cmpd="sng">
              <a:solidFill>
                <a:schemeClr val="tx1"/>
              </a:solidFill>
              <a:prstDash val="solid"/>
              <a:headEnd type="none" w="med" len="med"/>
              <a:tailEnd type="none" w="med" len="med"/>
            </a:ln>
          </p:spPr>
        </p:sp>
        <p:sp>
          <p:nvSpPr>
            <p:cNvPr id="4124" name="Line 31"/>
            <p:cNvSpPr/>
            <p:nvPr/>
          </p:nvSpPr>
          <p:spPr>
            <a:xfrm>
              <a:off x="2946" y="2523"/>
              <a:ext cx="0" cy="704"/>
            </a:xfrm>
            <a:prstGeom prst="line">
              <a:avLst/>
            </a:prstGeom>
            <a:ln w="12700" cap="flat" cmpd="sng">
              <a:solidFill>
                <a:schemeClr val="tx1"/>
              </a:solidFill>
              <a:prstDash val="solid"/>
              <a:headEnd type="none" w="med" len="med"/>
              <a:tailEnd type="none" w="med" len="med"/>
            </a:ln>
          </p:spPr>
        </p:sp>
        <p:sp>
          <p:nvSpPr>
            <p:cNvPr id="4125" name="Line 32"/>
            <p:cNvSpPr/>
            <p:nvPr/>
          </p:nvSpPr>
          <p:spPr>
            <a:xfrm>
              <a:off x="3138" y="2523"/>
              <a:ext cx="0" cy="704"/>
            </a:xfrm>
            <a:prstGeom prst="line">
              <a:avLst/>
            </a:prstGeom>
            <a:ln w="12700" cap="flat" cmpd="sng">
              <a:solidFill>
                <a:schemeClr val="tx1"/>
              </a:solidFill>
              <a:prstDash val="solid"/>
              <a:headEnd type="none" w="med" len="med"/>
              <a:tailEnd type="none" w="med" len="med"/>
            </a:ln>
          </p:spPr>
        </p:sp>
        <p:sp>
          <p:nvSpPr>
            <p:cNvPr id="4126" name="Line 33"/>
            <p:cNvSpPr/>
            <p:nvPr/>
          </p:nvSpPr>
          <p:spPr>
            <a:xfrm>
              <a:off x="3330" y="2523"/>
              <a:ext cx="0" cy="704"/>
            </a:xfrm>
            <a:prstGeom prst="line">
              <a:avLst/>
            </a:prstGeom>
            <a:ln w="28575" cap="sq" cmpd="sng">
              <a:solidFill>
                <a:schemeClr val="tx1"/>
              </a:solidFill>
              <a:prstDash val="solid"/>
              <a:headEnd type="none" w="med" len="med"/>
              <a:tailEnd type="none" w="med" len="med"/>
            </a:ln>
          </p:spPr>
        </p:sp>
      </p:grpSp>
      <p:grpSp>
        <p:nvGrpSpPr>
          <p:cNvPr id="4127" name="Group 34"/>
          <p:cNvGrpSpPr/>
          <p:nvPr/>
        </p:nvGrpSpPr>
        <p:grpSpPr>
          <a:xfrm>
            <a:off x="1862408" y="5063795"/>
            <a:ext cx="970127" cy="800118"/>
            <a:chOff x="930" y="3483"/>
            <a:chExt cx="768" cy="704"/>
          </a:xfrm>
        </p:grpSpPr>
        <p:sp>
          <p:nvSpPr>
            <p:cNvPr id="4128" name="Rectangle 35"/>
            <p:cNvSpPr/>
            <p:nvPr/>
          </p:nvSpPr>
          <p:spPr>
            <a:xfrm>
              <a:off x="1506" y="401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29" name="Rectangle 36"/>
            <p:cNvSpPr/>
            <p:nvPr/>
          </p:nvSpPr>
          <p:spPr>
            <a:xfrm>
              <a:off x="1314" y="401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30" name="Rectangle 37"/>
            <p:cNvSpPr/>
            <p:nvPr/>
          </p:nvSpPr>
          <p:spPr>
            <a:xfrm>
              <a:off x="1122" y="401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31" name="Rectangle 38"/>
            <p:cNvSpPr/>
            <p:nvPr/>
          </p:nvSpPr>
          <p:spPr>
            <a:xfrm>
              <a:off x="930" y="401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32" name="Rectangle 39"/>
            <p:cNvSpPr/>
            <p:nvPr/>
          </p:nvSpPr>
          <p:spPr>
            <a:xfrm>
              <a:off x="1506" y="383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33" name="Rectangle 40"/>
            <p:cNvSpPr/>
            <p:nvPr/>
          </p:nvSpPr>
          <p:spPr>
            <a:xfrm>
              <a:off x="1314" y="383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34" name="Rectangle 41"/>
            <p:cNvSpPr/>
            <p:nvPr/>
          </p:nvSpPr>
          <p:spPr>
            <a:xfrm>
              <a:off x="1122" y="383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35" name="Rectangle 42"/>
            <p:cNvSpPr/>
            <p:nvPr/>
          </p:nvSpPr>
          <p:spPr>
            <a:xfrm>
              <a:off x="930" y="383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36" name="Rectangle 43"/>
            <p:cNvSpPr/>
            <p:nvPr/>
          </p:nvSpPr>
          <p:spPr>
            <a:xfrm>
              <a:off x="1506" y="365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37" name="Rectangle 44"/>
            <p:cNvSpPr/>
            <p:nvPr/>
          </p:nvSpPr>
          <p:spPr>
            <a:xfrm>
              <a:off x="1314" y="365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38" name="Rectangle 45"/>
            <p:cNvSpPr/>
            <p:nvPr/>
          </p:nvSpPr>
          <p:spPr>
            <a:xfrm>
              <a:off x="1122" y="365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39" name="Rectangle 46"/>
            <p:cNvSpPr/>
            <p:nvPr/>
          </p:nvSpPr>
          <p:spPr>
            <a:xfrm>
              <a:off x="930" y="365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40" name="Rectangle 47"/>
            <p:cNvSpPr/>
            <p:nvPr/>
          </p:nvSpPr>
          <p:spPr>
            <a:xfrm>
              <a:off x="1506" y="3483"/>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41" name="Rectangle 48"/>
            <p:cNvSpPr/>
            <p:nvPr/>
          </p:nvSpPr>
          <p:spPr>
            <a:xfrm>
              <a:off x="1314" y="3483"/>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42" name="Rectangle 49"/>
            <p:cNvSpPr/>
            <p:nvPr/>
          </p:nvSpPr>
          <p:spPr>
            <a:xfrm>
              <a:off x="1122" y="3483"/>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43" name="Rectangle 50"/>
            <p:cNvSpPr/>
            <p:nvPr/>
          </p:nvSpPr>
          <p:spPr>
            <a:xfrm>
              <a:off x="930" y="3483"/>
              <a:ext cx="192" cy="176"/>
            </a:xfrm>
            <a:prstGeom prst="rect">
              <a:avLst/>
            </a:prstGeom>
            <a:solidFill>
              <a:srgbClr val="FF0000"/>
            </a:solidFill>
            <a:ln w="9525">
              <a:noFill/>
            </a:ln>
          </p:spPr>
          <p:txBody>
            <a:bodyPr/>
            <a:lstStyle/>
            <a:p>
              <a:pPr>
                <a:spcBef>
                  <a:spcPct val="20000"/>
                </a:spcBef>
              </a:pPr>
              <a:endParaRPr sz="600" dirty="0">
                <a:latin typeface="Times New Roman" panose="02020603050405020304" charset="0"/>
              </a:endParaRPr>
            </a:p>
          </p:txBody>
        </p:sp>
        <p:sp>
          <p:nvSpPr>
            <p:cNvPr id="4144" name="Line 51"/>
            <p:cNvSpPr/>
            <p:nvPr/>
          </p:nvSpPr>
          <p:spPr>
            <a:xfrm>
              <a:off x="930" y="3483"/>
              <a:ext cx="768" cy="0"/>
            </a:xfrm>
            <a:prstGeom prst="line">
              <a:avLst/>
            </a:prstGeom>
            <a:ln w="28575" cap="sq" cmpd="sng">
              <a:solidFill>
                <a:schemeClr val="tx1"/>
              </a:solidFill>
              <a:prstDash val="solid"/>
              <a:headEnd type="none" w="med" len="med"/>
              <a:tailEnd type="none" w="med" len="med"/>
            </a:ln>
          </p:spPr>
        </p:sp>
        <p:sp>
          <p:nvSpPr>
            <p:cNvPr id="4145" name="Line 52"/>
            <p:cNvSpPr/>
            <p:nvPr/>
          </p:nvSpPr>
          <p:spPr>
            <a:xfrm>
              <a:off x="930" y="3659"/>
              <a:ext cx="768" cy="0"/>
            </a:xfrm>
            <a:prstGeom prst="line">
              <a:avLst/>
            </a:prstGeom>
            <a:ln w="12700" cap="flat" cmpd="sng">
              <a:solidFill>
                <a:schemeClr val="tx1"/>
              </a:solidFill>
              <a:prstDash val="solid"/>
              <a:headEnd type="none" w="med" len="med"/>
              <a:tailEnd type="none" w="med" len="med"/>
            </a:ln>
          </p:spPr>
          <p:txBody>
            <a:bodyPr/>
            <a:lstStyle/>
            <a:p>
              <a:endParaRPr lang="zh-CN" altLang="en-US" dirty="0"/>
            </a:p>
          </p:txBody>
        </p:sp>
        <p:sp>
          <p:nvSpPr>
            <p:cNvPr id="4146" name="Line 53"/>
            <p:cNvSpPr/>
            <p:nvPr/>
          </p:nvSpPr>
          <p:spPr>
            <a:xfrm>
              <a:off x="930" y="3835"/>
              <a:ext cx="768" cy="0"/>
            </a:xfrm>
            <a:prstGeom prst="line">
              <a:avLst/>
            </a:prstGeom>
            <a:ln w="12700" cap="flat" cmpd="sng">
              <a:solidFill>
                <a:schemeClr val="tx1"/>
              </a:solidFill>
              <a:prstDash val="solid"/>
              <a:headEnd type="none" w="med" len="med"/>
              <a:tailEnd type="none" w="med" len="med"/>
            </a:ln>
          </p:spPr>
        </p:sp>
        <p:sp>
          <p:nvSpPr>
            <p:cNvPr id="4147" name="Line 54"/>
            <p:cNvSpPr/>
            <p:nvPr/>
          </p:nvSpPr>
          <p:spPr>
            <a:xfrm>
              <a:off x="930" y="4011"/>
              <a:ext cx="768" cy="0"/>
            </a:xfrm>
            <a:prstGeom prst="line">
              <a:avLst/>
            </a:prstGeom>
            <a:ln w="12700" cap="flat" cmpd="sng">
              <a:solidFill>
                <a:schemeClr val="tx1"/>
              </a:solidFill>
              <a:prstDash val="solid"/>
              <a:headEnd type="none" w="med" len="med"/>
              <a:tailEnd type="none" w="med" len="med"/>
            </a:ln>
          </p:spPr>
        </p:sp>
        <p:sp>
          <p:nvSpPr>
            <p:cNvPr id="4148" name="Line 55"/>
            <p:cNvSpPr/>
            <p:nvPr/>
          </p:nvSpPr>
          <p:spPr>
            <a:xfrm>
              <a:off x="930" y="4187"/>
              <a:ext cx="768" cy="0"/>
            </a:xfrm>
            <a:prstGeom prst="line">
              <a:avLst/>
            </a:prstGeom>
            <a:ln w="28575" cap="sq" cmpd="sng">
              <a:solidFill>
                <a:schemeClr val="tx1"/>
              </a:solidFill>
              <a:prstDash val="solid"/>
              <a:headEnd type="none" w="med" len="med"/>
              <a:tailEnd type="none" w="med" len="med"/>
            </a:ln>
          </p:spPr>
        </p:sp>
        <p:sp>
          <p:nvSpPr>
            <p:cNvPr id="4149" name="Line 56"/>
            <p:cNvSpPr/>
            <p:nvPr/>
          </p:nvSpPr>
          <p:spPr>
            <a:xfrm>
              <a:off x="930" y="3483"/>
              <a:ext cx="0" cy="704"/>
            </a:xfrm>
            <a:prstGeom prst="line">
              <a:avLst/>
            </a:prstGeom>
            <a:ln w="28575" cap="sq" cmpd="sng">
              <a:solidFill>
                <a:schemeClr val="tx1"/>
              </a:solidFill>
              <a:prstDash val="solid"/>
              <a:headEnd type="none" w="med" len="med"/>
              <a:tailEnd type="none" w="med" len="med"/>
            </a:ln>
          </p:spPr>
        </p:sp>
        <p:sp>
          <p:nvSpPr>
            <p:cNvPr id="4150" name="Line 57"/>
            <p:cNvSpPr/>
            <p:nvPr/>
          </p:nvSpPr>
          <p:spPr>
            <a:xfrm>
              <a:off x="1122" y="3483"/>
              <a:ext cx="0" cy="704"/>
            </a:xfrm>
            <a:prstGeom prst="line">
              <a:avLst/>
            </a:prstGeom>
            <a:ln w="12700" cap="flat" cmpd="sng">
              <a:solidFill>
                <a:schemeClr val="tx1"/>
              </a:solidFill>
              <a:prstDash val="solid"/>
              <a:headEnd type="none" w="med" len="med"/>
              <a:tailEnd type="none" w="med" len="med"/>
            </a:ln>
          </p:spPr>
        </p:sp>
        <p:sp>
          <p:nvSpPr>
            <p:cNvPr id="4151" name="Line 58"/>
            <p:cNvSpPr/>
            <p:nvPr/>
          </p:nvSpPr>
          <p:spPr>
            <a:xfrm>
              <a:off x="1314" y="3483"/>
              <a:ext cx="0" cy="704"/>
            </a:xfrm>
            <a:prstGeom prst="line">
              <a:avLst/>
            </a:prstGeom>
            <a:ln w="12700" cap="flat" cmpd="sng">
              <a:solidFill>
                <a:schemeClr val="tx1"/>
              </a:solidFill>
              <a:prstDash val="solid"/>
              <a:headEnd type="none" w="med" len="med"/>
              <a:tailEnd type="none" w="med" len="med"/>
            </a:ln>
          </p:spPr>
        </p:sp>
        <p:sp>
          <p:nvSpPr>
            <p:cNvPr id="4152" name="Line 59"/>
            <p:cNvSpPr/>
            <p:nvPr/>
          </p:nvSpPr>
          <p:spPr>
            <a:xfrm>
              <a:off x="1506" y="3483"/>
              <a:ext cx="0" cy="704"/>
            </a:xfrm>
            <a:prstGeom prst="line">
              <a:avLst/>
            </a:prstGeom>
            <a:ln w="12700" cap="flat" cmpd="sng">
              <a:solidFill>
                <a:schemeClr val="tx1"/>
              </a:solidFill>
              <a:prstDash val="solid"/>
              <a:headEnd type="none" w="med" len="med"/>
              <a:tailEnd type="none" w="med" len="med"/>
            </a:ln>
          </p:spPr>
        </p:sp>
        <p:sp>
          <p:nvSpPr>
            <p:cNvPr id="4153" name="Line 60"/>
            <p:cNvSpPr/>
            <p:nvPr/>
          </p:nvSpPr>
          <p:spPr>
            <a:xfrm>
              <a:off x="1698" y="3483"/>
              <a:ext cx="0" cy="704"/>
            </a:xfrm>
            <a:prstGeom prst="line">
              <a:avLst/>
            </a:prstGeom>
            <a:ln w="28575" cap="sq" cmpd="sng">
              <a:solidFill>
                <a:schemeClr val="tx1"/>
              </a:solidFill>
              <a:prstDash val="solid"/>
              <a:headEnd type="none" w="med" len="med"/>
              <a:tailEnd type="none" w="med" len="med"/>
            </a:ln>
          </p:spPr>
        </p:sp>
      </p:grpSp>
      <p:grpSp>
        <p:nvGrpSpPr>
          <p:cNvPr id="4154" name="Group 61"/>
          <p:cNvGrpSpPr/>
          <p:nvPr/>
        </p:nvGrpSpPr>
        <p:grpSpPr>
          <a:xfrm>
            <a:off x="3196333" y="5063795"/>
            <a:ext cx="970127" cy="800118"/>
            <a:chOff x="1986" y="3483"/>
            <a:chExt cx="768" cy="704"/>
          </a:xfrm>
        </p:grpSpPr>
        <p:sp>
          <p:nvSpPr>
            <p:cNvPr id="4155" name="Rectangle 62"/>
            <p:cNvSpPr/>
            <p:nvPr/>
          </p:nvSpPr>
          <p:spPr>
            <a:xfrm>
              <a:off x="2562" y="401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56" name="Rectangle 63"/>
            <p:cNvSpPr/>
            <p:nvPr/>
          </p:nvSpPr>
          <p:spPr>
            <a:xfrm>
              <a:off x="2370" y="401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57" name="Rectangle 64"/>
            <p:cNvSpPr/>
            <p:nvPr/>
          </p:nvSpPr>
          <p:spPr>
            <a:xfrm>
              <a:off x="2178" y="401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58" name="Rectangle 65"/>
            <p:cNvSpPr/>
            <p:nvPr/>
          </p:nvSpPr>
          <p:spPr>
            <a:xfrm>
              <a:off x="1986" y="401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59" name="Rectangle 66"/>
            <p:cNvSpPr/>
            <p:nvPr/>
          </p:nvSpPr>
          <p:spPr>
            <a:xfrm>
              <a:off x="2562" y="383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60" name="Rectangle 67"/>
            <p:cNvSpPr/>
            <p:nvPr/>
          </p:nvSpPr>
          <p:spPr>
            <a:xfrm>
              <a:off x="2370" y="383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61" name="Rectangle 68"/>
            <p:cNvSpPr/>
            <p:nvPr/>
          </p:nvSpPr>
          <p:spPr>
            <a:xfrm>
              <a:off x="2178" y="383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62" name="Rectangle 69"/>
            <p:cNvSpPr/>
            <p:nvPr/>
          </p:nvSpPr>
          <p:spPr>
            <a:xfrm>
              <a:off x="1986" y="383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63" name="Rectangle 70"/>
            <p:cNvSpPr/>
            <p:nvPr/>
          </p:nvSpPr>
          <p:spPr>
            <a:xfrm>
              <a:off x="2562" y="365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64" name="Rectangle 71"/>
            <p:cNvSpPr/>
            <p:nvPr/>
          </p:nvSpPr>
          <p:spPr>
            <a:xfrm>
              <a:off x="2370" y="365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65" name="Rectangle 72"/>
            <p:cNvSpPr/>
            <p:nvPr/>
          </p:nvSpPr>
          <p:spPr>
            <a:xfrm>
              <a:off x="2178" y="365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66" name="Rectangle 73"/>
            <p:cNvSpPr/>
            <p:nvPr/>
          </p:nvSpPr>
          <p:spPr>
            <a:xfrm>
              <a:off x="1986" y="365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67" name="Rectangle 74"/>
            <p:cNvSpPr/>
            <p:nvPr/>
          </p:nvSpPr>
          <p:spPr>
            <a:xfrm>
              <a:off x="2562" y="3483"/>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68" name="Rectangle 75"/>
            <p:cNvSpPr/>
            <p:nvPr/>
          </p:nvSpPr>
          <p:spPr>
            <a:xfrm>
              <a:off x="2370" y="3483"/>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69" name="Rectangle 76"/>
            <p:cNvSpPr/>
            <p:nvPr/>
          </p:nvSpPr>
          <p:spPr>
            <a:xfrm>
              <a:off x="2178" y="3483"/>
              <a:ext cx="192" cy="176"/>
            </a:xfrm>
            <a:prstGeom prst="rect">
              <a:avLst/>
            </a:prstGeom>
            <a:solidFill>
              <a:srgbClr val="FF0000"/>
            </a:solidFill>
            <a:ln w="9525">
              <a:noFill/>
            </a:ln>
          </p:spPr>
          <p:txBody>
            <a:bodyPr/>
            <a:lstStyle/>
            <a:p>
              <a:pPr>
                <a:spcBef>
                  <a:spcPct val="20000"/>
                </a:spcBef>
              </a:pPr>
              <a:endParaRPr sz="600" dirty="0">
                <a:latin typeface="Times New Roman" panose="02020603050405020304" charset="0"/>
              </a:endParaRPr>
            </a:p>
          </p:txBody>
        </p:sp>
        <p:sp>
          <p:nvSpPr>
            <p:cNvPr id="4170" name="Rectangle 77"/>
            <p:cNvSpPr/>
            <p:nvPr/>
          </p:nvSpPr>
          <p:spPr>
            <a:xfrm>
              <a:off x="1986" y="3483"/>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71" name="Line 78"/>
            <p:cNvSpPr/>
            <p:nvPr/>
          </p:nvSpPr>
          <p:spPr>
            <a:xfrm>
              <a:off x="1986" y="3483"/>
              <a:ext cx="768" cy="0"/>
            </a:xfrm>
            <a:prstGeom prst="line">
              <a:avLst/>
            </a:prstGeom>
            <a:ln w="28575" cap="sq" cmpd="sng">
              <a:solidFill>
                <a:schemeClr val="tx1"/>
              </a:solidFill>
              <a:prstDash val="solid"/>
              <a:headEnd type="none" w="med" len="med"/>
              <a:tailEnd type="none" w="med" len="med"/>
            </a:ln>
          </p:spPr>
        </p:sp>
        <p:sp>
          <p:nvSpPr>
            <p:cNvPr id="4172" name="Line 79"/>
            <p:cNvSpPr/>
            <p:nvPr/>
          </p:nvSpPr>
          <p:spPr>
            <a:xfrm>
              <a:off x="1986" y="3659"/>
              <a:ext cx="768" cy="0"/>
            </a:xfrm>
            <a:prstGeom prst="line">
              <a:avLst/>
            </a:prstGeom>
            <a:ln w="12700" cap="flat" cmpd="sng">
              <a:solidFill>
                <a:schemeClr val="tx1"/>
              </a:solidFill>
              <a:prstDash val="solid"/>
              <a:headEnd type="none" w="med" len="med"/>
              <a:tailEnd type="none" w="med" len="med"/>
            </a:ln>
          </p:spPr>
        </p:sp>
        <p:sp>
          <p:nvSpPr>
            <p:cNvPr id="4173" name="Line 80"/>
            <p:cNvSpPr/>
            <p:nvPr/>
          </p:nvSpPr>
          <p:spPr>
            <a:xfrm>
              <a:off x="1986" y="3835"/>
              <a:ext cx="768" cy="0"/>
            </a:xfrm>
            <a:prstGeom prst="line">
              <a:avLst/>
            </a:prstGeom>
            <a:ln w="12700" cap="flat" cmpd="sng">
              <a:solidFill>
                <a:schemeClr val="tx1"/>
              </a:solidFill>
              <a:prstDash val="solid"/>
              <a:headEnd type="none" w="med" len="med"/>
              <a:tailEnd type="none" w="med" len="med"/>
            </a:ln>
          </p:spPr>
        </p:sp>
        <p:sp>
          <p:nvSpPr>
            <p:cNvPr id="4174" name="Line 81"/>
            <p:cNvSpPr/>
            <p:nvPr/>
          </p:nvSpPr>
          <p:spPr>
            <a:xfrm>
              <a:off x="1986" y="4011"/>
              <a:ext cx="768" cy="0"/>
            </a:xfrm>
            <a:prstGeom prst="line">
              <a:avLst/>
            </a:prstGeom>
            <a:ln w="12700" cap="flat" cmpd="sng">
              <a:solidFill>
                <a:schemeClr val="tx1"/>
              </a:solidFill>
              <a:prstDash val="solid"/>
              <a:headEnd type="none" w="med" len="med"/>
              <a:tailEnd type="none" w="med" len="med"/>
            </a:ln>
          </p:spPr>
        </p:sp>
        <p:sp>
          <p:nvSpPr>
            <p:cNvPr id="4175" name="Line 82"/>
            <p:cNvSpPr/>
            <p:nvPr/>
          </p:nvSpPr>
          <p:spPr>
            <a:xfrm>
              <a:off x="1986" y="4187"/>
              <a:ext cx="768" cy="0"/>
            </a:xfrm>
            <a:prstGeom prst="line">
              <a:avLst/>
            </a:prstGeom>
            <a:ln w="28575" cap="sq" cmpd="sng">
              <a:solidFill>
                <a:schemeClr val="tx1"/>
              </a:solidFill>
              <a:prstDash val="solid"/>
              <a:headEnd type="none" w="med" len="med"/>
              <a:tailEnd type="none" w="med" len="med"/>
            </a:ln>
          </p:spPr>
        </p:sp>
        <p:sp>
          <p:nvSpPr>
            <p:cNvPr id="4176" name="Line 83"/>
            <p:cNvSpPr/>
            <p:nvPr/>
          </p:nvSpPr>
          <p:spPr>
            <a:xfrm>
              <a:off x="1986" y="3483"/>
              <a:ext cx="0" cy="704"/>
            </a:xfrm>
            <a:prstGeom prst="line">
              <a:avLst/>
            </a:prstGeom>
            <a:ln w="28575" cap="sq" cmpd="sng">
              <a:solidFill>
                <a:schemeClr val="tx1"/>
              </a:solidFill>
              <a:prstDash val="solid"/>
              <a:headEnd type="none" w="med" len="med"/>
              <a:tailEnd type="none" w="med" len="med"/>
            </a:ln>
          </p:spPr>
        </p:sp>
        <p:sp>
          <p:nvSpPr>
            <p:cNvPr id="4177" name="Line 84"/>
            <p:cNvSpPr/>
            <p:nvPr/>
          </p:nvSpPr>
          <p:spPr>
            <a:xfrm>
              <a:off x="2178" y="3483"/>
              <a:ext cx="0" cy="704"/>
            </a:xfrm>
            <a:prstGeom prst="line">
              <a:avLst/>
            </a:prstGeom>
            <a:ln w="12700" cap="flat" cmpd="sng">
              <a:solidFill>
                <a:schemeClr val="tx1"/>
              </a:solidFill>
              <a:prstDash val="solid"/>
              <a:headEnd type="none" w="med" len="med"/>
              <a:tailEnd type="none" w="med" len="med"/>
            </a:ln>
          </p:spPr>
        </p:sp>
        <p:sp>
          <p:nvSpPr>
            <p:cNvPr id="4178" name="Line 85"/>
            <p:cNvSpPr/>
            <p:nvPr/>
          </p:nvSpPr>
          <p:spPr>
            <a:xfrm>
              <a:off x="2370" y="3483"/>
              <a:ext cx="0" cy="704"/>
            </a:xfrm>
            <a:prstGeom prst="line">
              <a:avLst/>
            </a:prstGeom>
            <a:ln w="12700" cap="flat" cmpd="sng">
              <a:solidFill>
                <a:schemeClr val="tx1"/>
              </a:solidFill>
              <a:prstDash val="solid"/>
              <a:headEnd type="none" w="med" len="med"/>
              <a:tailEnd type="none" w="med" len="med"/>
            </a:ln>
          </p:spPr>
        </p:sp>
        <p:sp>
          <p:nvSpPr>
            <p:cNvPr id="4179" name="Line 86"/>
            <p:cNvSpPr/>
            <p:nvPr/>
          </p:nvSpPr>
          <p:spPr>
            <a:xfrm>
              <a:off x="2562" y="3483"/>
              <a:ext cx="0" cy="704"/>
            </a:xfrm>
            <a:prstGeom prst="line">
              <a:avLst/>
            </a:prstGeom>
            <a:ln w="12700" cap="flat" cmpd="sng">
              <a:solidFill>
                <a:schemeClr val="tx1"/>
              </a:solidFill>
              <a:prstDash val="solid"/>
              <a:headEnd type="none" w="med" len="med"/>
              <a:tailEnd type="none" w="med" len="med"/>
            </a:ln>
          </p:spPr>
        </p:sp>
        <p:sp>
          <p:nvSpPr>
            <p:cNvPr id="4180" name="Line 87"/>
            <p:cNvSpPr/>
            <p:nvPr/>
          </p:nvSpPr>
          <p:spPr>
            <a:xfrm>
              <a:off x="2754" y="3483"/>
              <a:ext cx="0" cy="704"/>
            </a:xfrm>
            <a:prstGeom prst="line">
              <a:avLst/>
            </a:prstGeom>
            <a:ln w="28575" cap="sq" cmpd="sng">
              <a:solidFill>
                <a:schemeClr val="tx1"/>
              </a:solidFill>
              <a:prstDash val="solid"/>
              <a:headEnd type="none" w="med" len="med"/>
              <a:tailEnd type="none" w="med" len="med"/>
            </a:ln>
          </p:spPr>
        </p:sp>
      </p:grpSp>
      <p:grpSp>
        <p:nvGrpSpPr>
          <p:cNvPr id="4181" name="Group 88"/>
          <p:cNvGrpSpPr/>
          <p:nvPr/>
        </p:nvGrpSpPr>
        <p:grpSpPr>
          <a:xfrm>
            <a:off x="4469624" y="5063795"/>
            <a:ext cx="970127" cy="800118"/>
            <a:chOff x="2994" y="3483"/>
            <a:chExt cx="768" cy="704"/>
          </a:xfrm>
        </p:grpSpPr>
        <p:sp>
          <p:nvSpPr>
            <p:cNvPr id="4182" name="Rectangle 89"/>
            <p:cNvSpPr/>
            <p:nvPr/>
          </p:nvSpPr>
          <p:spPr>
            <a:xfrm>
              <a:off x="3570" y="401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83" name="Rectangle 90"/>
            <p:cNvSpPr/>
            <p:nvPr/>
          </p:nvSpPr>
          <p:spPr>
            <a:xfrm>
              <a:off x="3378" y="401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84" name="Rectangle 91"/>
            <p:cNvSpPr/>
            <p:nvPr/>
          </p:nvSpPr>
          <p:spPr>
            <a:xfrm>
              <a:off x="3186" y="401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85" name="Rectangle 92"/>
            <p:cNvSpPr/>
            <p:nvPr/>
          </p:nvSpPr>
          <p:spPr>
            <a:xfrm>
              <a:off x="2994" y="401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86" name="Rectangle 93"/>
            <p:cNvSpPr/>
            <p:nvPr/>
          </p:nvSpPr>
          <p:spPr>
            <a:xfrm>
              <a:off x="3570" y="383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87" name="Rectangle 94"/>
            <p:cNvSpPr/>
            <p:nvPr/>
          </p:nvSpPr>
          <p:spPr>
            <a:xfrm>
              <a:off x="3378" y="383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88" name="Rectangle 95"/>
            <p:cNvSpPr/>
            <p:nvPr/>
          </p:nvSpPr>
          <p:spPr>
            <a:xfrm>
              <a:off x="3186" y="383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89" name="Rectangle 96"/>
            <p:cNvSpPr/>
            <p:nvPr/>
          </p:nvSpPr>
          <p:spPr>
            <a:xfrm>
              <a:off x="2994" y="383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90" name="Rectangle 97"/>
            <p:cNvSpPr/>
            <p:nvPr/>
          </p:nvSpPr>
          <p:spPr>
            <a:xfrm>
              <a:off x="3570" y="365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91" name="Rectangle 98"/>
            <p:cNvSpPr/>
            <p:nvPr/>
          </p:nvSpPr>
          <p:spPr>
            <a:xfrm>
              <a:off x="3378" y="365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92" name="Rectangle 99"/>
            <p:cNvSpPr/>
            <p:nvPr/>
          </p:nvSpPr>
          <p:spPr>
            <a:xfrm>
              <a:off x="3186" y="365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93" name="Rectangle 100"/>
            <p:cNvSpPr/>
            <p:nvPr/>
          </p:nvSpPr>
          <p:spPr>
            <a:xfrm>
              <a:off x="2994" y="365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94" name="Rectangle 101"/>
            <p:cNvSpPr/>
            <p:nvPr/>
          </p:nvSpPr>
          <p:spPr>
            <a:xfrm>
              <a:off x="3570" y="3483"/>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95" name="Rectangle 102"/>
            <p:cNvSpPr/>
            <p:nvPr/>
          </p:nvSpPr>
          <p:spPr>
            <a:xfrm>
              <a:off x="3378" y="3483"/>
              <a:ext cx="192" cy="176"/>
            </a:xfrm>
            <a:prstGeom prst="rect">
              <a:avLst/>
            </a:prstGeom>
            <a:solidFill>
              <a:srgbClr val="FF0000"/>
            </a:solidFill>
            <a:ln w="9525">
              <a:noFill/>
            </a:ln>
          </p:spPr>
          <p:txBody>
            <a:bodyPr/>
            <a:lstStyle/>
            <a:p>
              <a:pPr>
                <a:spcBef>
                  <a:spcPct val="20000"/>
                </a:spcBef>
              </a:pPr>
              <a:endParaRPr sz="600" dirty="0">
                <a:latin typeface="Times New Roman" panose="02020603050405020304" charset="0"/>
              </a:endParaRPr>
            </a:p>
          </p:txBody>
        </p:sp>
        <p:sp>
          <p:nvSpPr>
            <p:cNvPr id="4196" name="Rectangle 103"/>
            <p:cNvSpPr/>
            <p:nvPr/>
          </p:nvSpPr>
          <p:spPr>
            <a:xfrm>
              <a:off x="3186" y="3483"/>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97" name="Rectangle 104"/>
            <p:cNvSpPr/>
            <p:nvPr/>
          </p:nvSpPr>
          <p:spPr>
            <a:xfrm>
              <a:off x="2994" y="3483"/>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198" name="Line 105"/>
            <p:cNvSpPr/>
            <p:nvPr/>
          </p:nvSpPr>
          <p:spPr>
            <a:xfrm>
              <a:off x="2994" y="3483"/>
              <a:ext cx="768" cy="0"/>
            </a:xfrm>
            <a:prstGeom prst="line">
              <a:avLst/>
            </a:prstGeom>
            <a:ln w="28575" cap="sq" cmpd="sng">
              <a:solidFill>
                <a:schemeClr val="tx1"/>
              </a:solidFill>
              <a:prstDash val="solid"/>
              <a:headEnd type="none" w="med" len="med"/>
              <a:tailEnd type="none" w="med" len="med"/>
            </a:ln>
          </p:spPr>
        </p:sp>
        <p:sp>
          <p:nvSpPr>
            <p:cNvPr id="4199" name="Line 106"/>
            <p:cNvSpPr/>
            <p:nvPr/>
          </p:nvSpPr>
          <p:spPr>
            <a:xfrm>
              <a:off x="2994" y="3659"/>
              <a:ext cx="768" cy="0"/>
            </a:xfrm>
            <a:prstGeom prst="line">
              <a:avLst/>
            </a:prstGeom>
            <a:ln w="12700" cap="flat" cmpd="sng">
              <a:solidFill>
                <a:schemeClr val="tx1"/>
              </a:solidFill>
              <a:prstDash val="solid"/>
              <a:headEnd type="none" w="med" len="med"/>
              <a:tailEnd type="none" w="med" len="med"/>
            </a:ln>
          </p:spPr>
        </p:sp>
        <p:sp>
          <p:nvSpPr>
            <p:cNvPr id="4200" name="Line 107"/>
            <p:cNvSpPr/>
            <p:nvPr/>
          </p:nvSpPr>
          <p:spPr>
            <a:xfrm>
              <a:off x="2994" y="3835"/>
              <a:ext cx="768" cy="0"/>
            </a:xfrm>
            <a:prstGeom prst="line">
              <a:avLst/>
            </a:prstGeom>
            <a:ln w="12700" cap="flat" cmpd="sng">
              <a:solidFill>
                <a:schemeClr val="tx1"/>
              </a:solidFill>
              <a:prstDash val="solid"/>
              <a:headEnd type="none" w="med" len="med"/>
              <a:tailEnd type="none" w="med" len="med"/>
            </a:ln>
          </p:spPr>
        </p:sp>
        <p:sp>
          <p:nvSpPr>
            <p:cNvPr id="4201" name="Line 108"/>
            <p:cNvSpPr/>
            <p:nvPr/>
          </p:nvSpPr>
          <p:spPr>
            <a:xfrm>
              <a:off x="2994" y="4011"/>
              <a:ext cx="768" cy="0"/>
            </a:xfrm>
            <a:prstGeom prst="line">
              <a:avLst/>
            </a:prstGeom>
            <a:ln w="12700" cap="flat" cmpd="sng">
              <a:solidFill>
                <a:schemeClr val="tx1"/>
              </a:solidFill>
              <a:prstDash val="solid"/>
              <a:headEnd type="none" w="med" len="med"/>
              <a:tailEnd type="none" w="med" len="med"/>
            </a:ln>
          </p:spPr>
        </p:sp>
        <p:sp>
          <p:nvSpPr>
            <p:cNvPr id="4202" name="Line 109"/>
            <p:cNvSpPr/>
            <p:nvPr/>
          </p:nvSpPr>
          <p:spPr>
            <a:xfrm>
              <a:off x="2994" y="4187"/>
              <a:ext cx="768" cy="0"/>
            </a:xfrm>
            <a:prstGeom prst="line">
              <a:avLst/>
            </a:prstGeom>
            <a:ln w="28575" cap="sq" cmpd="sng">
              <a:solidFill>
                <a:schemeClr val="tx1"/>
              </a:solidFill>
              <a:prstDash val="solid"/>
              <a:headEnd type="none" w="med" len="med"/>
              <a:tailEnd type="none" w="med" len="med"/>
            </a:ln>
          </p:spPr>
        </p:sp>
        <p:sp>
          <p:nvSpPr>
            <p:cNvPr id="4203" name="Line 110"/>
            <p:cNvSpPr/>
            <p:nvPr/>
          </p:nvSpPr>
          <p:spPr>
            <a:xfrm>
              <a:off x="2994" y="3483"/>
              <a:ext cx="0" cy="704"/>
            </a:xfrm>
            <a:prstGeom prst="line">
              <a:avLst/>
            </a:prstGeom>
            <a:ln w="28575" cap="sq" cmpd="sng">
              <a:solidFill>
                <a:schemeClr val="tx1"/>
              </a:solidFill>
              <a:prstDash val="solid"/>
              <a:headEnd type="none" w="med" len="med"/>
              <a:tailEnd type="none" w="med" len="med"/>
            </a:ln>
          </p:spPr>
        </p:sp>
        <p:sp>
          <p:nvSpPr>
            <p:cNvPr id="4204" name="Line 111"/>
            <p:cNvSpPr/>
            <p:nvPr/>
          </p:nvSpPr>
          <p:spPr>
            <a:xfrm>
              <a:off x="3186" y="3483"/>
              <a:ext cx="0" cy="704"/>
            </a:xfrm>
            <a:prstGeom prst="line">
              <a:avLst/>
            </a:prstGeom>
            <a:ln w="12700" cap="flat" cmpd="sng">
              <a:solidFill>
                <a:schemeClr val="tx1"/>
              </a:solidFill>
              <a:prstDash val="solid"/>
              <a:headEnd type="none" w="med" len="med"/>
              <a:tailEnd type="none" w="med" len="med"/>
            </a:ln>
          </p:spPr>
        </p:sp>
        <p:sp>
          <p:nvSpPr>
            <p:cNvPr id="4205" name="Line 112"/>
            <p:cNvSpPr/>
            <p:nvPr/>
          </p:nvSpPr>
          <p:spPr>
            <a:xfrm>
              <a:off x="3378" y="3483"/>
              <a:ext cx="0" cy="704"/>
            </a:xfrm>
            <a:prstGeom prst="line">
              <a:avLst/>
            </a:prstGeom>
            <a:ln w="12700" cap="flat" cmpd="sng">
              <a:solidFill>
                <a:schemeClr val="tx1"/>
              </a:solidFill>
              <a:prstDash val="solid"/>
              <a:headEnd type="none" w="med" len="med"/>
              <a:tailEnd type="none" w="med" len="med"/>
            </a:ln>
          </p:spPr>
        </p:sp>
        <p:sp>
          <p:nvSpPr>
            <p:cNvPr id="4206" name="Line 113"/>
            <p:cNvSpPr/>
            <p:nvPr/>
          </p:nvSpPr>
          <p:spPr>
            <a:xfrm>
              <a:off x="3570" y="3483"/>
              <a:ext cx="0" cy="704"/>
            </a:xfrm>
            <a:prstGeom prst="line">
              <a:avLst/>
            </a:prstGeom>
            <a:ln w="12700" cap="flat" cmpd="sng">
              <a:solidFill>
                <a:schemeClr val="tx1"/>
              </a:solidFill>
              <a:prstDash val="solid"/>
              <a:headEnd type="none" w="med" len="med"/>
              <a:tailEnd type="none" w="med" len="med"/>
            </a:ln>
          </p:spPr>
        </p:sp>
        <p:sp>
          <p:nvSpPr>
            <p:cNvPr id="4207" name="Line 114"/>
            <p:cNvSpPr/>
            <p:nvPr/>
          </p:nvSpPr>
          <p:spPr>
            <a:xfrm>
              <a:off x="3762" y="3483"/>
              <a:ext cx="0" cy="704"/>
            </a:xfrm>
            <a:prstGeom prst="line">
              <a:avLst/>
            </a:prstGeom>
            <a:ln w="28575" cap="sq" cmpd="sng">
              <a:solidFill>
                <a:schemeClr val="tx1"/>
              </a:solidFill>
              <a:prstDash val="solid"/>
              <a:headEnd type="none" w="med" len="med"/>
              <a:tailEnd type="none" w="med" len="med"/>
            </a:ln>
          </p:spPr>
        </p:sp>
      </p:grpSp>
      <p:grpSp>
        <p:nvGrpSpPr>
          <p:cNvPr id="4208" name="Group 115"/>
          <p:cNvGrpSpPr/>
          <p:nvPr/>
        </p:nvGrpSpPr>
        <p:grpSpPr>
          <a:xfrm>
            <a:off x="5924815" y="5063795"/>
            <a:ext cx="970127" cy="800118"/>
            <a:chOff x="4146" y="3483"/>
            <a:chExt cx="768" cy="704"/>
          </a:xfrm>
        </p:grpSpPr>
        <p:sp>
          <p:nvSpPr>
            <p:cNvPr id="4209" name="Rectangle 116"/>
            <p:cNvSpPr/>
            <p:nvPr/>
          </p:nvSpPr>
          <p:spPr>
            <a:xfrm>
              <a:off x="4722" y="401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210" name="Rectangle 117"/>
            <p:cNvSpPr/>
            <p:nvPr/>
          </p:nvSpPr>
          <p:spPr>
            <a:xfrm>
              <a:off x="4530" y="401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211" name="Rectangle 118"/>
            <p:cNvSpPr/>
            <p:nvPr/>
          </p:nvSpPr>
          <p:spPr>
            <a:xfrm>
              <a:off x="4338" y="401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212" name="Rectangle 119"/>
            <p:cNvSpPr/>
            <p:nvPr/>
          </p:nvSpPr>
          <p:spPr>
            <a:xfrm>
              <a:off x="4146" y="401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213" name="Rectangle 120"/>
            <p:cNvSpPr/>
            <p:nvPr/>
          </p:nvSpPr>
          <p:spPr>
            <a:xfrm>
              <a:off x="4722" y="383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214" name="Rectangle 121"/>
            <p:cNvSpPr/>
            <p:nvPr/>
          </p:nvSpPr>
          <p:spPr>
            <a:xfrm>
              <a:off x="4530" y="383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215" name="Rectangle 122"/>
            <p:cNvSpPr/>
            <p:nvPr/>
          </p:nvSpPr>
          <p:spPr>
            <a:xfrm>
              <a:off x="4338" y="383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216" name="Rectangle 123"/>
            <p:cNvSpPr/>
            <p:nvPr/>
          </p:nvSpPr>
          <p:spPr>
            <a:xfrm>
              <a:off x="4146" y="383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217" name="Rectangle 124"/>
            <p:cNvSpPr/>
            <p:nvPr/>
          </p:nvSpPr>
          <p:spPr>
            <a:xfrm>
              <a:off x="4722" y="365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218" name="Rectangle 125"/>
            <p:cNvSpPr/>
            <p:nvPr/>
          </p:nvSpPr>
          <p:spPr>
            <a:xfrm>
              <a:off x="4530" y="365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219" name="Rectangle 126"/>
            <p:cNvSpPr/>
            <p:nvPr/>
          </p:nvSpPr>
          <p:spPr>
            <a:xfrm>
              <a:off x="4338" y="365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220" name="Rectangle 127"/>
            <p:cNvSpPr/>
            <p:nvPr/>
          </p:nvSpPr>
          <p:spPr>
            <a:xfrm>
              <a:off x="4146" y="365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221" name="Rectangle 128"/>
            <p:cNvSpPr/>
            <p:nvPr/>
          </p:nvSpPr>
          <p:spPr>
            <a:xfrm>
              <a:off x="4722" y="3483"/>
              <a:ext cx="192" cy="176"/>
            </a:xfrm>
            <a:prstGeom prst="rect">
              <a:avLst/>
            </a:prstGeom>
            <a:solidFill>
              <a:srgbClr val="FF0000"/>
            </a:solidFill>
            <a:ln w="9525">
              <a:noFill/>
            </a:ln>
          </p:spPr>
          <p:txBody>
            <a:bodyPr/>
            <a:lstStyle/>
            <a:p>
              <a:pPr>
                <a:spcBef>
                  <a:spcPct val="20000"/>
                </a:spcBef>
              </a:pPr>
              <a:endParaRPr sz="600" dirty="0">
                <a:latin typeface="Times New Roman" panose="02020603050405020304" charset="0"/>
              </a:endParaRPr>
            </a:p>
          </p:txBody>
        </p:sp>
        <p:sp>
          <p:nvSpPr>
            <p:cNvPr id="4222" name="Rectangle 129"/>
            <p:cNvSpPr/>
            <p:nvPr/>
          </p:nvSpPr>
          <p:spPr>
            <a:xfrm>
              <a:off x="4530" y="3483"/>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223" name="Rectangle 130"/>
            <p:cNvSpPr/>
            <p:nvPr/>
          </p:nvSpPr>
          <p:spPr>
            <a:xfrm>
              <a:off x="4338" y="3483"/>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224" name="Rectangle 131"/>
            <p:cNvSpPr/>
            <p:nvPr/>
          </p:nvSpPr>
          <p:spPr>
            <a:xfrm>
              <a:off x="4146" y="3483"/>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4225" name="Line 132"/>
            <p:cNvSpPr/>
            <p:nvPr/>
          </p:nvSpPr>
          <p:spPr>
            <a:xfrm>
              <a:off x="4146" y="3483"/>
              <a:ext cx="768" cy="0"/>
            </a:xfrm>
            <a:prstGeom prst="line">
              <a:avLst/>
            </a:prstGeom>
            <a:ln w="28575" cap="sq" cmpd="sng">
              <a:solidFill>
                <a:schemeClr val="tx1"/>
              </a:solidFill>
              <a:prstDash val="solid"/>
              <a:headEnd type="none" w="med" len="med"/>
              <a:tailEnd type="none" w="med" len="med"/>
            </a:ln>
          </p:spPr>
        </p:sp>
        <p:sp>
          <p:nvSpPr>
            <p:cNvPr id="4226" name="Line 133"/>
            <p:cNvSpPr/>
            <p:nvPr/>
          </p:nvSpPr>
          <p:spPr>
            <a:xfrm>
              <a:off x="4146" y="3659"/>
              <a:ext cx="768" cy="0"/>
            </a:xfrm>
            <a:prstGeom prst="line">
              <a:avLst/>
            </a:prstGeom>
            <a:ln w="12700" cap="flat" cmpd="sng">
              <a:solidFill>
                <a:schemeClr val="tx1"/>
              </a:solidFill>
              <a:prstDash val="solid"/>
              <a:headEnd type="none" w="med" len="med"/>
              <a:tailEnd type="none" w="med" len="med"/>
            </a:ln>
          </p:spPr>
        </p:sp>
        <p:sp>
          <p:nvSpPr>
            <p:cNvPr id="4227" name="Line 134"/>
            <p:cNvSpPr/>
            <p:nvPr/>
          </p:nvSpPr>
          <p:spPr>
            <a:xfrm>
              <a:off x="4146" y="3835"/>
              <a:ext cx="768" cy="0"/>
            </a:xfrm>
            <a:prstGeom prst="line">
              <a:avLst/>
            </a:prstGeom>
            <a:ln w="12700" cap="flat" cmpd="sng">
              <a:solidFill>
                <a:schemeClr val="tx1"/>
              </a:solidFill>
              <a:prstDash val="solid"/>
              <a:headEnd type="none" w="med" len="med"/>
              <a:tailEnd type="none" w="med" len="med"/>
            </a:ln>
          </p:spPr>
        </p:sp>
        <p:sp>
          <p:nvSpPr>
            <p:cNvPr id="4228" name="Line 135"/>
            <p:cNvSpPr/>
            <p:nvPr/>
          </p:nvSpPr>
          <p:spPr>
            <a:xfrm>
              <a:off x="4146" y="4011"/>
              <a:ext cx="768" cy="0"/>
            </a:xfrm>
            <a:prstGeom prst="line">
              <a:avLst/>
            </a:prstGeom>
            <a:ln w="12700" cap="flat" cmpd="sng">
              <a:solidFill>
                <a:schemeClr val="tx1"/>
              </a:solidFill>
              <a:prstDash val="solid"/>
              <a:headEnd type="none" w="med" len="med"/>
              <a:tailEnd type="none" w="med" len="med"/>
            </a:ln>
          </p:spPr>
        </p:sp>
        <p:sp>
          <p:nvSpPr>
            <p:cNvPr id="4229" name="Line 136"/>
            <p:cNvSpPr/>
            <p:nvPr/>
          </p:nvSpPr>
          <p:spPr>
            <a:xfrm>
              <a:off x="4146" y="4187"/>
              <a:ext cx="768" cy="0"/>
            </a:xfrm>
            <a:prstGeom prst="line">
              <a:avLst/>
            </a:prstGeom>
            <a:ln w="28575" cap="sq" cmpd="sng">
              <a:solidFill>
                <a:schemeClr val="tx1"/>
              </a:solidFill>
              <a:prstDash val="solid"/>
              <a:headEnd type="none" w="med" len="med"/>
              <a:tailEnd type="none" w="med" len="med"/>
            </a:ln>
          </p:spPr>
        </p:sp>
        <p:sp>
          <p:nvSpPr>
            <p:cNvPr id="4230" name="Line 137"/>
            <p:cNvSpPr/>
            <p:nvPr/>
          </p:nvSpPr>
          <p:spPr>
            <a:xfrm>
              <a:off x="4146" y="3483"/>
              <a:ext cx="0" cy="704"/>
            </a:xfrm>
            <a:prstGeom prst="line">
              <a:avLst/>
            </a:prstGeom>
            <a:ln w="28575" cap="sq" cmpd="sng">
              <a:solidFill>
                <a:schemeClr val="tx1"/>
              </a:solidFill>
              <a:prstDash val="solid"/>
              <a:headEnd type="none" w="med" len="med"/>
              <a:tailEnd type="none" w="med" len="med"/>
            </a:ln>
          </p:spPr>
        </p:sp>
        <p:sp>
          <p:nvSpPr>
            <p:cNvPr id="4231" name="Line 138"/>
            <p:cNvSpPr/>
            <p:nvPr/>
          </p:nvSpPr>
          <p:spPr>
            <a:xfrm>
              <a:off x="4338" y="3483"/>
              <a:ext cx="0" cy="704"/>
            </a:xfrm>
            <a:prstGeom prst="line">
              <a:avLst/>
            </a:prstGeom>
            <a:ln w="12700" cap="flat" cmpd="sng">
              <a:solidFill>
                <a:schemeClr val="tx1"/>
              </a:solidFill>
              <a:prstDash val="solid"/>
              <a:headEnd type="none" w="med" len="med"/>
              <a:tailEnd type="none" w="med" len="med"/>
            </a:ln>
          </p:spPr>
        </p:sp>
        <p:sp>
          <p:nvSpPr>
            <p:cNvPr id="4232" name="Line 139"/>
            <p:cNvSpPr/>
            <p:nvPr/>
          </p:nvSpPr>
          <p:spPr>
            <a:xfrm>
              <a:off x="4530" y="3483"/>
              <a:ext cx="0" cy="704"/>
            </a:xfrm>
            <a:prstGeom prst="line">
              <a:avLst/>
            </a:prstGeom>
            <a:ln w="12700" cap="flat" cmpd="sng">
              <a:solidFill>
                <a:schemeClr val="tx1"/>
              </a:solidFill>
              <a:prstDash val="solid"/>
              <a:headEnd type="none" w="med" len="med"/>
              <a:tailEnd type="none" w="med" len="med"/>
            </a:ln>
          </p:spPr>
        </p:sp>
        <p:sp>
          <p:nvSpPr>
            <p:cNvPr id="4233" name="Line 140"/>
            <p:cNvSpPr/>
            <p:nvPr/>
          </p:nvSpPr>
          <p:spPr>
            <a:xfrm>
              <a:off x="4722" y="3483"/>
              <a:ext cx="0" cy="704"/>
            </a:xfrm>
            <a:prstGeom prst="line">
              <a:avLst/>
            </a:prstGeom>
            <a:ln w="12700" cap="flat" cmpd="sng">
              <a:solidFill>
                <a:schemeClr val="tx1"/>
              </a:solidFill>
              <a:prstDash val="solid"/>
              <a:headEnd type="none" w="med" len="med"/>
              <a:tailEnd type="none" w="med" len="med"/>
            </a:ln>
          </p:spPr>
        </p:sp>
        <p:sp>
          <p:nvSpPr>
            <p:cNvPr id="4234" name="Line 141"/>
            <p:cNvSpPr/>
            <p:nvPr/>
          </p:nvSpPr>
          <p:spPr>
            <a:xfrm>
              <a:off x="4914" y="3483"/>
              <a:ext cx="0" cy="704"/>
            </a:xfrm>
            <a:prstGeom prst="line">
              <a:avLst/>
            </a:prstGeom>
            <a:ln w="28575" cap="sq" cmpd="sng">
              <a:solidFill>
                <a:schemeClr val="tx1"/>
              </a:solidFill>
              <a:prstDash val="solid"/>
              <a:headEnd type="none" w="med" len="med"/>
              <a:tailEnd type="none" w="med" len="med"/>
            </a:ln>
          </p:spPr>
        </p:sp>
      </p:grpSp>
      <p:cxnSp>
        <p:nvCxnSpPr>
          <p:cNvPr id="4235" name="AutoShape 142"/>
          <p:cNvCxnSpPr>
            <a:stCxn id="4122" idx="1"/>
            <a:endCxn id="4141" idx="0"/>
          </p:cNvCxnSpPr>
          <p:nvPr/>
        </p:nvCxnSpPr>
        <p:spPr>
          <a:xfrm flipH="1">
            <a:off x="2468738" y="4627474"/>
            <a:ext cx="1441030" cy="436321"/>
          </a:xfrm>
          <a:prstGeom prst="straightConnector1">
            <a:avLst/>
          </a:prstGeom>
          <a:ln w="9525" cap="flat" cmpd="sng">
            <a:solidFill>
              <a:schemeClr val="tx1"/>
            </a:solidFill>
            <a:prstDash val="solid"/>
            <a:headEnd type="none" w="med" len="med"/>
            <a:tailEnd type="none" w="med" len="med"/>
          </a:ln>
        </p:spPr>
      </p:cxnSp>
      <p:cxnSp>
        <p:nvCxnSpPr>
          <p:cNvPr id="4236" name="AutoShape 143"/>
          <p:cNvCxnSpPr>
            <a:stCxn id="4103" idx="2"/>
            <a:endCxn id="4169" idx="0"/>
          </p:cNvCxnSpPr>
          <p:nvPr/>
        </p:nvCxnSpPr>
        <p:spPr>
          <a:xfrm flipH="1">
            <a:off x="3560131" y="4627475"/>
            <a:ext cx="713434" cy="436320"/>
          </a:xfrm>
          <a:prstGeom prst="straightConnector1">
            <a:avLst/>
          </a:prstGeom>
          <a:ln w="9525" cap="flat" cmpd="sng">
            <a:solidFill>
              <a:schemeClr val="tx1"/>
            </a:solidFill>
            <a:prstDash val="solid"/>
            <a:headEnd type="none" w="med" len="med"/>
            <a:tailEnd type="none" w="med" len="med"/>
          </a:ln>
        </p:spPr>
      </p:cxnSp>
      <p:cxnSp>
        <p:nvCxnSpPr>
          <p:cNvPr id="4237" name="AutoShape 144"/>
          <p:cNvCxnSpPr>
            <a:stCxn id="4102" idx="2"/>
            <a:endCxn id="4195" idx="0"/>
          </p:cNvCxnSpPr>
          <p:nvPr/>
        </p:nvCxnSpPr>
        <p:spPr>
          <a:xfrm>
            <a:off x="4516097" y="4627475"/>
            <a:ext cx="559857" cy="436320"/>
          </a:xfrm>
          <a:prstGeom prst="straightConnector1">
            <a:avLst/>
          </a:prstGeom>
          <a:ln w="9525" cap="flat" cmpd="sng">
            <a:solidFill>
              <a:schemeClr val="tx1"/>
            </a:solidFill>
            <a:prstDash val="solid"/>
            <a:headEnd type="none" w="med" len="med"/>
            <a:tailEnd type="none" w="med" len="med"/>
          </a:ln>
        </p:spPr>
      </p:cxnSp>
      <p:cxnSp>
        <p:nvCxnSpPr>
          <p:cNvPr id="4238" name="AutoShape 145"/>
          <p:cNvCxnSpPr>
            <a:stCxn id="4126" idx="1"/>
            <a:endCxn id="4224" idx="0"/>
          </p:cNvCxnSpPr>
          <p:nvPr/>
        </p:nvCxnSpPr>
        <p:spPr>
          <a:xfrm>
            <a:off x="4879895" y="4627474"/>
            <a:ext cx="1166186" cy="436321"/>
          </a:xfrm>
          <a:prstGeom prst="straightConnector1">
            <a:avLst/>
          </a:prstGeom>
          <a:ln w="9525" cap="flat" cmpd="sng">
            <a:solidFill>
              <a:schemeClr val="tx1"/>
            </a:solidFill>
            <a:prstDash val="soli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5F15BB-AFBB-4949-94A2-6BE8391DF833}"/>
              </a:ext>
            </a:extLst>
          </p:cNvPr>
          <p:cNvSpPr>
            <a:spLocks noGrp="1"/>
          </p:cNvSpPr>
          <p:nvPr>
            <p:ph type="title"/>
          </p:nvPr>
        </p:nvSpPr>
        <p:spPr/>
        <p:txBody>
          <a:bodyPr/>
          <a:lstStyle/>
          <a:p>
            <a:r>
              <a:rPr lang="en-US" altLang="zh-CN" dirty="0"/>
              <a:t>5.5.2 </a:t>
            </a:r>
            <a:r>
              <a:rPr lang="zh-CN" altLang="en-US" dirty="0"/>
              <a:t>算法描述 </a:t>
            </a:r>
            <a:r>
              <a:rPr lang="en-US" altLang="zh-CN" dirty="0"/>
              <a:t>n</a:t>
            </a:r>
            <a:r>
              <a:rPr lang="zh-CN" altLang="en-US" dirty="0"/>
              <a:t>后问题</a:t>
            </a:r>
            <a:endParaRPr lang="zh-CN" altLang="en-US" dirty="0"/>
          </a:p>
        </p:txBody>
      </p:sp>
      <p:sp>
        <p:nvSpPr>
          <p:cNvPr id="3" name="灯片编号占位符 2">
            <a:extLst>
              <a:ext uri="{FF2B5EF4-FFF2-40B4-BE49-F238E27FC236}">
                <a16:creationId xmlns:a16="http://schemas.microsoft.com/office/drawing/2014/main" id="{2EF8C767-44BE-415D-99A2-75DCD7AB1B3D}"/>
              </a:ext>
            </a:extLst>
          </p:cNvPr>
          <p:cNvSpPr>
            <a:spLocks noGrp="1"/>
          </p:cNvSpPr>
          <p:nvPr>
            <p:ph type="sldNum" sz="quarter" idx="12"/>
          </p:nvPr>
        </p:nvSpPr>
        <p:spPr/>
        <p:txBody>
          <a:bodyPr/>
          <a:lstStyle/>
          <a:p>
            <a:pPr>
              <a:defRPr/>
            </a:pPr>
            <a:fld id="{AEE66864-D76B-49C5-8D3E-C0AE7DC4A540}" type="slidenum">
              <a:rPr lang="zh-CN" altLang="en-US" sz="1050" smtClean="0"/>
              <a:pPr>
                <a:defRPr/>
              </a:pPr>
              <a:t>55</a:t>
            </a:fld>
            <a:endParaRPr lang="zh-CN" altLang="en-US" sz="1050"/>
          </a:p>
        </p:txBody>
      </p:sp>
      <p:sp>
        <p:nvSpPr>
          <p:cNvPr id="4" name="Text Box 8">
            <a:extLst>
              <a:ext uri="{FF2B5EF4-FFF2-40B4-BE49-F238E27FC236}">
                <a16:creationId xmlns:a16="http://schemas.microsoft.com/office/drawing/2014/main" id="{4B04977E-9FCB-4402-9893-E1DEF047C7B9}"/>
              </a:ext>
            </a:extLst>
          </p:cNvPr>
          <p:cNvSpPr txBox="1">
            <a:spLocks noChangeArrowheads="1"/>
          </p:cNvSpPr>
          <p:nvPr/>
        </p:nvSpPr>
        <p:spPr bwMode="auto">
          <a:xfrm>
            <a:off x="181677" y="2973845"/>
            <a:ext cx="8777734" cy="1922707"/>
          </a:xfrm>
          <a:prstGeom prst="rect">
            <a:avLst/>
          </a:prstGeom>
          <a:noFill/>
          <a:ln w="952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sz="3600" b="1" dirty="0" smtClean="0"/>
              <a:t>  1</a:t>
            </a:r>
            <a:r>
              <a:rPr lang="en-US" altLang="zh-CN" sz="3600" b="1" dirty="0"/>
              <a:t>) </a:t>
            </a:r>
            <a:r>
              <a:rPr lang="en-US" altLang="zh-CN" sz="3600" b="1" i="1" dirty="0"/>
              <a:t>x</a:t>
            </a:r>
            <a:r>
              <a:rPr lang="en-US" altLang="zh-CN" sz="3600" b="1" baseline="-25000" dirty="0"/>
              <a:t>i</a:t>
            </a:r>
            <a:r>
              <a:rPr lang="en-US" altLang="zh-CN" sz="3600" b="1" dirty="0"/>
              <a:t> </a:t>
            </a:r>
            <a:r>
              <a:rPr lang="en-US" altLang="zh-CN" sz="3600" b="1" dirty="0">
                <a:sym typeface="Symbol" panose="05050102010706020507" pitchFamily="18" charset="2"/>
              </a:rPr>
              <a:t></a:t>
            </a:r>
            <a:r>
              <a:rPr lang="en-US" altLang="zh-CN" sz="3600" b="1" dirty="0"/>
              <a:t> </a:t>
            </a:r>
            <a:r>
              <a:rPr lang="en-US" altLang="zh-CN" sz="3600" b="1" i="1" dirty="0" err="1"/>
              <a:t>x</a:t>
            </a:r>
            <a:r>
              <a:rPr lang="en-US" altLang="zh-CN" sz="3600" b="1" baseline="-25000" dirty="0" err="1"/>
              <a:t>j</a:t>
            </a:r>
            <a:endParaRPr lang="en-US" altLang="zh-CN" sz="3600" b="1" dirty="0"/>
          </a:p>
          <a:p>
            <a:pPr eaLnBrk="1" hangingPunct="1">
              <a:lnSpc>
                <a:spcPct val="110000"/>
              </a:lnSpc>
            </a:pPr>
            <a:r>
              <a:rPr lang="en-US" altLang="zh-CN" sz="3600" b="1" dirty="0"/>
              <a:t>  2) </a:t>
            </a:r>
            <a:r>
              <a:rPr lang="en-US" altLang="zh-CN" sz="3600" b="1" i="1" dirty="0"/>
              <a:t>x</a:t>
            </a:r>
            <a:r>
              <a:rPr lang="en-US" altLang="zh-CN" sz="3600" b="1" baseline="-25000" dirty="0"/>
              <a:t>i</a:t>
            </a:r>
            <a:r>
              <a:rPr lang="en-US" altLang="zh-CN" sz="3600" b="1" dirty="0"/>
              <a:t>-</a:t>
            </a:r>
            <a:r>
              <a:rPr lang="en-US" altLang="zh-CN" sz="3600" b="1" dirty="0" err="1"/>
              <a:t>i</a:t>
            </a:r>
            <a:r>
              <a:rPr lang="en-US" altLang="zh-CN" sz="3600" b="1" dirty="0"/>
              <a:t> </a:t>
            </a:r>
            <a:r>
              <a:rPr lang="en-US" altLang="zh-CN" sz="3600" b="1" dirty="0">
                <a:sym typeface="Symbol" panose="05050102010706020507" pitchFamily="18" charset="2"/>
              </a:rPr>
              <a:t></a:t>
            </a:r>
            <a:r>
              <a:rPr lang="en-US" altLang="zh-CN" sz="3600" b="1" dirty="0"/>
              <a:t> </a:t>
            </a:r>
            <a:r>
              <a:rPr lang="en-US" altLang="zh-CN" sz="3600" b="1" i="1" dirty="0" err="1"/>
              <a:t>x</a:t>
            </a:r>
            <a:r>
              <a:rPr lang="en-US" altLang="zh-CN" sz="3600" b="1" baseline="-25000" dirty="0" err="1"/>
              <a:t>j</a:t>
            </a:r>
            <a:r>
              <a:rPr lang="en-US" altLang="zh-CN" sz="3600" b="1" dirty="0"/>
              <a:t>-j </a:t>
            </a:r>
          </a:p>
          <a:p>
            <a:pPr eaLnBrk="1" hangingPunct="1">
              <a:lnSpc>
                <a:spcPct val="110000"/>
              </a:lnSpc>
            </a:pPr>
            <a:r>
              <a:rPr lang="en-US" altLang="zh-CN" sz="3600" b="1" dirty="0"/>
              <a:t>  3) </a:t>
            </a:r>
            <a:r>
              <a:rPr lang="en-US" altLang="zh-CN" sz="3600" b="1" i="1" dirty="0" err="1"/>
              <a:t>x</a:t>
            </a:r>
            <a:r>
              <a:rPr lang="en-US" altLang="zh-CN" sz="3600" b="1" baseline="-25000" dirty="0" err="1"/>
              <a:t>i</a:t>
            </a:r>
            <a:r>
              <a:rPr lang="en-US" altLang="zh-CN" sz="3600" b="1" dirty="0" err="1"/>
              <a:t>+i</a:t>
            </a:r>
            <a:r>
              <a:rPr lang="en-US" altLang="zh-CN" sz="3600" b="1" dirty="0"/>
              <a:t> </a:t>
            </a:r>
            <a:r>
              <a:rPr lang="en-US" altLang="zh-CN" sz="3600" b="1" dirty="0">
                <a:sym typeface="Symbol" panose="05050102010706020507" pitchFamily="18" charset="2"/>
              </a:rPr>
              <a:t></a:t>
            </a:r>
            <a:r>
              <a:rPr lang="en-US" altLang="zh-CN" sz="3600" b="1" dirty="0"/>
              <a:t> </a:t>
            </a:r>
            <a:r>
              <a:rPr lang="en-US" altLang="zh-CN" sz="3600" b="1" i="1" dirty="0" err="1"/>
              <a:t>x</a:t>
            </a:r>
            <a:r>
              <a:rPr lang="en-US" altLang="zh-CN" sz="3600" b="1" baseline="-25000" dirty="0" err="1"/>
              <a:t>j</a:t>
            </a:r>
            <a:r>
              <a:rPr lang="en-US" altLang="zh-CN" sz="3600" b="1" dirty="0" err="1"/>
              <a:t>+j</a:t>
            </a:r>
            <a:endParaRPr lang="en-US" altLang="zh-CN" sz="3600" b="1" dirty="0"/>
          </a:p>
        </p:txBody>
      </p:sp>
      <p:sp>
        <p:nvSpPr>
          <p:cNvPr id="5" name="Rectangle 9">
            <a:extLst>
              <a:ext uri="{FF2B5EF4-FFF2-40B4-BE49-F238E27FC236}">
                <a16:creationId xmlns:a16="http://schemas.microsoft.com/office/drawing/2014/main" id="{F41DEC62-A687-4671-B11E-E2A429A6CFCE}"/>
              </a:ext>
            </a:extLst>
          </p:cNvPr>
          <p:cNvSpPr>
            <a:spLocks noChangeArrowheads="1"/>
          </p:cNvSpPr>
          <p:nvPr/>
        </p:nvSpPr>
        <p:spPr bwMode="auto">
          <a:xfrm>
            <a:off x="3779912" y="3981105"/>
            <a:ext cx="3971257" cy="568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pPr>
            <a:r>
              <a:rPr lang="zh-CN" altLang="en-US" sz="2800" b="1" dirty="0">
                <a:latin typeface="宋体" panose="02010600030101010101" pitchFamily="2" charset="-122"/>
              </a:rPr>
              <a:t>皇后</a:t>
            </a:r>
            <a:r>
              <a:rPr lang="en-US" altLang="zh-CN" sz="2800" b="1" dirty="0" err="1">
                <a:latin typeface="宋体" panose="02010600030101010101" pitchFamily="2" charset="-122"/>
              </a:rPr>
              <a:t>i,j</a:t>
            </a:r>
            <a:r>
              <a:rPr lang="zh-CN" altLang="en-US" sz="2800" b="1" dirty="0">
                <a:latin typeface="宋体" panose="02010600030101010101" pitchFamily="2" charset="-122"/>
              </a:rPr>
              <a:t>不在同一斜线上</a:t>
            </a:r>
            <a:endParaRPr lang="en-US" altLang="en-US" sz="2800" b="1" dirty="0">
              <a:latin typeface="宋体" panose="02010600030101010101" pitchFamily="2" charset="-122"/>
            </a:endParaRPr>
          </a:p>
        </p:txBody>
      </p:sp>
      <p:sp>
        <p:nvSpPr>
          <p:cNvPr id="6" name="Rectangle 24">
            <a:extLst>
              <a:ext uri="{FF2B5EF4-FFF2-40B4-BE49-F238E27FC236}">
                <a16:creationId xmlns:a16="http://schemas.microsoft.com/office/drawing/2014/main" id="{83986143-0780-45BF-9669-51EF7424A66A}"/>
              </a:ext>
            </a:extLst>
          </p:cNvPr>
          <p:cNvSpPr>
            <a:spLocks noChangeArrowheads="1"/>
          </p:cNvSpPr>
          <p:nvPr/>
        </p:nvSpPr>
        <p:spPr bwMode="auto">
          <a:xfrm>
            <a:off x="3756422" y="3081576"/>
            <a:ext cx="3610582" cy="568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pPr>
            <a:r>
              <a:rPr lang="zh-CN" altLang="en-US" sz="2800" b="1" dirty="0">
                <a:latin typeface="宋体" panose="02010600030101010101" pitchFamily="2" charset="-122"/>
              </a:rPr>
              <a:t>皇后</a:t>
            </a:r>
            <a:r>
              <a:rPr lang="en-US" altLang="zh-CN" sz="2800" b="1" dirty="0" err="1">
                <a:latin typeface="宋体" panose="02010600030101010101" pitchFamily="2" charset="-122"/>
              </a:rPr>
              <a:t>i,j</a:t>
            </a:r>
            <a:r>
              <a:rPr lang="zh-CN" altLang="en-US" sz="2800" b="1" dirty="0">
                <a:latin typeface="宋体" panose="02010600030101010101" pitchFamily="2" charset="-122"/>
              </a:rPr>
              <a:t>不在同一列上</a:t>
            </a:r>
            <a:endParaRPr lang="en-US" altLang="en-US" sz="2800" b="1" dirty="0">
              <a:latin typeface="宋体" panose="02010600030101010101" pitchFamily="2" charset="-122"/>
            </a:endParaRPr>
          </a:p>
        </p:txBody>
      </p:sp>
      <p:sp>
        <p:nvSpPr>
          <p:cNvPr id="7" name="Rectangle 28">
            <a:extLst>
              <a:ext uri="{FF2B5EF4-FFF2-40B4-BE49-F238E27FC236}">
                <a16:creationId xmlns:a16="http://schemas.microsoft.com/office/drawing/2014/main" id="{1134874C-8828-4C0D-80CF-35B5E3440E25}"/>
              </a:ext>
            </a:extLst>
          </p:cNvPr>
          <p:cNvSpPr>
            <a:spLocks noChangeArrowheads="1"/>
          </p:cNvSpPr>
          <p:nvPr/>
        </p:nvSpPr>
        <p:spPr bwMode="auto">
          <a:xfrm>
            <a:off x="3779912" y="4367544"/>
            <a:ext cx="43059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dirty="0"/>
              <a:t>abs(</a:t>
            </a:r>
            <a:r>
              <a:rPr lang="en-US" altLang="zh-CN" sz="3200" dirty="0" err="1"/>
              <a:t>i</a:t>
            </a:r>
            <a:r>
              <a:rPr lang="en-US" altLang="zh-CN" sz="3200" dirty="0"/>
              <a:t>-j) </a:t>
            </a:r>
            <a:r>
              <a:rPr lang="en-US" altLang="zh-CN" sz="3200" dirty="0">
                <a:sym typeface="Symbol" panose="05050102010706020507" pitchFamily="18" charset="2"/>
              </a:rPr>
              <a:t></a:t>
            </a:r>
            <a:r>
              <a:rPr lang="en-US" altLang="zh-CN" sz="3200" dirty="0"/>
              <a:t> abs(</a:t>
            </a:r>
            <a:r>
              <a:rPr lang="en-US" altLang="zh-CN" sz="3200" i="1" dirty="0"/>
              <a:t>x</a:t>
            </a:r>
            <a:r>
              <a:rPr lang="en-US" altLang="zh-CN" sz="3200" dirty="0"/>
              <a:t>[</a:t>
            </a:r>
            <a:r>
              <a:rPr lang="en-US" altLang="zh-CN" sz="3200" dirty="0" err="1"/>
              <a:t>i</a:t>
            </a:r>
            <a:r>
              <a:rPr lang="en-US" altLang="zh-CN" sz="3200" dirty="0"/>
              <a:t>] – </a:t>
            </a:r>
            <a:r>
              <a:rPr lang="en-US" altLang="zh-CN" sz="3200" i="1" dirty="0"/>
              <a:t>x</a:t>
            </a:r>
            <a:r>
              <a:rPr lang="en-US" altLang="zh-CN" sz="3200" dirty="0"/>
              <a:t>[j]))</a:t>
            </a:r>
          </a:p>
        </p:txBody>
      </p:sp>
      <p:sp>
        <p:nvSpPr>
          <p:cNvPr id="9" name="Rectangle 5"/>
          <p:cNvSpPr/>
          <p:nvPr/>
        </p:nvSpPr>
        <p:spPr>
          <a:xfrm>
            <a:off x="531718" y="1342328"/>
            <a:ext cx="8216743" cy="1575750"/>
          </a:xfrm>
          <a:prstGeom prst="rect">
            <a:avLst/>
          </a:prstGeom>
          <a:noFill/>
          <a:ln w="9525">
            <a:noFill/>
          </a:ln>
        </p:spPr>
        <p:txBody>
          <a:bodyPr/>
          <a:lstStyle/>
          <a:p>
            <a:pPr>
              <a:lnSpc>
                <a:spcPct val="110000"/>
              </a:lnSpc>
            </a:pPr>
            <a:endParaRPr lang="zh-CN" altLang="en-US" sz="2000" dirty="0">
              <a:latin typeface="微软雅黑" panose="020B0503020204020204" pitchFamily="34" charset="-122"/>
              <a:ea typeface="微软雅黑" panose="020B0503020204020204" pitchFamily="34" charset="-122"/>
            </a:endParaRPr>
          </a:p>
        </p:txBody>
      </p:sp>
      <p:sp>
        <p:nvSpPr>
          <p:cNvPr id="11" name="Rectangle 5"/>
          <p:cNvSpPr/>
          <p:nvPr/>
        </p:nvSpPr>
        <p:spPr>
          <a:xfrm>
            <a:off x="625738" y="1516509"/>
            <a:ext cx="8216743" cy="1575750"/>
          </a:xfrm>
          <a:prstGeom prst="rect">
            <a:avLst/>
          </a:prstGeom>
          <a:noFill/>
          <a:ln w="9525">
            <a:noFill/>
          </a:ln>
        </p:spPr>
        <p:txBody>
          <a:bodyPr/>
          <a:lstStyle/>
          <a:p>
            <a:pPr>
              <a:lnSpc>
                <a:spcPct val="110000"/>
              </a:lnSpc>
            </a:pPr>
            <a:r>
              <a:rPr lang="zh-CN" altLang="en-US" sz="2000" dirty="0" smtClean="0">
                <a:solidFill>
                  <a:srgbClr val="0000FF"/>
                </a:solidFill>
                <a:latin typeface="微软雅黑" panose="020B0503020204020204" pitchFamily="34" charset="-122"/>
                <a:ea typeface="微软雅黑" panose="020B0503020204020204" pitchFamily="34" charset="-122"/>
              </a:rPr>
              <a:t>问题解的约束函数：</a:t>
            </a:r>
            <a:endParaRPr lang="en-US" altLang="zh-CN" sz="2000" dirty="0" smtClean="0">
              <a:solidFill>
                <a:srgbClr val="0000FF"/>
              </a:solidFill>
              <a:latin typeface="微软雅黑" panose="020B0503020204020204" pitchFamily="34" charset="-122"/>
              <a:ea typeface="微软雅黑" panose="020B0503020204020204" pitchFamily="34" charset="-122"/>
            </a:endParaRPr>
          </a:p>
        </p:txBody>
      </p:sp>
      <p:sp>
        <p:nvSpPr>
          <p:cNvPr id="12" name="矩形 11"/>
          <p:cNvSpPr/>
          <p:nvPr/>
        </p:nvSpPr>
        <p:spPr>
          <a:xfrm>
            <a:off x="625738" y="2209853"/>
            <a:ext cx="7889612" cy="523220"/>
          </a:xfrm>
          <a:prstGeom prst="rect">
            <a:avLst/>
          </a:prstGeom>
        </p:spPr>
        <p:txBody>
          <a:bodyPr wrap="square">
            <a:spAutoFit/>
          </a:bodyPr>
          <a:lstStyle/>
          <a:p>
            <a:r>
              <a:rPr lang="zh-CN" altLang="en-US" sz="2800" dirty="0">
                <a:latin typeface="黑体" pitchFamily="49" charset="-122"/>
                <a:ea typeface="黑体" pitchFamily="49" charset="-122"/>
              </a:rPr>
              <a:t>任何两个都不在同一行、同一列或同一斜线上。</a:t>
            </a:r>
            <a:endParaRPr lang="zh-CN" altLang="en-US" sz="2800" dirty="0"/>
          </a:p>
        </p:txBody>
      </p:sp>
    </p:spTree>
    <p:extLst>
      <p:ext uri="{BB962C8B-B14F-4D97-AF65-F5344CB8AC3E}">
        <p14:creationId xmlns:p14="http://schemas.microsoft.com/office/powerpoint/2010/main" val="22345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utoUpdateAnimBg="0"/>
      <p:bldP spid="6" grpId="0" autoUpdateAnimBg="0"/>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76C34E2-3FC3-4D7B-B275-3E69BC5E6E3E}" type="datetime1">
              <a:rPr lang="zh-CN" altLang="en-US" smtClean="0"/>
              <a:t>2021/11/5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7C46A87-163C-43C5-87D7-EDD830702660}" type="slidenum">
              <a:rPr lang="zh-CN" altLang="en-US" smtClean="0"/>
              <a:t>56</a:t>
            </a:fld>
            <a:endParaRPr lang="zh-CN" altLang="en-US"/>
          </a:p>
        </p:txBody>
      </p:sp>
      <p:sp>
        <p:nvSpPr>
          <p:cNvPr id="5" name="椭圆 4"/>
          <p:cNvSpPr/>
          <p:nvPr/>
        </p:nvSpPr>
        <p:spPr>
          <a:xfrm>
            <a:off x="3766943" y="5517392"/>
            <a:ext cx="696749" cy="696749"/>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6" name="椭圆 5"/>
          <p:cNvSpPr/>
          <p:nvPr/>
        </p:nvSpPr>
        <p:spPr>
          <a:xfrm>
            <a:off x="4189842" y="482581"/>
            <a:ext cx="409433" cy="409433"/>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a:t>
            </a:r>
            <a:endParaRPr lang="zh-CN" altLang="en-US" dirty="0">
              <a:solidFill>
                <a:schemeClr val="tx1"/>
              </a:solidFill>
            </a:endParaRPr>
          </a:p>
        </p:txBody>
      </p:sp>
      <p:sp>
        <p:nvSpPr>
          <p:cNvPr id="7" name="椭圆 6"/>
          <p:cNvSpPr/>
          <p:nvPr/>
        </p:nvSpPr>
        <p:spPr>
          <a:xfrm>
            <a:off x="1335192" y="2325027"/>
            <a:ext cx="409433" cy="409433"/>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2</a:t>
            </a:r>
            <a:endParaRPr lang="zh-CN" altLang="en-US" dirty="0">
              <a:solidFill>
                <a:schemeClr val="tx1"/>
              </a:solidFill>
            </a:endParaRPr>
          </a:p>
        </p:txBody>
      </p:sp>
      <p:sp>
        <p:nvSpPr>
          <p:cNvPr id="8" name="椭圆 7"/>
          <p:cNvSpPr/>
          <p:nvPr/>
        </p:nvSpPr>
        <p:spPr>
          <a:xfrm>
            <a:off x="482204" y="3667059"/>
            <a:ext cx="409433" cy="409433"/>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3</a:t>
            </a:r>
            <a:endParaRPr lang="zh-CN" altLang="en-US" dirty="0">
              <a:solidFill>
                <a:schemeClr val="tx1"/>
              </a:solidFill>
            </a:endParaRPr>
          </a:p>
        </p:txBody>
      </p:sp>
      <p:cxnSp>
        <p:nvCxnSpPr>
          <p:cNvPr id="9" name="直接连接符 8"/>
          <p:cNvCxnSpPr>
            <a:stCxn id="6" idx="3"/>
            <a:endCxn id="7" idx="7"/>
          </p:cNvCxnSpPr>
          <p:nvPr/>
        </p:nvCxnSpPr>
        <p:spPr>
          <a:xfrm flipH="1">
            <a:off x="1684665" y="832054"/>
            <a:ext cx="2565137" cy="15529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6" idx="3"/>
          </p:cNvCxnSpPr>
          <p:nvPr/>
        </p:nvCxnSpPr>
        <p:spPr>
          <a:xfrm flipH="1">
            <a:off x="3608914" y="832054"/>
            <a:ext cx="640888" cy="155293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12360" y="3667059"/>
            <a:ext cx="409433" cy="409433"/>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12" name="椭圆 11"/>
          <p:cNvSpPr/>
          <p:nvPr/>
        </p:nvSpPr>
        <p:spPr>
          <a:xfrm>
            <a:off x="1942516" y="3667059"/>
            <a:ext cx="409433" cy="409433"/>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7</a:t>
            </a:r>
            <a:endParaRPr lang="zh-CN" altLang="en-US" dirty="0">
              <a:solidFill>
                <a:schemeClr val="tx1"/>
              </a:solidFill>
            </a:endParaRPr>
          </a:p>
        </p:txBody>
      </p:sp>
      <p:sp>
        <p:nvSpPr>
          <p:cNvPr id="13" name="椭圆 12"/>
          <p:cNvSpPr/>
          <p:nvPr/>
        </p:nvSpPr>
        <p:spPr>
          <a:xfrm>
            <a:off x="833787" y="4738149"/>
            <a:ext cx="354840" cy="35484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5</a:t>
            </a:r>
            <a:endParaRPr lang="zh-CN" altLang="en-US" sz="1600" dirty="0">
              <a:solidFill>
                <a:schemeClr val="tx1"/>
              </a:solidFill>
            </a:endParaRPr>
          </a:p>
        </p:txBody>
      </p:sp>
      <p:sp>
        <p:nvSpPr>
          <p:cNvPr id="14" name="椭圆 13"/>
          <p:cNvSpPr/>
          <p:nvPr/>
        </p:nvSpPr>
        <p:spPr>
          <a:xfrm>
            <a:off x="1356001" y="4752933"/>
            <a:ext cx="354840" cy="35484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6</a:t>
            </a:r>
            <a:endParaRPr lang="zh-CN" altLang="en-US" sz="1600" dirty="0">
              <a:solidFill>
                <a:schemeClr val="tx1"/>
              </a:solidFill>
            </a:endParaRPr>
          </a:p>
        </p:txBody>
      </p:sp>
      <p:cxnSp>
        <p:nvCxnSpPr>
          <p:cNvPr id="15" name="直接连接符 14"/>
          <p:cNvCxnSpPr>
            <a:stCxn id="7" idx="3"/>
            <a:endCxn id="8" idx="0"/>
          </p:cNvCxnSpPr>
          <p:nvPr/>
        </p:nvCxnSpPr>
        <p:spPr>
          <a:xfrm flipH="1">
            <a:off x="686921" y="2674500"/>
            <a:ext cx="708231" cy="9925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乘号 15"/>
          <p:cNvSpPr/>
          <p:nvPr/>
        </p:nvSpPr>
        <p:spPr bwMode="auto">
          <a:xfrm>
            <a:off x="536853" y="3700016"/>
            <a:ext cx="390239" cy="392396"/>
          </a:xfrm>
          <a:prstGeom prst="mathMultiply">
            <a:avLst/>
          </a:prstGeom>
          <a:solidFill>
            <a:srgbClr val="FF0000"/>
          </a:solidFill>
          <a:ln w="44450" cap="flat" cmpd="sng" algn="ctr">
            <a:solidFill>
              <a:srgbClr val="FF0000"/>
            </a:solidFill>
            <a:prstDash val="solid"/>
            <a:round/>
            <a:headEnd type="none" w="med" len="med"/>
            <a:tailEnd type="triangle" w="med" len="med"/>
          </a:ln>
          <a:effectLst/>
        </p:spPr>
        <p:txBody>
          <a:bodyPr wrap="square" lIns="90000" tIns="46800" rIns="90000" bIns="46800">
            <a:spAutoFit/>
          </a:bodyPr>
          <a:lstStyle/>
          <a:p>
            <a:pPr>
              <a:buFont typeface="Arial" pitchFamily="34" charset="0"/>
              <a:buNone/>
              <a:defRPr/>
            </a:pPr>
            <a:endParaRPr lang="zh-CN" altLang="en-US">
              <a:ea typeface="宋体" pitchFamily="2" charset="-122"/>
            </a:endParaRPr>
          </a:p>
        </p:txBody>
      </p:sp>
      <p:cxnSp>
        <p:nvCxnSpPr>
          <p:cNvPr id="17" name="直接连接符 16"/>
          <p:cNvCxnSpPr>
            <a:endCxn id="11" idx="0"/>
          </p:cNvCxnSpPr>
          <p:nvPr/>
        </p:nvCxnSpPr>
        <p:spPr>
          <a:xfrm flipH="1">
            <a:off x="1417077" y="2690978"/>
            <a:ext cx="169138" cy="97608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接连接符 17"/>
          <p:cNvCxnSpPr>
            <a:endCxn id="13" idx="0"/>
          </p:cNvCxnSpPr>
          <p:nvPr/>
        </p:nvCxnSpPr>
        <p:spPr>
          <a:xfrm flipH="1">
            <a:off x="1011207" y="4076492"/>
            <a:ext cx="312565" cy="6616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14" idx="0"/>
          </p:cNvCxnSpPr>
          <p:nvPr/>
        </p:nvCxnSpPr>
        <p:spPr>
          <a:xfrm>
            <a:off x="1360056" y="4076491"/>
            <a:ext cx="173365" cy="67644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乘号 19"/>
          <p:cNvSpPr/>
          <p:nvPr/>
        </p:nvSpPr>
        <p:spPr bwMode="auto">
          <a:xfrm>
            <a:off x="806672" y="4738149"/>
            <a:ext cx="390239" cy="392396"/>
          </a:xfrm>
          <a:prstGeom prst="mathMultiply">
            <a:avLst/>
          </a:prstGeom>
          <a:solidFill>
            <a:srgbClr val="FF0000"/>
          </a:solidFill>
          <a:ln w="44450" cap="flat" cmpd="sng" algn="ctr">
            <a:solidFill>
              <a:srgbClr val="FF0000"/>
            </a:solidFill>
            <a:prstDash val="solid"/>
            <a:round/>
            <a:headEnd type="none" w="med" len="med"/>
            <a:tailEnd type="triangle" w="med" len="med"/>
          </a:ln>
          <a:effectLst/>
        </p:spPr>
        <p:txBody>
          <a:bodyPr wrap="square" lIns="90000" tIns="46800" rIns="90000" bIns="46800">
            <a:spAutoFit/>
          </a:bodyPr>
          <a:lstStyle/>
          <a:p>
            <a:pPr>
              <a:buFont typeface="Arial" pitchFamily="34" charset="0"/>
              <a:buNone/>
              <a:defRPr/>
            </a:pPr>
            <a:endParaRPr lang="zh-CN" altLang="en-US">
              <a:ea typeface="宋体" pitchFamily="2" charset="-122"/>
            </a:endParaRPr>
          </a:p>
        </p:txBody>
      </p:sp>
      <p:sp>
        <p:nvSpPr>
          <p:cNvPr id="21" name="乘号 20"/>
          <p:cNvSpPr/>
          <p:nvPr/>
        </p:nvSpPr>
        <p:spPr bwMode="auto">
          <a:xfrm>
            <a:off x="1388088" y="4730743"/>
            <a:ext cx="390239" cy="392396"/>
          </a:xfrm>
          <a:prstGeom prst="mathMultiply">
            <a:avLst/>
          </a:prstGeom>
          <a:solidFill>
            <a:srgbClr val="FF0000"/>
          </a:solidFill>
          <a:ln w="44450" cap="flat" cmpd="sng" algn="ctr">
            <a:solidFill>
              <a:srgbClr val="FF0000"/>
            </a:solidFill>
            <a:prstDash val="solid"/>
            <a:round/>
            <a:headEnd type="none" w="med" len="med"/>
            <a:tailEnd type="triangle" w="med" len="med"/>
          </a:ln>
          <a:effectLst/>
        </p:spPr>
        <p:txBody>
          <a:bodyPr wrap="square" lIns="90000" tIns="46800" rIns="90000" bIns="46800">
            <a:spAutoFit/>
          </a:bodyPr>
          <a:lstStyle/>
          <a:p>
            <a:pPr>
              <a:buFont typeface="Arial" pitchFamily="34" charset="0"/>
              <a:buNone/>
              <a:defRPr/>
            </a:pPr>
            <a:endParaRPr lang="zh-CN" altLang="en-US">
              <a:ea typeface="宋体" pitchFamily="2" charset="-122"/>
            </a:endParaRPr>
          </a:p>
        </p:txBody>
      </p:sp>
      <p:cxnSp>
        <p:nvCxnSpPr>
          <p:cNvPr id="22" name="直接连接符 21"/>
          <p:cNvCxnSpPr>
            <a:endCxn id="12" idx="0"/>
          </p:cNvCxnSpPr>
          <p:nvPr/>
        </p:nvCxnSpPr>
        <p:spPr>
          <a:xfrm>
            <a:off x="1739261" y="2655852"/>
            <a:ext cx="407972" cy="101120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1785191" y="4754069"/>
            <a:ext cx="354840" cy="35484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8</a:t>
            </a:r>
            <a:endParaRPr lang="zh-CN" altLang="en-US" sz="1600" dirty="0">
              <a:solidFill>
                <a:schemeClr val="tx1"/>
              </a:solidFill>
            </a:endParaRPr>
          </a:p>
        </p:txBody>
      </p:sp>
      <p:sp>
        <p:nvSpPr>
          <p:cNvPr id="24" name="椭圆 23"/>
          <p:cNvSpPr/>
          <p:nvPr/>
        </p:nvSpPr>
        <p:spPr>
          <a:xfrm>
            <a:off x="1785191" y="5609066"/>
            <a:ext cx="354840" cy="35484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9</a:t>
            </a:r>
            <a:endParaRPr lang="zh-CN" altLang="en-US" sz="1600" dirty="0">
              <a:solidFill>
                <a:schemeClr val="tx1"/>
              </a:solidFill>
            </a:endParaRPr>
          </a:p>
        </p:txBody>
      </p:sp>
      <p:cxnSp>
        <p:nvCxnSpPr>
          <p:cNvPr id="25" name="直接连接符 24"/>
          <p:cNvCxnSpPr>
            <a:stCxn id="12" idx="4"/>
            <a:endCxn id="23" idx="0"/>
          </p:cNvCxnSpPr>
          <p:nvPr/>
        </p:nvCxnSpPr>
        <p:spPr>
          <a:xfrm flipH="1">
            <a:off x="1962611" y="4076492"/>
            <a:ext cx="184622" cy="6775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23" idx="4"/>
            <a:endCxn id="24" idx="0"/>
          </p:cNvCxnSpPr>
          <p:nvPr/>
        </p:nvCxnSpPr>
        <p:spPr>
          <a:xfrm>
            <a:off x="1962611" y="5108909"/>
            <a:ext cx="0" cy="50015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乘号 26"/>
          <p:cNvSpPr/>
          <p:nvPr/>
        </p:nvSpPr>
        <p:spPr bwMode="auto">
          <a:xfrm>
            <a:off x="1785191" y="5609066"/>
            <a:ext cx="390239" cy="392396"/>
          </a:xfrm>
          <a:prstGeom prst="mathMultiply">
            <a:avLst/>
          </a:prstGeom>
          <a:solidFill>
            <a:srgbClr val="FF0000"/>
          </a:solidFill>
          <a:ln w="44450" cap="flat" cmpd="sng" algn="ctr">
            <a:solidFill>
              <a:srgbClr val="FF0000"/>
            </a:solidFill>
            <a:prstDash val="solid"/>
            <a:round/>
            <a:headEnd type="none" w="med" len="med"/>
            <a:tailEnd type="triangle" w="med" len="med"/>
          </a:ln>
          <a:effectLst/>
        </p:spPr>
        <p:txBody>
          <a:bodyPr wrap="square" lIns="90000" tIns="46800" rIns="90000" bIns="46800">
            <a:spAutoFit/>
          </a:bodyPr>
          <a:lstStyle/>
          <a:p>
            <a:pPr>
              <a:buFont typeface="Arial" pitchFamily="34" charset="0"/>
              <a:buNone/>
              <a:defRPr/>
            </a:pPr>
            <a:endParaRPr lang="zh-CN" altLang="en-US">
              <a:ea typeface="宋体" pitchFamily="2" charset="-122"/>
            </a:endParaRPr>
          </a:p>
        </p:txBody>
      </p:sp>
      <p:cxnSp>
        <p:nvCxnSpPr>
          <p:cNvPr id="28" name="直接连接符 27"/>
          <p:cNvCxnSpPr/>
          <p:nvPr/>
        </p:nvCxnSpPr>
        <p:spPr>
          <a:xfrm>
            <a:off x="2136506" y="4079651"/>
            <a:ext cx="173365" cy="67644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2174529" y="4767989"/>
            <a:ext cx="354840" cy="35484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chemeClr val="tx1"/>
                </a:solidFill>
              </a:rPr>
              <a:t>10</a:t>
            </a:r>
            <a:endParaRPr lang="zh-CN" altLang="en-US" sz="1600" dirty="0">
              <a:solidFill>
                <a:schemeClr val="tx1"/>
              </a:solidFill>
            </a:endParaRPr>
          </a:p>
        </p:txBody>
      </p:sp>
      <p:sp>
        <p:nvSpPr>
          <p:cNvPr id="30" name="乘号 29"/>
          <p:cNvSpPr/>
          <p:nvPr/>
        </p:nvSpPr>
        <p:spPr bwMode="auto">
          <a:xfrm>
            <a:off x="2165561" y="4752933"/>
            <a:ext cx="390239" cy="392396"/>
          </a:xfrm>
          <a:prstGeom prst="mathMultiply">
            <a:avLst/>
          </a:prstGeom>
          <a:solidFill>
            <a:srgbClr val="FF0000"/>
          </a:solidFill>
          <a:ln w="44450" cap="flat" cmpd="sng" algn="ctr">
            <a:solidFill>
              <a:srgbClr val="FF0000"/>
            </a:solidFill>
            <a:prstDash val="solid"/>
            <a:round/>
            <a:headEnd type="none" w="med" len="med"/>
            <a:tailEnd type="triangle" w="med" len="med"/>
          </a:ln>
          <a:effectLst/>
        </p:spPr>
        <p:txBody>
          <a:bodyPr wrap="square" lIns="90000" tIns="46800" rIns="90000" bIns="46800">
            <a:spAutoFit/>
          </a:bodyPr>
          <a:lstStyle/>
          <a:p>
            <a:pPr>
              <a:buFont typeface="Arial" pitchFamily="34" charset="0"/>
              <a:buNone/>
              <a:defRPr/>
            </a:pPr>
            <a:endParaRPr lang="zh-CN" altLang="en-US">
              <a:ea typeface="宋体" pitchFamily="2" charset="-122"/>
            </a:endParaRPr>
          </a:p>
        </p:txBody>
      </p:sp>
      <p:sp>
        <p:nvSpPr>
          <p:cNvPr id="31" name="椭圆 30"/>
          <p:cNvSpPr/>
          <p:nvPr/>
        </p:nvSpPr>
        <p:spPr>
          <a:xfrm>
            <a:off x="3408196" y="2379618"/>
            <a:ext cx="390415" cy="390415"/>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smtClean="0">
                <a:solidFill>
                  <a:schemeClr val="tx1"/>
                </a:solidFill>
              </a:rPr>
              <a:t>11</a:t>
            </a:r>
            <a:endParaRPr lang="zh-CN" altLang="en-US" sz="1600" dirty="0">
              <a:solidFill>
                <a:schemeClr val="tx1"/>
              </a:solidFill>
            </a:endParaRPr>
          </a:p>
        </p:txBody>
      </p:sp>
      <p:sp>
        <p:nvSpPr>
          <p:cNvPr id="32" name="椭圆 31"/>
          <p:cNvSpPr/>
          <p:nvPr/>
        </p:nvSpPr>
        <p:spPr>
          <a:xfrm>
            <a:off x="2634824" y="3692487"/>
            <a:ext cx="390415" cy="390415"/>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smtClean="0">
                <a:solidFill>
                  <a:schemeClr val="tx1"/>
                </a:solidFill>
              </a:rPr>
              <a:t>12</a:t>
            </a:r>
            <a:endParaRPr lang="zh-CN" altLang="en-US" sz="1600" dirty="0">
              <a:solidFill>
                <a:schemeClr val="tx1"/>
              </a:solidFill>
            </a:endParaRPr>
          </a:p>
        </p:txBody>
      </p:sp>
      <p:cxnSp>
        <p:nvCxnSpPr>
          <p:cNvPr id="33" name="直接连接符 32"/>
          <p:cNvCxnSpPr>
            <a:stCxn id="31" idx="3"/>
          </p:cNvCxnSpPr>
          <p:nvPr/>
        </p:nvCxnSpPr>
        <p:spPr>
          <a:xfrm flipH="1">
            <a:off x="2886490" y="2712858"/>
            <a:ext cx="578881" cy="98715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4" name="乘号 33"/>
          <p:cNvSpPr/>
          <p:nvPr/>
        </p:nvSpPr>
        <p:spPr bwMode="auto">
          <a:xfrm>
            <a:off x="2670191" y="3667058"/>
            <a:ext cx="390239" cy="392396"/>
          </a:xfrm>
          <a:prstGeom prst="mathMultiply">
            <a:avLst/>
          </a:prstGeom>
          <a:solidFill>
            <a:srgbClr val="FF0000"/>
          </a:solidFill>
          <a:ln w="44450" cap="flat" cmpd="sng" algn="ctr">
            <a:solidFill>
              <a:srgbClr val="FF0000"/>
            </a:solidFill>
            <a:prstDash val="solid"/>
            <a:round/>
            <a:headEnd type="none" w="med" len="med"/>
            <a:tailEnd type="triangle" w="med" len="med"/>
          </a:ln>
          <a:effectLst/>
        </p:spPr>
        <p:txBody>
          <a:bodyPr wrap="square" lIns="90000" tIns="46800" rIns="90000" bIns="46800">
            <a:spAutoFit/>
          </a:bodyPr>
          <a:lstStyle/>
          <a:p>
            <a:pPr>
              <a:buFont typeface="Arial" pitchFamily="34" charset="0"/>
              <a:buNone/>
              <a:defRPr/>
            </a:pPr>
            <a:endParaRPr lang="zh-CN" altLang="en-US">
              <a:ea typeface="宋体" pitchFamily="2" charset="-122"/>
            </a:endParaRPr>
          </a:p>
        </p:txBody>
      </p:sp>
      <p:sp>
        <p:nvSpPr>
          <p:cNvPr id="35" name="椭圆 34"/>
          <p:cNvSpPr/>
          <p:nvPr/>
        </p:nvSpPr>
        <p:spPr>
          <a:xfrm>
            <a:off x="3407230" y="3701309"/>
            <a:ext cx="390415" cy="390415"/>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smtClean="0">
                <a:solidFill>
                  <a:schemeClr val="tx1"/>
                </a:solidFill>
              </a:rPr>
              <a:t>13</a:t>
            </a:r>
            <a:endParaRPr lang="zh-CN" altLang="en-US" sz="1600" dirty="0">
              <a:solidFill>
                <a:schemeClr val="tx1"/>
              </a:solidFill>
            </a:endParaRPr>
          </a:p>
        </p:txBody>
      </p:sp>
      <p:cxnSp>
        <p:nvCxnSpPr>
          <p:cNvPr id="36" name="直接连接符 35"/>
          <p:cNvCxnSpPr>
            <a:stCxn id="31" idx="4"/>
            <a:endCxn id="35" idx="0"/>
          </p:cNvCxnSpPr>
          <p:nvPr/>
        </p:nvCxnSpPr>
        <p:spPr>
          <a:xfrm flipH="1">
            <a:off x="3602438" y="2770033"/>
            <a:ext cx="966" cy="93127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7" name="乘号 36"/>
          <p:cNvSpPr/>
          <p:nvPr/>
        </p:nvSpPr>
        <p:spPr bwMode="auto">
          <a:xfrm>
            <a:off x="3416623" y="3716173"/>
            <a:ext cx="390239" cy="392396"/>
          </a:xfrm>
          <a:prstGeom prst="mathMultiply">
            <a:avLst/>
          </a:prstGeom>
          <a:solidFill>
            <a:srgbClr val="FF0000"/>
          </a:solidFill>
          <a:ln w="44450" cap="flat" cmpd="sng" algn="ctr">
            <a:solidFill>
              <a:srgbClr val="FF0000"/>
            </a:solidFill>
            <a:prstDash val="solid"/>
            <a:round/>
            <a:headEnd type="none" w="med" len="med"/>
            <a:tailEnd type="triangle" w="med" len="med"/>
          </a:ln>
          <a:effectLst/>
        </p:spPr>
        <p:txBody>
          <a:bodyPr wrap="square" lIns="90000" tIns="46800" rIns="90000" bIns="46800">
            <a:spAutoFit/>
          </a:bodyPr>
          <a:lstStyle/>
          <a:p>
            <a:pPr>
              <a:buFont typeface="Arial" pitchFamily="34" charset="0"/>
              <a:buNone/>
              <a:defRPr/>
            </a:pPr>
            <a:endParaRPr lang="zh-CN" altLang="en-US">
              <a:ea typeface="宋体" pitchFamily="2" charset="-122"/>
            </a:endParaRPr>
          </a:p>
        </p:txBody>
      </p:sp>
      <p:sp>
        <p:nvSpPr>
          <p:cNvPr id="38" name="椭圆 37"/>
          <p:cNvSpPr/>
          <p:nvPr/>
        </p:nvSpPr>
        <p:spPr>
          <a:xfrm>
            <a:off x="4050760" y="3701309"/>
            <a:ext cx="390415" cy="390415"/>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smtClean="0">
                <a:solidFill>
                  <a:schemeClr val="tx1"/>
                </a:solidFill>
              </a:rPr>
              <a:t>14</a:t>
            </a:r>
            <a:endParaRPr lang="zh-CN" altLang="en-US" sz="1600" dirty="0">
              <a:solidFill>
                <a:schemeClr val="tx1"/>
              </a:solidFill>
            </a:endParaRPr>
          </a:p>
        </p:txBody>
      </p:sp>
      <p:cxnSp>
        <p:nvCxnSpPr>
          <p:cNvPr id="39" name="直接连接符 38"/>
          <p:cNvCxnSpPr>
            <a:endCxn id="38" idx="0"/>
          </p:cNvCxnSpPr>
          <p:nvPr/>
        </p:nvCxnSpPr>
        <p:spPr>
          <a:xfrm>
            <a:off x="3750190" y="2713380"/>
            <a:ext cx="495778" cy="9879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4097531" y="4112754"/>
            <a:ext cx="184622" cy="6775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4097531" y="5145171"/>
            <a:ext cx="0" cy="50015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3920111" y="4784751"/>
            <a:ext cx="390415" cy="390415"/>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smtClean="0">
                <a:solidFill>
                  <a:schemeClr val="tx1"/>
                </a:solidFill>
              </a:rPr>
              <a:t>15</a:t>
            </a:r>
            <a:endParaRPr lang="zh-CN" altLang="en-US" sz="1600" dirty="0">
              <a:solidFill>
                <a:schemeClr val="tx1"/>
              </a:solidFill>
            </a:endParaRPr>
          </a:p>
        </p:txBody>
      </p:sp>
      <p:sp>
        <p:nvSpPr>
          <p:cNvPr id="43" name="椭圆 42"/>
          <p:cNvSpPr/>
          <p:nvPr/>
        </p:nvSpPr>
        <p:spPr>
          <a:xfrm>
            <a:off x="3902323" y="5651955"/>
            <a:ext cx="390415" cy="390415"/>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smtClean="0">
                <a:solidFill>
                  <a:schemeClr val="tx1"/>
                </a:solidFill>
              </a:rPr>
              <a:t>16</a:t>
            </a:r>
            <a:endParaRPr lang="zh-CN" altLang="en-US" sz="1600" dirty="0">
              <a:solidFill>
                <a:schemeClr val="tx1"/>
              </a:solidFill>
            </a:endParaRPr>
          </a:p>
        </p:txBody>
      </p:sp>
      <p:sp>
        <p:nvSpPr>
          <p:cNvPr id="44" name="AutoShape 6"/>
          <p:cNvSpPr>
            <a:spLocks/>
          </p:cNvSpPr>
          <p:nvPr/>
        </p:nvSpPr>
        <p:spPr bwMode="auto">
          <a:xfrm>
            <a:off x="4932040" y="5805264"/>
            <a:ext cx="1263030" cy="408877"/>
          </a:xfrm>
          <a:prstGeom prst="borderCallout2">
            <a:avLst>
              <a:gd name="adj1" fmla="val 51134"/>
              <a:gd name="adj2" fmla="val -1225"/>
              <a:gd name="adj3" fmla="val 46838"/>
              <a:gd name="adj4" fmla="val -9357"/>
              <a:gd name="adj5" fmla="val 10181"/>
              <a:gd name="adj6" fmla="val -32702"/>
            </a:avLst>
          </a:prstGeom>
          <a:solidFill>
            <a:srgbClr val="FFFFFF"/>
          </a:solidFill>
          <a:ln w="19050" cap="sq">
            <a:solidFill>
              <a:srgbClr val="FF3300"/>
            </a:solidFill>
            <a:miter lim="800000"/>
            <a:headEnd type="none" w="sm" len="sm"/>
            <a:tailEnd type="oval" w="lg" len="lg"/>
          </a:ln>
        </p:spPr>
        <p:txBody>
          <a:bodyPr/>
          <a:lstStyle/>
          <a:p>
            <a:r>
              <a:rPr lang="zh-CN" altLang="en-US" sz="2000" b="1" dirty="0" smtClean="0">
                <a:latin typeface="Times New Roman" pitchFamily="18" charset="0"/>
                <a:ea typeface="华文细黑" pitchFamily="2" charset="-122"/>
              </a:rPr>
              <a:t>第一个解</a:t>
            </a:r>
            <a:endParaRPr lang="en-US" altLang="zh-CN" sz="2000" b="1" dirty="0" smtClean="0">
              <a:latin typeface="Times New Roman" pitchFamily="18" charset="0"/>
              <a:ea typeface="华文细黑" pitchFamily="2" charset="-122"/>
            </a:endParaRPr>
          </a:p>
          <a:p>
            <a:endParaRPr lang="zh-CN" altLang="en-US" sz="2000" dirty="0">
              <a:latin typeface="黑体" panose="02010609060101010101" pitchFamily="49" charset="-122"/>
              <a:ea typeface="黑体" panose="02010609060101010101" pitchFamily="49" charset="-122"/>
            </a:endParaRPr>
          </a:p>
        </p:txBody>
      </p:sp>
      <p:sp>
        <p:nvSpPr>
          <p:cNvPr id="45" name="文本框 44"/>
          <p:cNvSpPr txBox="1"/>
          <p:nvPr/>
        </p:nvSpPr>
        <p:spPr>
          <a:xfrm>
            <a:off x="2587944" y="1146636"/>
            <a:ext cx="782247" cy="369332"/>
          </a:xfrm>
          <a:prstGeom prst="rect">
            <a:avLst/>
          </a:prstGeom>
          <a:noFill/>
        </p:spPr>
        <p:txBody>
          <a:bodyPr wrap="square" rtlCol="0">
            <a:spAutoFit/>
          </a:bodyPr>
          <a:lstStyle/>
          <a:p>
            <a:r>
              <a:rPr lang="en-US" altLang="zh-CN" dirty="0" smtClean="0"/>
              <a:t>x</a:t>
            </a:r>
            <a:r>
              <a:rPr lang="en-US" altLang="zh-CN" baseline="-25000" dirty="0" smtClean="0"/>
              <a:t>0</a:t>
            </a:r>
            <a:r>
              <a:rPr lang="en-US" altLang="zh-CN" dirty="0" smtClean="0"/>
              <a:t>=0</a:t>
            </a:r>
            <a:endParaRPr lang="zh-CN" altLang="en-US" dirty="0"/>
          </a:p>
        </p:txBody>
      </p:sp>
      <p:sp>
        <p:nvSpPr>
          <p:cNvPr id="46" name="文本框 45"/>
          <p:cNvSpPr txBox="1"/>
          <p:nvPr/>
        </p:nvSpPr>
        <p:spPr>
          <a:xfrm>
            <a:off x="490310" y="2824211"/>
            <a:ext cx="782247" cy="369332"/>
          </a:xfrm>
          <a:prstGeom prst="rect">
            <a:avLst/>
          </a:prstGeom>
          <a:noFill/>
        </p:spPr>
        <p:txBody>
          <a:bodyPr wrap="square" rtlCol="0">
            <a:spAutoFit/>
          </a:bodyPr>
          <a:lstStyle/>
          <a:p>
            <a:r>
              <a:rPr lang="en-US" altLang="zh-CN" dirty="0" smtClean="0"/>
              <a:t>x</a:t>
            </a:r>
            <a:r>
              <a:rPr lang="en-US" altLang="zh-CN" baseline="-25000" dirty="0" smtClean="0"/>
              <a:t>1</a:t>
            </a:r>
            <a:r>
              <a:rPr lang="en-US" altLang="zh-CN" dirty="0" smtClean="0"/>
              <a:t>=1</a:t>
            </a:r>
            <a:endParaRPr lang="zh-CN" altLang="en-US" dirty="0"/>
          </a:p>
        </p:txBody>
      </p:sp>
      <p:sp>
        <p:nvSpPr>
          <p:cNvPr id="47" name="文本框 46"/>
          <p:cNvSpPr txBox="1"/>
          <p:nvPr/>
        </p:nvSpPr>
        <p:spPr>
          <a:xfrm>
            <a:off x="982533" y="3046433"/>
            <a:ext cx="782247" cy="369332"/>
          </a:xfrm>
          <a:prstGeom prst="rect">
            <a:avLst/>
          </a:prstGeom>
          <a:noFill/>
        </p:spPr>
        <p:txBody>
          <a:bodyPr wrap="square" rtlCol="0">
            <a:spAutoFit/>
          </a:bodyPr>
          <a:lstStyle/>
          <a:p>
            <a:r>
              <a:rPr lang="en-US" altLang="zh-CN" dirty="0" smtClean="0"/>
              <a:t>x</a:t>
            </a:r>
            <a:r>
              <a:rPr lang="en-US" altLang="zh-CN" baseline="-25000" dirty="0" smtClean="0"/>
              <a:t>1</a:t>
            </a:r>
            <a:r>
              <a:rPr lang="en-US" altLang="zh-CN" dirty="0" smtClean="0"/>
              <a:t>=2</a:t>
            </a:r>
            <a:endParaRPr lang="zh-CN" altLang="en-US" dirty="0"/>
          </a:p>
        </p:txBody>
      </p:sp>
      <p:sp>
        <p:nvSpPr>
          <p:cNvPr id="48" name="文本框 47"/>
          <p:cNvSpPr txBox="1"/>
          <p:nvPr/>
        </p:nvSpPr>
        <p:spPr>
          <a:xfrm>
            <a:off x="1889218" y="2641654"/>
            <a:ext cx="782247" cy="369332"/>
          </a:xfrm>
          <a:prstGeom prst="rect">
            <a:avLst/>
          </a:prstGeom>
          <a:noFill/>
        </p:spPr>
        <p:txBody>
          <a:bodyPr wrap="square" rtlCol="0">
            <a:spAutoFit/>
          </a:bodyPr>
          <a:lstStyle/>
          <a:p>
            <a:r>
              <a:rPr lang="en-US" altLang="zh-CN" dirty="0" smtClean="0"/>
              <a:t>x</a:t>
            </a:r>
            <a:r>
              <a:rPr lang="en-US" altLang="zh-CN" baseline="-25000" dirty="0" smtClean="0"/>
              <a:t>1</a:t>
            </a:r>
            <a:r>
              <a:rPr lang="en-US" altLang="zh-CN" dirty="0" smtClean="0"/>
              <a:t>=3</a:t>
            </a:r>
            <a:endParaRPr lang="zh-CN" altLang="en-US" dirty="0"/>
          </a:p>
        </p:txBody>
      </p:sp>
      <p:sp>
        <p:nvSpPr>
          <p:cNvPr id="49" name="文本框 48"/>
          <p:cNvSpPr txBox="1"/>
          <p:nvPr/>
        </p:nvSpPr>
        <p:spPr>
          <a:xfrm>
            <a:off x="2651261" y="2849768"/>
            <a:ext cx="782247" cy="369332"/>
          </a:xfrm>
          <a:prstGeom prst="rect">
            <a:avLst/>
          </a:prstGeom>
          <a:noFill/>
        </p:spPr>
        <p:txBody>
          <a:bodyPr wrap="square" rtlCol="0">
            <a:spAutoFit/>
          </a:bodyPr>
          <a:lstStyle/>
          <a:p>
            <a:r>
              <a:rPr lang="en-US" altLang="zh-CN" dirty="0" smtClean="0"/>
              <a:t>x</a:t>
            </a:r>
            <a:r>
              <a:rPr lang="en-US" altLang="zh-CN" baseline="-25000" dirty="0" smtClean="0"/>
              <a:t>1</a:t>
            </a:r>
            <a:r>
              <a:rPr lang="en-US" altLang="zh-CN" dirty="0" smtClean="0"/>
              <a:t>=0</a:t>
            </a:r>
            <a:endParaRPr lang="zh-CN" altLang="en-US" dirty="0"/>
          </a:p>
        </p:txBody>
      </p:sp>
      <p:sp>
        <p:nvSpPr>
          <p:cNvPr id="50" name="文本框 49"/>
          <p:cNvSpPr txBox="1"/>
          <p:nvPr/>
        </p:nvSpPr>
        <p:spPr>
          <a:xfrm>
            <a:off x="3050092" y="3240543"/>
            <a:ext cx="782247" cy="369332"/>
          </a:xfrm>
          <a:prstGeom prst="rect">
            <a:avLst/>
          </a:prstGeom>
          <a:noFill/>
        </p:spPr>
        <p:txBody>
          <a:bodyPr wrap="square" rtlCol="0">
            <a:spAutoFit/>
          </a:bodyPr>
          <a:lstStyle/>
          <a:p>
            <a:r>
              <a:rPr lang="en-US" altLang="zh-CN" dirty="0" smtClean="0"/>
              <a:t>x</a:t>
            </a:r>
            <a:r>
              <a:rPr lang="en-US" altLang="zh-CN" baseline="-25000" dirty="0" smtClean="0"/>
              <a:t>1</a:t>
            </a:r>
            <a:r>
              <a:rPr lang="en-US" altLang="zh-CN" dirty="0" smtClean="0"/>
              <a:t>=2</a:t>
            </a:r>
            <a:endParaRPr lang="zh-CN" altLang="en-US" dirty="0"/>
          </a:p>
        </p:txBody>
      </p:sp>
      <p:sp>
        <p:nvSpPr>
          <p:cNvPr id="51" name="文本框 50"/>
          <p:cNvSpPr txBox="1"/>
          <p:nvPr/>
        </p:nvSpPr>
        <p:spPr>
          <a:xfrm>
            <a:off x="3994839" y="2792123"/>
            <a:ext cx="782247" cy="369332"/>
          </a:xfrm>
          <a:prstGeom prst="rect">
            <a:avLst/>
          </a:prstGeom>
          <a:noFill/>
        </p:spPr>
        <p:txBody>
          <a:bodyPr wrap="square" rtlCol="0">
            <a:spAutoFit/>
          </a:bodyPr>
          <a:lstStyle/>
          <a:p>
            <a:r>
              <a:rPr lang="en-US" altLang="zh-CN" dirty="0" smtClean="0"/>
              <a:t>x</a:t>
            </a:r>
            <a:r>
              <a:rPr lang="en-US" altLang="zh-CN" baseline="-25000" dirty="0" smtClean="0"/>
              <a:t>1</a:t>
            </a:r>
            <a:r>
              <a:rPr lang="en-US" altLang="zh-CN" dirty="0" smtClean="0"/>
              <a:t>=3</a:t>
            </a:r>
            <a:endParaRPr lang="zh-CN" altLang="en-US" dirty="0"/>
          </a:p>
        </p:txBody>
      </p:sp>
      <p:sp>
        <p:nvSpPr>
          <p:cNvPr id="52" name="文本框 51"/>
          <p:cNvSpPr txBox="1"/>
          <p:nvPr/>
        </p:nvSpPr>
        <p:spPr>
          <a:xfrm>
            <a:off x="691069" y="4187775"/>
            <a:ext cx="782247" cy="338554"/>
          </a:xfrm>
          <a:prstGeom prst="rect">
            <a:avLst/>
          </a:prstGeom>
          <a:noFill/>
        </p:spPr>
        <p:txBody>
          <a:bodyPr wrap="square" rtlCol="0">
            <a:spAutoFit/>
          </a:bodyPr>
          <a:lstStyle/>
          <a:p>
            <a:r>
              <a:rPr lang="en-US" altLang="zh-CN" sz="1600" dirty="0" smtClean="0"/>
              <a:t>x</a:t>
            </a:r>
            <a:r>
              <a:rPr lang="en-US" altLang="zh-CN" sz="1600" baseline="-25000" dirty="0" smtClean="0"/>
              <a:t>2</a:t>
            </a:r>
            <a:r>
              <a:rPr lang="en-US" altLang="zh-CN" sz="1600" dirty="0" smtClean="0"/>
              <a:t>=1</a:t>
            </a:r>
            <a:endParaRPr lang="zh-CN" altLang="en-US" sz="1600" dirty="0"/>
          </a:p>
        </p:txBody>
      </p:sp>
      <p:sp>
        <p:nvSpPr>
          <p:cNvPr id="53" name="文本框 52"/>
          <p:cNvSpPr txBox="1"/>
          <p:nvPr/>
        </p:nvSpPr>
        <p:spPr>
          <a:xfrm>
            <a:off x="1024273" y="4406502"/>
            <a:ext cx="782247" cy="338554"/>
          </a:xfrm>
          <a:prstGeom prst="rect">
            <a:avLst/>
          </a:prstGeom>
          <a:noFill/>
        </p:spPr>
        <p:txBody>
          <a:bodyPr wrap="square" rtlCol="0">
            <a:spAutoFit/>
          </a:bodyPr>
          <a:lstStyle/>
          <a:p>
            <a:r>
              <a:rPr lang="en-US" altLang="zh-CN" sz="1600" dirty="0" smtClean="0"/>
              <a:t>x</a:t>
            </a:r>
            <a:r>
              <a:rPr lang="en-US" altLang="zh-CN" sz="1600" baseline="-25000" dirty="0" smtClean="0"/>
              <a:t>2</a:t>
            </a:r>
            <a:r>
              <a:rPr lang="en-US" altLang="zh-CN" sz="1600" dirty="0" smtClean="0"/>
              <a:t>=3</a:t>
            </a:r>
            <a:endParaRPr lang="zh-CN" altLang="en-US" sz="1600" dirty="0"/>
          </a:p>
        </p:txBody>
      </p:sp>
      <p:sp>
        <p:nvSpPr>
          <p:cNvPr id="54" name="文本框 53"/>
          <p:cNvSpPr txBox="1"/>
          <p:nvPr/>
        </p:nvSpPr>
        <p:spPr>
          <a:xfrm>
            <a:off x="4020257" y="1175919"/>
            <a:ext cx="782247" cy="369332"/>
          </a:xfrm>
          <a:prstGeom prst="rect">
            <a:avLst/>
          </a:prstGeom>
          <a:noFill/>
        </p:spPr>
        <p:txBody>
          <a:bodyPr wrap="square" rtlCol="0">
            <a:spAutoFit/>
          </a:bodyPr>
          <a:lstStyle/>
          <a:p>
            <a:r>
              <a:rPr lang="en-US" altLang="zh-CN" dirty="0" smtClean="0"/>
              <a:t>x</a:t>
            </a:r>
            <a:r>
              <a:rPr lang="en-US" altLang="zh-CN" baseline="-25000" dirty="0" smtClean="0"/>
              <a:t>0</a:t>
            </a:r>
            <a:r>
              <a:rPr lang="en-US" altLang="zh-CN" dirty="0" smtClean="0"/>
              <a:t>=1</a:t>
            </a:r>
            <a:endParaRPr lang="zh-CN" altLang="en-US" dirty="0"/>
          </a:p>
        </p:txBody>
      </p:sp>
      <p:sp>
        <p:nvSpPr>
          <p:cNvPr id="55" name="文本框 54"/>
          <p:cNvSpPr txBox="1"/>
          <p:nvPr/>
        </p:nvSpPr>
        <p:spPr>
          <a:xfrm>
            <a:off x="1392406" y="5282623"/>
            <a:ext cx="782247" cy="369332"/>
          </a:xfrm>
          <a:prstGeom prst="rect">
            <a:avLst/>
          </a:prstGeom>
          <a:noFill/>
        </p:spPr>
        <p:txBody>
          <a:bodyPr wrap="square" rtlCol="0">
            <a:spAutoFit/>
          </a:bodyPr>
          <a:lstStyle/>
          <a:p>
            <a:r>
              <a:rPr lang="en-US" altLang="zh-CN" dirty="0" smtClean="0"/>
              <a:t>x</a:t>
            </a:r>
            <a:r>
              <a:rPr lang="en-US" altLang="zh-CN" baseline="-25000" dirty="0" smtClean="0"/>
              <a:t>3</a:t>
            </a:r>
            <a:r>
              <a:rPr lang="en-US" altLang="zh-CN" dirty="0" smtClean="0"/>
              <a:t>=2</a:t>
            </a:r>
            <a:endParaRPr lang="zh-CN" altLang="en-US" dirty="0"/>
          </a:p>
        </p:txBody>
      </p:sp>
      <p:sp>
        <p:nvSpPr>
          <p:cNvPr id="56" name="文本框 55"/>
          <p:cNvSpPr txBox="1"/>
          <p:nvPr/>
        </p:nvSpPr>
        <p:spPr>
          <a:xfrm>
            <a:off x="1509600" y="4206463"/>
            <a:ext cx="782247" cy="338554"/>
          </a:xfrm>
          <a:prstGeom prst="rect">
            <a:avLst/>
          </a:prstGeom>
          <a:noFill/>
        </p:spPr>
        <p:txBody>
          <a:bodyPr wrap="square" rtlCol="0">
            <a:spAutoFit/>
          </a:bodyPr>
          <a:lstStyle/>
          <a:p>
            <a:r>
              <a:rPr lang="en-US" altLang="zh-CN" sz="1600" dirty="0" smtClean="0"/>
              <a:t>x</a:t>
            </a:r>
            <a:r>
              <a:rPr lang="en-US" altLang="zh-CN" sz="1600" baseline="-25000" dirty="0" smtClean="0"/>
              <a:t>2</a:t>
            </a:r>
            <a:r>
              <a:rPr lang="en-US" altLang="zh-CN" sz="1600" dirty="0" smtClean="0"/>
              <a:t>=1</a:t>
            </a:r>
            <a:endParaRPr lang="zh-CN" altLang="en-US" sz="1600" dirty="0"/>
          </a:p>
        </p:txBody>
      </p:sp>
      <p:sp>
        <p:nvSpPr>
          <p:cNvPr id="57" name="文本框 56"/>
          <p:cNvSpPr txBox="1"/>
          <p:nvPr/>
        </p:nvSpPr>
        <p:spPr>
          <a:xfrm>
            <a:off x="2167589" y="4206463"/>
            <a:ext cx="782247" cy="338554"/>
          </a:xfrm>
          <a:prstGeom prst="rect">
            <a:avLst/>
          </a:prstGeom>
          <a:noFill/>
        </p:spPr>
        <p:txBody>
          <a:bodyPr wrap="square" rtlCol="0">
            <a:spAutoFit/>
          </a:bodyPr>
          <a:lstStyle/>
          <a:p>
            <a:r>
              <a:rPr lang="en-US" altLang="zh-CN" sz="1600" dirty="0" smtClean="0"/>
              <a:t>x</a:t>
            </a:r>
            <a:r>
              <a:rPr lang="en-US" altLang="zh-CN" sz="1600" baseline="-25000" dirty="0" smtClean="0"/>
              <a:t>2</a:t>
            </a:r>
            <a:r>
              <a:rPr lang="en-US" altLang="zh-CN" sz="1600" dirty="0" smtClean="0"/>
              <a:t>=2</a:t>
            </a:r>
            <a:endParaRPr lang="zh-CN" altLang="en-US" sz="1600" dirty="0"/>
          </a:p>
        </p:txBody>
      </p:sp>
      <p:sp>
        <p:nvSpPr>
          <p:cNvPr id="58" name="文本框 57"/>
          <p:cNvSpPr txBox="1"/>
          <p:nvPr/>
        </p:nvSpPr>
        <p:spPr>
          <a:xfrm>
            <a:off x="3600460" y="4235793"/>
            <a:ext cx="782247" cy="369332"/>
          </a:xfrm>
          <a:prstGeom prst="rect">
            <a:avLst/>
          </a:prstGeom>
          <a:noFill/>
        </p:spPr>
        <p:txBody>
          <a:bodyPr wrap="square" rtlCol="0">
            <a:spAutoFit/>
          </a:bodyPr>
          <a:lstStyle/>
          <a:p>
            <a:r>
              <a:rPr lang="en-US" altLang="zh-CN" dirty="0" smtClean="0"/>
              <a:t>x</a:t>
            </a:r>
            <a:r>
              <a:rPr lang="en-US" altLang="zh-CN" baseline="-25000" dirty="0" smtClean="0"/>
              <a:t>2</a:t>
            </a:r>
            <a:r>
              <a:rPr lang="en-US" altLang="zh-CN" dirty="0" smtClean="0"/>
              <a:t>=0</a:t>
            </a:r>
            <a:endParaRPr lang="zh-CN" altLang="en-US" dirty="0"/>
          </a:p>
        </p:txBody>
      </p:sp>
      <p:sp>
        <p:nvSpPr>
          <p:cNvPr id="59" name="文本框 58"/>
          <p:cNvSpPr txBox="1"/>
          <p:nvPr/>
        </p:nvSpPr>
        <p:spPr>
          <a:xfrm>
            <a:off x="3499906" y="5210583"/>
            <a:ext cx="782247" cy="369332"/>
          </a:xfrm>
          <a:prstGeom prst="rect">
            <a:avLst/>
          </a:prstGeom>
          <a:noFill/>
        </p:spPr>
        <p:txBody>
          <a:bodyPr wrap="square" rtlCol="0">
            <a:spAutoFit/>
          </a:bodyPr>
          <a:lstStyle/>
          <a:p>
            <a:r>
              <a:rPr lang="en-US" altLang="zh-CN" dirty="0" smtClean="0"/>
              <a:t>x</a:t>
            </a:r>
            <a:r>
              <a:rPr lang="en-US" altLang="zh-CN" baseline="-25000" dirty="0" smtClean="0"/>
              <a:t>3</a:t>
            </a:r>
            <a:r>
              <a:rPr lang="en-US" altLang="zh-CN" dirty="0" smtClean="0"/>
              <a:t>=2</a:t>
            </a:r>
            <a:endParaRPr lang="zh-CN" altLang="en-US" dirty="0"/>
          </a:p>
        </p:txBody>
      </p:sp>
      <p:sp>
        <p:nvSpPr>
          <p:cNvPr id="60" name="Rectangle 2"/>
          <p:cNvSpPr>
            <a:spLocks noChangeArrowheads="1"/>
          </p:cNvSpPr>
          <p:nvPr/>
        </p:nvSpPr>
        <p:spPr bwMode="auto">
          <a:xfrm>
            <a:off x="388337" y="41356"/>
            <a:ext cx="7418388" cy="625475"/>
          </a:xfrm>
          <a:prstGeom prst="rect">
            <a:avLst/>
          </a:prstGeom>
          <a:noFill/>
          <a:ln w="9525">
            <a:noFill/>
            <a:miter lim="800000"/>
            <a:headEnd/>
            <a:tailEnd/>
          </a:ln>
        </p:spPr>
        <p:txBody>
          <a:bodyPr/>
          <a:lstStyle/>
          <a:p>
            <a:pPr algn="just">
              <a:lnSpc>
                <a:spcPct val="120000"/>
              </a:lnSpc>
              <a:buClr>
                <a:schemeClr val="hlink"/>
              </a:buClr>
              <a:buSzPct val="90000"/>
            </a:pPr>
            <a:r>
              <a:rPr lang="zh-CN" altLang="en-US" sz="2400" dirty="0">
                <a:solidFill>
                  <a:schemeClr val="tx2"/>
                </a:solidFill>
                <a:latin typeface="黑体" pitchFamily="49" charset="-122"/>
                <a:ea typeface="黑体" pitchFamily="49" charset="-122"/>
              </a:rPr>
              <a:t>皇后问题的状态空间树是一棵</a:t>
            </a:r>
            <a:r>
              <a:rPr lang="zh-CN" altLang="en-US" sz="2400" dirty="0">
                <a:solidFill>
                  <a:srgbClr val="FF0000"/>
                </a:solidFill>
                <a:latin typeface="黑体" pitchFamily="49" charset="-122"/>
                <a:ea typeface="黑体" pitchFamily="49" charset="-122"/>
              </a:rPr>
              <a:t>排列树（</a:t>
            </a:r>
            <a:r>
              <a:rPr lang="en-US" altLang="zh-CN" sz="2400" i="1" dirty="0">
                <a:solidFill>
                  <a:srgbClr val="FF0000"/>
                </a:solidFill>
                <a:latin typeface="黑体" pitchFamily="49" charset="-122"/>
                <a:ea typeface="黑体" pitchFamily="49" charset="-122"/>
              </a:rPr>
              <a:t>n</a:t>
            </a:r>
            <a:r>
              <a:rPr lang="en-US" altLang="zh-CN" sz="2400" dirty="0">
                <a:solidFill>
                  <a:srgbClr val="FF0000"/>
                </a:solidFill>
                <a:latin typeface="黑体" pitchFamily="49" charset="-122"/>
                <a:ea typeface="黑体" pitchFamily="49" charset="-122"/>
              </a:rPr>
              <a:t>!</a:t>
            </a:r>
            <a:r>
              <a:rPr lang="zh-CN" altLang="en-US" sz="2400" dirty="0">
                <a:solidFill>
                  <a:srgbClr val="FF0000"/>
                </a:solidFill>
                <a:latin typeface="黑体" pitchFamily="49" charset="-122"/>
                <a:ea typeface="黑体" pitchFamily="49" charset="-122"/>
              </a:rPr>
              <a:t>个叶结点）</a:t>
            </a:r>
            <a:endParaRPr lang="zh-CN" altLang="en-US" sz="2400" dirty="0">
              <a:solidFill>
                <a:schemeClr val="tx2"/>
              </a:solidFill>
              <a:latin typeface="黑体" pitchFamily="49" charset="-122"/>
              <a:ea typeface="黑体" pitchFamily="49" charset="-122"/>
            </a:endParaRPr>
          </a:p>
        </p:txBody>
      </p:sp>
      <p:grpSp>
        <p:nvGrpSpPr>
          <p:cNvPr id="61" name="Group 7">
            <a:extLst>
              <a:ext uri="{FF2B5EF4-FFF2-40B4-BE49-F238E27FC236}">
                <a16:creationId xmlns:a16="http://schemas.microsoft.com/office/drawing/2014/main" id="{4BA1B782-7B61-4242-AE1A-504C0A787A29}"/>
              </a:ext>
            </a:extLst>
          </p:cNvPr>
          <p:cNvGrpSpPr/>
          <p:nvPr/>
        </p:nvGrpSpPr>
        <p:grpSpPr>
          <a:xfrm>
            <a:off x="7282263" y="715767"/>
            <a:ext cx="1371517" cy="1224136"/>
            <a:chOff x="2562" y="2523"/>
            <a:chExt cx="768" cy="704"/>
          </a:xfrm>
        </p:grpSpPr>
        <p:sp>
          <p:nvSpPr>
            <p:cNvPr id="62" name="Rectangle 8">
              <a:extLst>
                <a:ext uri="{FF2B5EF4-FFF2-40B4-BE49-F238E27FC236}">
                  <a16:creationId xmlns:a16="http://schemas.microsoft.com/office/drawing/2014/main" id="{8E3297AC-AD29-4A3F-A269-19CF546BECE2}"/>
                </a:ext>
              </a:extLst>
            </p:cNvPr>
            <p:cNvSpPr/>
            <p:nvPr/>
          </p:nvSpPr>
          <p:spPr>
            <a:xfrm>
              <a:off x="3138" y="305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63" name="Rectangle 9">
              <a:extLst>
                <a:ext uri="{FF2B5EF4-FFF2-40B4-BE49-F238E27FC236}">
                  <a16:creationId xmlns:a16="http://schemas.microsoft.com/office/drawing/2014/main" id="{7A485289-3521-42FE-9863-8F97F70DB479}"/>
                </a:ext>
              </a:extLst>
            </p:cNvPr>
            <p:cNvSpPr/>
            <p:nvPr/>
          </p:nvSpPr>
          <p:spPr>
            <a:xfrm>
              <a:off x="2946" y="305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64" name="Rectangle 10">
              <a:extLst>
                <a:ext uri="{FF2B5EF4-FFF2-40B4-BE49-F238E27FC236}">
                  <a16:creationId xmlns:a16="http://schemas.microsoft.com/office/drawing/2014/main" id="{19CFBE05-8CE4-41ED-AD57-73C8E71A6AA1}"/>
                </a:ext>
              </a:extLst>
            </p:cNvPr>
            <p:cNvSpPr/>
            <p:nvPr/>
          </p:nvSpPr>
          <p:spPr>
            <a:xfrm>
              <a:off x="2754" y="305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65" name="Rectangle 11">
              <a:extLst>
                <a:ext uri="{FF2B5EF4-FFF2-40B4-BE49-F238E27FC236}">
                  <a16:creationId xmlns:a16="http://schemas.microsoft.com/office/drawing/2014/main" id="{32ED4352-52F5-4D44-A675-2A45260F84AB}"/>
                </a:ext>
              </a:extLst>
            </p:cNvPr>
            <p:cNvSpPr/>
            <p:nvPr/>
          </p:nvSpPr>
          <p:spPr>
            <a:xfrm>
              <a:off x="2562" y="3051"/>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66" name="Rectangle 12">
              <a:extLst>
                <a:ext uri="{FF2B5EF4-FFF2-40B4-BE49-F238E27FC236}">
                  <a16:creationId xmlns:a16="http://schemas.microsoft.com/office/drawing/2014/main" id="{DD2D0497-C5C0-46B0-A265-12D88CF49B67}"/>
                </a:ext>
              </a:extLst>
            </p:cNvPr>
            <p:cNvSpPr/>
            <p:nvPr/>
          </p:nvSpPr>
          <p:spPr>
            <a:xfrm>
              <a:off x="3138" y="287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67" name="Rectangle 13">
              <a:extLst>
                <a:ext uri="{FF2B5EF4-FFF2-40B4-BE49-F238E27FC236}">
                  <a16:creationId xmlns:a16="http://schemas.microsoft.com/office/drawing/2014/main" id="{BF5D7EF3-7501-416D-8CA0-D9C1AC32F41A}"/>
                </a:ext>
              </a:extLst>
            </p:cNvPr>
            <p:cNvSpPr/>
            <p:nvPr/>
          </p:nvSpPr>
          <p:spPr>
            <a:xfrm>
              <a:off x="2946" y="287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68" name="Rectangle 14">
              <a:extLst>
                <a:ext uri="{FF2B5EF4-FFF2-40B4-BE49-F238E27FC236}">
                  <a16:creationId xmlns:a16="http://schemas.microsoft.com/office/drawing/2014/main" id="{41AAA0AE-298C-491B-BB45-3B4E4917CA8E}"/>
                </a:ext>
              </a:extLst>
            </p:cNvPr>
            <p:cNvSpPr/>
            <p:nvPr/>
          </p:nvSpPr>
          <p:spPr>
            <a:xfrm>
              <a:off x="2754" y="287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69" name="Rectangle 15">
              <a:extLst>
                <a:ext uri="{FF2B5EF4-FFF2-40B4-BE49-F238E27FC236}">
                  <a16:creationId xmlns:a16="http://schemas.microsoft.com/office/drawing/2014/main" id="{B50789F3-ADA5-452A-B04F-E3BC3F782671}"/>
                </a:ext>
              </a:extLst>
            </p:cNvPr>
            <p:cNvSpPr/>
            <p:nvPr/>
          </p:nvSpPr>
          <p:spPr>
            <a:xfrm>
              <a:off x="2562" y="2875"/>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70" name="Rectangle 16">
              <a:extLst>
                <a:ext uri="{FF2B5EF4-FFF2-40B4-BE49-F238E27FC236}">
                  <a16:creationId xmlns:a16="http://schemas.microsoft.com/office/drawing/2014/main" id="{AA947A88-43E5-4740-9562-2644AEF268B3}"/>
                </a:ext>
              </a:extLst>
            </p:cNvPr>
            <p:cNvSpPr/>
            <p:nvPr/>
          </p:nvSpPr>
          <p:spPr>
            <a:xfrm>
              <a:off x="3138" y="269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71" name="Rectangle 17">
              <a:extLst>
                <a:ext uri="{FF2B5EF4-FFF2-40B4-BE49-F238E27FC236}">
                  <a16:creationId xmlns:a16="http://schemas.microsoft.com/office/drawing/2014/main" id="{595B78AB-4A22-406D-95EA-B317839875FA}"/>
                </a:ext>
              </a:extLst>
            </p:cNvPr>
            <p:cNvSpPr/>
            <p:nvPr/>
          </p:nvSpPr>
          <p:spPr>
            <a:xfrm>
              <a:off x="2946" y="269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72" name="Rectangle 18">
              <a:extLst>
                <a:ext uri="{FF2B5EF4-FFF2-40B4-BE49-F238E27FC236}">
                  <a16:creationId xmlns:a16="http://schemas.microsoft.com/office/drawing/2014/main" id="{37742BB4-E179-4D4B-8535-11346F936804}"/>
                </a:ext>
              </a:extLst>
            </p:cNvPr>
            <p:cNvSpPr/>
            <p:nvPr/>
          </p:nvSpPr>
          <p:spPr>
            <a:xfrm>
              <a:off x="2754" y="269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73" name="Rectangle 19">
              <a:extLst>
                <a:ext uri="{FF2B5EF4-FFF2-40B4-BE49-F238E27FC236}">
                  <a16:creationId xmlns:a16="http://schemas.microsoft.com/office/drawing/2014/main" id="{6B1FF62B-AC39-4C21-BF87-304437BD8A75}"/>
                </a:ext>
              </a:extLst>
            </p:cNvPr>
            <p:cNvSpPr/>
            <p:nvPr/>
          </p:nvSpPr>
          <p:spPr>
            <a:xfrm>
              <a:off x="2562" y="2699"/>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74" name="Rectangle 20">
              <a:extLst>
                <a:ext uri="{FF2B5EF4-FFF2-40B4-BE49-F238E27FC236}">
                  <a16:creationId xmlns:a16="http://schemas.microsoft.com/office/drawing/2014/main" id="{AAF04061-24C8-4B92-B028-0E6D20281E59}"/>
                </a:ext>
              </a:extLst>
            </p:cNvPr>
            <p:cNvSpPr/>
            <p:nvPr/>
          </p:nvSpPr>
          <p:spPr>
            <a:xfrm>
              <a:off x="3138" y="2523"/>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75" name="Rectangle 21">
              <a:extLst>
                <a:ext uri="{FF2B5EF4-FFF2-40B4-BE49-F238E27FC236}">
                  <a16:creationId xmlns:a16="http://schemas.microsoft.com/office/drawing/2014/main" id="{4C8056A9-F976-450B-8236-320E6974DD26}"/>
                </a:ext>
              </a:extLst>
            </p:cNvPr>
            <p:cNvSpPr/>
            <p:nvPr/>
          </p:nvSpPr>
          <p:spPr>
            <a:xfrm>
              <a:off x="2946" y="2523"/>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76" name="Rectangle 22">
              <a:extLst>
                <a:ext uri="{FF2B5EF4-FFF2-40B4-BE49-F238E27FC236}">
                  <a16:creationId xmlns:a16="http://schemas.microsoft.com/office/drawing/2014/main" id="{9F6860E7-CB8E-40CA-9D1A-17D92427DA26}"/>
                </a:ext>
              </a:extLst>
            </p:cNvPr>
            <p:cNvSpPr/>
            <p:nvPr/>
          </p:nvSpPr>
          <p:spPr>
            <a:xfrm>
              <a:off x="2754" y="2523"/>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77" name="Rectangle 23">
              <a:extLst>
                <a:ext uri="{FF2B5EF4-FFF2-40B4-BE49-F238E27FC236}">
                  <a16:creationId xmlns:a16="http://schemas.microsoft.com/office/drawing/2014/main" id="{84E6CEF0-BDBB-4CBB-A47C-439D56B9D4C0}"/>
                </a:ext>
              </a:extLst>
            </p:cNvPr>
            <p:cNvSpPr/>
            <p:nvPr/>
          </p:nvSpPr>
          <p:spPr>
            <a:xfrm>
              <a:off x="2562" y="2523"/>
              <a:ext cx="192" cy="176"/>
            </a:xfrm>
            <a:prstGeom prst="rect">
              <a:avLst/>
            </a:prstGeom>
            <a:solidFill>
              <a:schemeClr val="bg1"/>
            </a:solidFill>
            <a:ln w="9525">
              <a:noFill/>
            </a:ln>
          </p:spPr>
          <p:txBody>
            <a:bodyPr/>
            <a:lstStyle/>
            <a:p>
              <a:pPr>
                <a:spcBef>
                  <a:spcPct val="20000"/>
                </a:spcBef>
              </a:pPr>
              <a:endParaRPr sz="600" dirty="0">
                <a:latin typeface="Times New Roman" panose="02020603050405020304" charset="0"/>
              </a:endParaRPr>
            </a:p>
          </p:txBody>
        </p:sp>
        <p:sp>
          <p:nvSpPr>
            <p:cNvPr id="78" name="Line 24">
              <a:extLst>
                <a:ext uri="{FF2B5EF4-FFF2-40B4-BE49-F238E27FC236}">
                  <a16:creationId xmlns:a16="http://schemas.microsoft.com/office/drawing/2014/main" id="{FA9A7DC8-2EAF-4605-8C66-8EC437BC482D}"/>
                </a:ext>
              </a:extLst>
            </p:cNvPr>
            <p:cNvSpPr/>
            <p:nvPr/>
          </p:nvSpPr>
          <p:spPr>
            <a:xfrm>
              <a:off x="2562" y="2523"/>
              <a:ext cx="768" cy="0"/>
            </a:xfrm>
            <a:prstGeom prst="line">
              <a:avLst/>
            </a:prstGeom>
            <a:ln w="28575" cap="sq" cmpd="sng">
              <a:solidFill>
                <a:schemeClr val="tx1"/>
              </a:solidFill>
              <a:prstDash val="solid"/>
              <a:headEnd type="none" w="med" len="med"/>
              <a:tailEnd type="none" w="med" len="med"/>
            </a:ln>
          </p:spPr>
        </p:sp>
        <p:sp>
          <p:nvSpPr>
            <p:cNvPr id="79" name="Line 25">
              <a:extLst>
                <a:ext uri="{FF2B5EF4-FFF2-40B4-BE49-F238E27FC236}">
                  <a16:creationId xmlns:a16="http://schemas.microsoft.com/office/drawing/2014/main" id="{EC3C1150-207B-48F9-9339-249ABD2134F2}"/>
                </a:ext>
              </a:extLst>
            </p:cNvPr>
            <p:cNvSpPr/>
            <p:nvPr/>
          </p:nvSpPr>
          <p:spPr>
            <a:xfrm>
              <a:off x="2562" y="2699"/>
              <a:ext cx="768" cy="0"/>
            </a:xfrm>
            <a:prstGeom prst="line">
              <a:avLst/>
            </a:prstGeom>
            <a:ln w="12700" cap="flat" cmpd="sng">
              <a:solidFill>
                <a:schemeClr val="tx1"/>
              </a:solidFill>
              <a:prstDash val="solid"/>
              <a:headEnd type="none" w="med" len="med"/>
              <a:tailEnd type="none" w="med" len="med"/>
            </a:ln>
          </p:spPr>
          <p:txBody>
            <a:bodyPr/>
            <a:lstStyle/>
            <a:p>
              <a:endParaRPr lang="zh-CN" altLang="en-US" dirty="0"/>
            </a:p>
          </p:txBody>
        </p:sp>
        <p:sp>
          <p:nvSpPr>
            <p:cNvPr id="80" name="Line 26">
              <a:extLst>
                <a:ext uri="{FF2B5EF4-FFF2-40B4-BE49-F238E27FC236}">
                  <a16:creationId xmlns:a16="http://schemas.microsoft.com/office/drawing/2014/main" id="{DC12FC47-C784-4F7B-8B7F-12501E10FB73}"/>
                </a:ext>
              </a:extLst>
            </p:cNvPr>
            <p:cNvSpPr/>
            <p:nvPr/>
          </p:nvSpPr>
          <p:spPr>
            <a:xfrm>
              <a:off x="2562" y="2875"/>
              <a:ext cx="768" cy="0"/>
            </a:xfrm>
            <a:prstGeom prst="line">
              <a:avLst/>
            </a:prstGeom>
            <a:ln w="12700" cap="flat" cmpd="sng">
              <a:solidFill>
                <a:schemeClr val="tx1"/>
              </a:solidFill>
              <a:prstDash val="solid"/>
              <a:headEnd type="none" w="med" len="med"/>
              <a:tailEnd type="none" w="med" len="med"/>
            </a:ln>
          </p:spPr>
        </p:sp>
        <p:sp>
          <p:nvSpPr>
            <p:cNvPr id="81" name="Line 27">
              <a:extLst>
                <a:ext uri="{FF2B5EF4-FFF2-40B4-BE49-F238E27FC236}">
                  <a16:creationId xmlns:a16="http://schemas.microsoft.com/office/drawing/2014/main" id="{EF40BF79-0E9E-4D8F-8BF2-86CE0335DCB1}"/>
                </a:ext>
              </a:extLst>
            </p:cNvPr>
            <p:cNvSpPr/>
            <p:nvPr/>
          </p:nvSpPr>
          <p:spPr>
            <a:xfrm>
              <a:off x="2562" y="3051"/>
              <a:ext cx="768" cy="0"/>
            </a:xfrm>
            <a:prstGeom prst="line">
              <a:avLst/>
            </a:prstGeom>
            <a:ln w="12700" cap="flat" cmpd="sng">
              <a:solidFill>
                <a:schemeClr val="tx1"/>
              </a:solidFill>
              <a:prstDash val="solid"/>
              <a:headEnd type="none" w="med" len="med"/>
              <a:tailEnd type="none" w="med" len="med"/>
            </a:ln>
          </p:spPr>
        </p:sp>
        <p:sp>
          <p:nvSpPr>
            <p:cNvPr id="82" name="Line 28">
              <a:extLst>
                <a:ext uri="{FF2B5EF4-FFF2-40B4-BE49-F238E27FC236}">
                  <a16:creationId xmlns:a16="http://schemas.microsoft.com/office/drawing/2014/main" id="{ECB4D756-21BA-4005-B1A4-E5B56468BD19}"/>
                </a:ext>
              </a:extLst>
            </p:cNvPr>
            <p:cNvSpPr/>
            <p:nvPr/>
          </p:nvSpPr>
          <p:spPr>
            <a:xfrm>
              <a:off x="2562" y="3227"/>
              <a:ext cx="768" cy="0"/>
            </a:xfrm>
            <a:prstGeom prst="line">
              <a:avLst/>
            </a:prstGeom>
            <a:ln w="28575" cap="sq" cmpd="sng">
              <a:solidFill>
                <a:schemeClr val="tx1"/>
              </a:solidFill>
              <a:prstDash val="solid"/>
              <a:headEnd type="none" w="med" len="med"/>
              <a:tailEnd type="none" w="med" len="med"/>
            </a:ln>
          </p:spPr>
        </p:sp>
        <p:sp>
          <p:nvSpPr>
            <p:cNvPr id="83" name="Line 29">
              <a:extLst>
                <a:ext uri="{FF2B5EF4-FFF2-40B4-BE49-F238E27FC236}">
                  <a16:creationId xmlns:a16="http://schemas.microsoft.com/office/drawing/2014/main" id="{D2E350AF-6515-4014-98AD-C4445F53A5A1}"/>
                </a:ext>
              </a:extLst>
            </p:cNvPr>
            <p:cNvSpPr/>
            <p:nvPr/>
          </p:nvSpPr>
          <p:spPr>
            <a:xfrm>
              <a:off x="2562" y="2523"/>
              <a:ext cx="0" cy="704"/>
            </a:xfrm>
            <a:prstGeom prst="line">
              <a:avLst/>
            </a:prstGeom>
            <a:ln w="28575" cap="sq" cmpd="sng">
              <a:solidFill>
                <a:schemeClr val="tx1"/>
              </a:solidFill>
              <a:prstDash val="solid"/>
              <a:headEnd type="none" w="med" len="med"/>
              <a:tailEnd type="none" w="med" len="med"/>
            </a:ln>
          </p:spPr>
        </p:sp>
        <p:sp>
          <p:nvSpPr>
            <p:cNvPr id="84" name="Line 30">
              <a:extLst>
                <a:ext uri="{FF2B5EF4-FFF2-40B4-BE49-F238E27FC236}">
                  <a16:creationId xmlns:a16="http://schemas.microsoft.com/office/drawing/2014/main" id="{D91337AE-914E-4733-9FE6-175170C0DC2D}"/>
                </a:ext>
              </a:extLst>
            </p:cNvPr>
            <p:cNvSpPr/>
            <p:nvPr/>
          </p:nvSpPr>
          <p:spPr>
            <a:xfrm>
              <a:off x="2754" y="2523"/>
              <a:ext cx="0" cy="704"/>
            </a:xfrm>
            <a:prstGeom prst="line">
              <a:avLst/>
            </a:prstGeom>
            <a:ln w="12700" cap="flat" cmpd="sng">
              <a:solidFill>
                <a:schemeClr val="tx1"/>
              </a:solidFill>
              <a:prstDash val="solid"/>
              <a:headEnd type="none" w="med" len="med"/>
              <a:tailEnd type="none" w="med" len="med"/>
            </a:ln>
          </p:spPr>
        </p:sp>
        <p:sp>
          <p:nvSpPr>
            <p:cNvPr id="85" name="Line 31">
              <a:extLst>
                <a:ext uri="{FF2B5EF4-FFF2-40B4-BE49-F238E27FC236}">
                  <a16:creationId xmlns:a16="http://schemas.microsoft.com/office/drawing/2014/main" id="{3102B3E9-4012-46F1-9F25-E296A7F98D7F}"/>
                </a:ext>
              </a:extLst>
            </p:cNvPr>
            <p:cNvSpPr/>
            <p:nvPr/>
          </p:nvSpPr>
          <p:spPr>
            <a:xfrm>
              <a:off x="2946" y="2523"/>
              <a:ext cx="0" cy="704"/>
            </a:xfrm>
            <a:prstGeom prst="line">
              <a:avLst/>
            </a:prstGeom>
            <a:ln w="12700" cap="flat" cmpd="sng">
              <a:solidFill>
                <a:schemeClr val="tx1"/>
              </a:solidFill>
              <a:prstDash val="solid"/>
              <a:headEnd type="none" w="med" len="med"/>
              <a:tailEnd type="none" w="med" len="med"/>
            </a:ln>
          </p:spPr>
        </p:sp>
        <p:sp>
          <p:nvSpPr>
            <p:cNvPr id="86" name="Line 32">
              <a:extLst>
                <a:ext uri="{FF2B5EF4-FFF2-40B4-BE49-F238E27FC236}">
                  <a16:creationId xmlns:a16="http://schemas.microsoft.com/office/drawing/2014/main" id="{D9A4BE3C-CA7E-4095-8F4D-E325D367A32A}"/>
                </a:ext>
              </a:extLst>
            </p:cNvPr>
            <p:cNvSpPr/>
            <p:nvPr/>
          </p:nvSpPr>
          <p:spPr>
            <a:xfrm>
              <a:off x="3138" y="2523"/>
              <a:ext cx="0" cy="704"/>
            </a:xfrm>
            <a:prstGeom prst="line">
              <a:avLst/>
            </a:prstGeom>
            <a:ln w="12700" cap="flat" cmpd="sng">
              <a:solidFill>
                <a:schemeClr val="tx1"/>
              </a:solidFill>
              <a:prstDash val="solid"/>
              <a:headEnd type="none" w="med" len="med"/>
              <a:tailEnd type="none" w="med" len="med"/>
            </a:ln>
          </p:spPr>
        </p:sp>
        <p:sp>
          <p:nvSpPr>
            <p:cNvPr id="87" name="Line 33">
              <a:extLst>
                <a:ext uri="{FF2B5EF4-FFF2-40B4-BE49-F238E27FC236}">
                  <a16:creationId xmlns:a16="http://schemas.microsoft.com/office/drawing/2014/main" id="{A304A94B-920C-45D3-8E8C-B2D08BB4A967}"/>
                </a:ext>
              </a:extLst>
            </p:cNvPr>
            <p:cNvSpPr/>
            <p:nvPr/>
          </p:nvSpPr>
          <p:spPr>
            <a:xfrm>
              <a:off x="3330" y="2523"/>
              <a:ext cx="0" cy="704"/>
            </a:xfrm>
            <a:prstGeom prst="line">
              <a:avLst/>
            </a:prstGeom>
            <a:ln w="28575" cap="sq" cmpd="sng">
              <a:solidFill>
                <a:schemeClr val="tx1"/>
              </a:solidFill>
              <a:prstDash val="solid"/>
              <a:headEnd type="none" w="med" len="med"/>
              <a:tailEnd type="none" w="med" len="med"/>
            </a:ln>
          </p:spPr>
        </p:sp>
      </p:grpSp>
      <p:sp>
        <p:nvSpPr>
          <p:cNvPr id="88" name="矩形 87">
            <a:extLst>
              <a:ext uri="{FF2B5EF4-FFF2-40B4-BE49-F238E27FC236}">
                <a16:creationId xmlns:a16="http://schemas.microsoft.com/office/drawing/2014/main" id="{1B0C3299-8653-4F13-852B-AC37DC25EA6A}"/>
              </a:ext>
            </a:extLst>
          </p:cNvPr>
          <p:cNvSpPr/>
          <p:nvPr/>
        </p:nvSpPr>
        <p:spPr>
          <a:xfrm>
            <a:off x="7039052" y="2318682"/>
            <a:ext cx="1718563" cy="989373"/>
          </a:xfrm>
          <a:prstGeom prst="rect">
            <a:avLst/>
          </a:prstGeom>
        </p:spPr>
        <p:txBody>
          <a:bodyPr wrap="square">
            <a:spAutoFit/>
          </a:bodyPr>
          <a:lstStyle/>
          <a:p>
            <a:pPr>
              <a:lnSpc>
                <a:spcPct val="110000"/>
              </a:lnSpc>
            </a:pPr>
            <a:r>
              <a:rPr lang="en-US" altLang="zh-CN" b="1" dirty="0"/>
              <a:t>1) </a:t>
            </a:r>
            <a:r>
              <a:rPr lang="en-US" altLang="zh-CN" b="1" i="1" dirty="0"/>
              <a:t>x</a:t>
            </a:r>
            <a:r>
              <a:rPr lang="en-US" altLang="zh-CN" b="1" baseline="-25000" dirty="0"/>
              <a:t>i</a:t>
            </a:r>
            <a:r>
              <a:rPr lang="en-US" altLang="zh-CN" b="1" dirty="0"/>
              <a:t> </a:t>
            </a:r>
            <a:r>
              <a:rPr lang="en-US" altLang="zh-CN" b="1" dirty="0">
                <a:sym typeface="Symbol" panose="05050102010706020507" pitchFamily="18" charset="2"/>
              </a:rPr>
              <a:t></a:t>
            </a:r>
            <a:r>
              <a:rPr lang="en-US" altLang="zh-CN" b="1" dirty="0"/>
              <a:t> </a:t>
            </a:r>
            <a:r>
              <a:rPr lang="en-US" altLang="zh-CN" b="1" i="1" dirty="0" err="1"/>
              <a:t>x</a:t>
            </a:r>
            <a:r>
              <a:rPr lang="en-US" altLang="zh-CN" b="1" baseline="-25000" dirty="0" err="1"/>
              <a:t>j</a:t>
            </a:r>
            <a:endParaRPr lang="en-US" altLang="zh-CN" b="1" dirty="0"/>
          </a:p>
          <a:p>
            <a:pPr>
              <a:lnSpc>
                <a:spcPct val="110000"/>
              </a:lnSpc>
            </a:pPr>
            <a:r>
              <a:rPr lang="en-US" altLang="zh-CN" b="1" dirty="0"/>
              <a:t>  2) </a:t>
            </a:r>
            <a:r>
              <a:rPr lang="en-US" altLang="zh-CN" b="1" i="1" dirty="0"/>
              <a:t>x</a:t>
            </a:r>
            <a:r>
              <a:rPr lang="en-US" altLang="zh-CN" b="1" baseline="-25000" dirty="0"/>
              <a:t>i</a:t>
            </a:r>
            <a:r>
              <a:rPr lang="en-US" altLang="zh-CN" b="1" dirty="0"/>
              <a:t>-</a:t>
            </a:r>
            <a:r>
              <a:rPr lang="en-US" altLang="zh-CN" b="1" dirty="0" err="1"/>
              <a:t>i</a:t>
            </a:r>
            <a:r>
              <a:rPr lang="en-US" altLang="zh-CN" b="1" dirty="0"/>
              <a:t> </a:t>
            </a:r>
            <a:r>
              <a:rPr lang="en-US" altLang="zh-CN" b="1" dirty="0">
                <a:sym typeface="Symbol" panose="05050102010706020507" pitchFamily="18" charset="2"/>
              </a:rPr>
              <a:t></a:t>
            </a:r>
            <a:r>
              <a:rPr lang="en-US" altLang="zh-CN" b="1" dirty="0"/>
              <a:t> </a:t>
            </a:r>
            <a:r>
              <a:rPr lang="en-US" altLang="zh-CN" b="1" i="1" dirty="0" err="1"/>
              <a:t>x</a:t>
            </a:r>
            <a:r>
              <a:rPr lang="en-US" altLang="zh-CN" b="1" baseline="-25000" dirty="0" err="1"/>
              <a:t>j</a:t>
            </a:r>
            <a:r>
              <a:rPr lang="en-US" altLang="zh-CN" b="1" dirty="0"/>
              <a:t>-j </a:t>
            </a:r>
          </a:p>
          <a:p>
            <a:pPr>
              <a:lnSpc>
                <a:spcPct val="110000"/>
              </a:lnSpc>
            </a:pPr>
            <a:r>
              <a:rPr lang="en-US" altLang="zh-CN" b="1" dirty="0"/>
              <a:t>  3) </a:t>
            </a:r>
            <a:r>
              <a:rPr lang="en-US" altLang="zh-CN" b="1" i="1" dirty="0" err="1"/>
              <a:t>x</a:t>
            </a:r>
            <a:r>
              <a:rPr lang="en-US" altLang="zh-CN" b="1" baseline="-25000" dirty="0" err="1"/>
              <a:t>i</a:t>
            </a:r>
            <a:r>
              <a:rPr lang="en-US" altLang="zh-CN" b="1" dirty="0" err="1"/>
              <a:t>+i</a:t>
            </a:r>
            <a:r>
              <a:rPr lang="en-US" altLang="zh-CN" b="1" dirty="0"/>
              <a:t> </a:t>
            </a:r>
            <a:r>
              <a:rPr lang="en-US" altLang="zh-CN" b="1" dirty="0">
                <a:sym typeface="Symbol" panose="05050102010706020507" pitchFamily="18" charset="2"/>
              </a:rPr>
              <a:t></a:t>
            </a:r>
            <a:r>
              <a:rPr lang="en-US" altLang="zh-CN" b="1" dirty="0"/>
              <a:t> </a:t>
            </a:r>
            <a:r>
              <a:rPr lang="en-US" altLang="zh-CN" b="1" i="1" dirty="0" err="1"/>
              <a:t>x</a:t>
            </a:r>
            <a:r>
              <a:rPr lang="en-US" altLang="zh-CN" b="1" baseline="-25000" dirty="0" err="1"/>
              <a:t>j</a:t>
            </a:r>
            <a:r>
              <a:rPr lang="en-US" altLang="zh-CN" b="1" dirty="0" err="1"/>
              <a:t>+j</a:t>
            </a:r>
            <a:endParaRPr lang="zh-CN" altLang="en-US" dirty="0"/>
          </a:p>
        </p:txBody>
      </p:sp>
      <p:sp>
        <p:nvSpPr>
          <p:cNvPr id="89" name="椭圆 88"/>
          <p:cNvSpPr/>
          <p:nvPr/>
        </p:nvSpPr>
        <p:spPr>
          <a:xfrm>
            <a:off x="7668877" y="715769"/>
            <a:ext cx="264035" cy="2640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8310899" y="1063799"/>
            <a:ext cx="264035" cy="2640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7309444" y="1372033"/>
            <a:ext cx="264035" cy="2640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8003133" y="1654868"/>
            <a:ext cx="264035" cy="2640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6893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additive="base">
                                        <p:cTn id="57" dur="500" fill="hold"/>
                                        <p:tgtEl>
                                          <p:spTgt spid="20"/>
                                        </p:tgtEl>
                                        <p:attrNameLst>
                                          <p:attrName>ppt_x</p:attrName>
                                        </p:attrNameLst>
                                      </p:cBhvr>
                                      <p:tavLst>
                                        <p:tav tm="0">
                                          <p:val>
                                            <p:strVal val="#ppt_x"/>
                                          </p:val>
                                        </p:tav>
                                        <p:tav tm="100000">
                                          <p:val>
                                            <p:strVal val="#ppt_x"/>
                                          </p:val>
                                        </p:tav>
                                      </p:tavLst>
                                    </p:anim>
                                    <p:anim calcmode="lin" valueType="num">
                                      <p:cBhvr additive="base">
                                        <p:cTn id="5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1"/>
                                        </p:tgtEl>
                                        <p:attrNameLst>
                                          <p:attrName>style.visibility</p:attrName>
                                        </p:attrNameLst>
                                      </p:cBhvr>
                                      <p:to>
                                        <p:strVal val="visible"/>
                                      </p:to>
                                    </p:set>
                                    <p:anim calcmode="lin" valueType="num">
                                      <p:cBhvr additive="base">
                                        <p:cTn id="73" dur="500" fill="hold"/>
                                        <p:tgtEl>
                                          <p:spTgt spid="21"/>
                                        </p:tgtEl>
                                        <p:attrNameLst>
                                          <p:attrName>ppt_x</p:attrName>
                                        </p:attrNameLst>
                                      </p:cBhvr>
                                      <p:tavLst>
                                        <p:tav tm="0">
                                          <p:val>
                                            <p:strVal val="#ppt_x"/>
                                          </p:val>
                                        </p:tav>
                                        <p:tav tm="100000">
                                          <p:val>
                                            <p:strVal val="#ppt_x"/>
                                          </p:val>
                                        </p:tav>
                                      </p:tavLst>
                                    </p:anim>
                                    <p:anim calcmode="lin" valueType="num">
                                      <p:cBhvr additive="base">
                                        <p:cTn id="7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5"/>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2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27"/>
                                        </p:tgtEl>
                                        <p:attrNameLst>
                                          <p:attrName>style.visibility</p:attrName>
                                        </p:attrNameLst>
                                      </p:cBhvr>
                                      <p:to>
                                        <p:strVal val="visible"/>
                                      </p:to>
                                    </p:set>
                                    <p:anim calcmode="lin" valueType="num">
                                      <p:cBhvr additive="base">
                                        <p:cTn id="109" dur="500" fill="hold"/>
                                        <p:tgtEl>
                                          <p:spTgt spid="27"/>
                                        </p:tgtEl>
                                        <p:attrNameLst>
                                          <p:attrName>ppt_x</p:attrName>
                                        </p:attrNameLst>
                                      </p:cBhvr>
                                      <p:tavLst>
                                        <p:tav tm="0">
                                          <p:val>
                                            <p:strVal val="#ppt_x"/>
                                          </p:val>
                                        </p:tav>
                                        <p:tav tm="100000">
                                          <p:val>
                                            <p:strVal val="#ppt_x"/>
                                          </p:val>
                                        </p:tav>
                                      </p:tavLst>
                                    </p:anim>
                                    <p:anim calcmode="lin" valueType="num">
                                      <p:cBhvr additive="base">
                                        <p:cTn id="11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7"/>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nodeType="clickEffect">
                                  <p:stCondLst>
                                    <p:cond delay="0"/>
                                  </p:stCondLst>
                                  <p:childTnLst>
                                    <p:set>
                                      <p:cBhvr>
                                        <p:cTn id="124" dur="1" fill="hold">
                                          <p:stCondLst>
                                            <p:cond delay="0"/>
                                          </p:stCondLst>
                                        </p:cTn>
                                        <p:tgtEl>
                                          <p:spTgt spid="30"/>
                                        </p:tgtEl>
                                        <p:attrNameLst>
                                          <p:attrName>style.visibility</p:attrName>
                                        </p:attrNameLst>
                                      </p:cBhvr>
                                      <p:to>
                                        <p:strVal val="visible"/>
                                      </p:to>
                                    </p:set>
                                    <p:anim calcmode="lin" valueType="num">
                                      <p:cBhvr additive="base">
                                        <p:cTn id="125" dur="500" fill="hold"/>
                                        <p:tgtEl>
                                          <p:spTgt spid="30"/>
                                        </p:tgtEl>
                                        <p:attrNameLst>
                                          <p:attrName>ppt_x</p:attrName>
                                        </p:attrNameLst>
                                      </p:cBhvr>
                                      <p:tavLst>
                                        <p:tav tm="0">
                                          <p:val>
                                            <p:strVal val="#ppt_x"/>
                                          </p:val>
                                        </p:tav>
                                        <p:tav tm="100000">
                                          <p:val>
                                            <p:strVal val="#ppt_x"/>
                                          </p:val>
                                        </p:tav>
                                      </p:tavLst>
                                    </p:anim>
                                    <p:anim calcmode="lin" valueType="num">
                                      <p:cBhvr additive="base">
                                        <p:cTn id="12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0"/>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54"/>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1"/>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33"/>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49"/>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32"/>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34"/>
                                        </p:tgtEl>
                                        <p:attrNameLst>
                                          <p:attrName>style.visibility</p:attrName>
                                        </p:attrNameLst>
                                      </p:cBhvr>
                                      <p:to>
                                        <p:strVal val="visible"/>
                                      </p:to>
                                    </p:set>
                                    <p:anim calcmode="lin" valueType="num">
                                      <p:cBhvr additive="base">
                                        <p:cTn id="151" dur="500" fill="hold"/>
                                        <p:tgtEl>
                                          <p:spTgt spid="34"/>
                                        </p:tgtEl>
                                        <p:attrNameLst>
                                          <p:attrName>ppt_x</p:attrName>
                                        </p:attrNameLst>
                                      </p:cBhvr>
                                      <p:tavLst>
                                        <p:tav tm="0">
                                          <p:val>
                                            <p:strVal val="#ppt_x"/>
                                          </p:val>
                                        </p:tav>
                                        <p:tav tm="100000">
                                          <p:val>
                                            <p:strVal val="#ppt_x"/>
                                          </p:val>
                                        </p:tav>
                                      </p:tavLst>
                                    </p:anim>
                                    <p:anim calcmode="lin" valueType="num">
                                      <p:cBhvr additive="base">
                                        <p:cTn id="15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36"/>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50"/>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35"/>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2" presetClass="entr" presetSubtype="4" fill="hold" nodeType="clickEffect">
                                  <p:stCondLst>
                                    <p:cond delay="0"/>
                                  </p:stCondLst>
                                  <p:childTnLst>
                                    <p:set>
                                      <p:cBhvr>
                                        <p:cTn id="166" dur="1" fill="hold">
                                          <p:stCondLst>
                                            <p:cond delay="0"/>
                                          </p:stCondLst>
                                        </p:cTn>
                                        <p:tgtEl>
                                          <p:spTgt spid="37"/>
                                        </p:tgtEl>
                                        <p:attrNameLst>
                                          <p:attrName>style.visibility</p:attrName>
                                        </p:attrNameLst>
                                      </p:cBhvr>
                                      <p:to>
                                        <p:strVal val="visible"/>
                                      </p:to>
                                    </p:set>
                                    <p:anim calcmode="lin" valueType="num">
                                      <p:cBhvr additive="base">
                                        <p:cTn id="167" dur="500" fill="hold"/>
                                        <p:tgtEl>
                                          <p:spTgt spid="37"/>
                                        </p:tgtEl>
                                        <p:attrNameLst>
                                          <p:attrName>ppt_x</p:attrName>
                                        </p:attrNameLst>
                                      </p:cBhvr>
                                      <p:tavLst>
                                        <p:tav tm="0">
                                          <p:val>
                                            <p:strVal val="#ppt_x"/>
                                          </p:val>
                                        </p:tav>
                                        <p:tav tm="100000">
                                          <p:val>
                                            <p:strVal val="#ppt_x"/>
                                          </p:val>
                                        </p:tav>
                                      </p:tavLst>
                                    </p:anim>
                                    <p:anim calcmode="lin" valueType="num">
                                      <p:cBhvr additive="base">
                                        <p:cTn id="16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nodeType="clickEffect">
                                  <p:stCondLst>
                                    <p:cond delay="0"/>
                                  </p:stCondLst>
                                  <p:childTnLst>
                                    <p:set>
                                      <p:cBhvr>
                                        <p:cTn id="172" dur="1" fill="hold">
                                          <p:stCondLst>
                                            <p:cond delay="0"/>
                                          </p:stCondLst>
                                        </p:cTn>
                                        <p:tgtEl>
                                          <p:spTgt spid="39"/>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51"/>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38"/>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nodeType="clickEffect">
                                  <p:stCondLst>
                                    <p:cond delay="0"/>
                                  </p:stCondLst>
                                  <p:childTnLst>
                                    <p:set>
                                      <p:cBhvr>
                                        <p:cTn id="182" dur="1" fill="hold">
                                          <p:stCondLst>
                                            <p:cond delay="0"/>
                                          </p:stCondLst>
                                        </p:cTn>
                                        <p:tgtEl>
                                          <p:spTgt spid="40"/>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58"/>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42"/>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nodeType="clickEffect">
                                  <p:stCondLst>
                                    <p:cond delay="0"/>
                                  </p:stCondLst>
                                  <p:childTnLst>
                                    <p:set>
                                      <p:cBhvr>
                                        <p:cTn id="192" dur="1" fill="hold">
                                          <p:stCondLst>
                                            <p:cond delay="0"/>
                                          </p:stCondLst>
                                        </p:cTn>
                                        <p:tgtEl>
                                          <p:spTgt spid="41"/>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59"/>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grpId="0" nodeType="clickEffect">
                                  <p:stCondLst>
                                    <p:cond delay="0"/>
                                  </p:stCondLst>
                                  <p:childTnLst>
                                    <p:set>
                                      <p:cBhvr>
                                        <p:cTn id="198" dur="1" fill="hold">
                                          <p:stCondLst>
                                            <p:cond delay="0"/>
                                          </p:stCondLst>
                                        </p:cTn>
                                        <p:tgtEl>
                                          <p:spTgt spid="43"/>
                                        </p:tgtEl>
                                        <p:attrNameLst>
                                          <p:attrName>style.visibility</p:attrName>
                                        </p:attrNameLst>
                                      </p:cBhvr>
                                      <p:to>
                                        <p:strVal val="visible"/>
                                      </p:to>
                                    </p:set>
                                  </p:childTnLst>
                                </p:cTn>
                              </p:par>
                              <p:par>
                                <p:cTn id="199" presetID="10" presetClass="entr" presetSubtype="0" fill="hold" grpId="0" nodeType="withEffect">
                                  <p:stCondLst>
                                    <p:cond delay="0"/>
                                  </p:stCondLst>
                                  <p:childTnLst>
                                    <p:set>
                                      <p:cBhvr>
                                        <p:cTn id="200" dur="1" fill="hold">
                                          <p:stCondLst>
                                            <p:cond delay="0"/>
                                          </p:stCondLst>
                                        </p:cTn>
                                        <p:tgtEl>
                                          <p:spTgt spid="5"/>
                                        </p:tgtEl>
                                        <p:attrNameLst>
                                          <p:attrName>style.visibility</p:attrName>
                                        </p:attrNameLst>
                                      </p:cBhvr>
                                      <p:to>
                                        <p:strVal val="visible"/>
                                      </p:to>
                                    </p:set>
                                    <p:animEffect transition="in" filter="fade">
                                      <p:cBhvr>
                                        <p:cTn id="201" dur="500"/>
                                        <p:tgtEl>
                                          <p:spTgt spid="5"/>
                                        </p:tgtEl>
                                      </p:cBhvr>
                                    </p:animEffect>
                                  </p:childTnLst>
                                </p:cTn>
                              </p:par>
                              <p:par>
                                <p:cTn id="202" presetID="16" presetClass="entr" presetSubtype="42" fill="hold" grpId="0" nodeType="withEffect">
                                  <p:stCondLst>
                                    <p:cond delay="0"/>
                                  </p:stCondLst>
                                  <p:childTnLst>
                                    <p:set>
                                      <p:cBhvr>
                                        <p:cTn id="203" dur="1" fill="hold">
                                          <p:stCondLst>
                                            <p:cond delay="0"/>
                                          </p:stCondLst>
                                        </p:cTn>
                                        <p:tgtEl>
                                          <p:spTgt spid="44"/>
                                        </p:tgtEl>
                                        <p:attrNameLst>
                                          <p:attrName>style.visibility</p:attrName>
                                        </p:attrNameLst>
                                      </p:cBhvr>
                                      <p:to>
                                        <p:strVal val="visible"/>
                                      </p:to>
                                    </p:set>
                                    <p:animEffect transition="in" filter="barn(outHorizontal)">
                                      <p:cBhvr>
                                        <p:cTn id="204" dur="500"/>
                                        <p:tgtEl>
                                          <p:spTgt spid="44"/>
                                        </p:tgtEl>
                                      </p:cBhvr>
                                    </p:animEffec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89"/>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90"/>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92"/>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1" grpId="0" animBg="1"/>
      <p:bldP spid="12" grpId="0" animBg="1"/>
      <p:bldP spid="13" grpId="0" animBg="1"/>
      <p:bldP spid="14" grpId="0" animBg="1"/>
      <p:bldP spid="23" grpId="0" animBg="1"/>
      <p:bldP spid="24" grpId="0" animBg="1"/>
      <p:bldP spid="29" grpId="0" animBg="1"/>
      <p:bldP spid="31" grpId="0" animBg="1"/>
      <p:bldP spid="32" grpId="0" animBg="1"/>
      <p:bldP spid="35" grpId="0" animBg="1"/>
      <p:bldP spid="38" grpId="0" animBg="1"/>
      <p:bldP spid="42" grpId="0" animBg="1"/>
      <p:bldP spid="43" grpId="0" animBg="1"/>
      <p:bldP spid="44" grpId="0" animBg="1" autoUpdateAnimBg="0"/>
      <p:bldP spid="45" grpId="0"/>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89" grpId="0" animBg="1"/>
      <p:bldP spid="90" grpId="0" animBg="1"/>
      <p:bldP spid="91" grpId="0" animBg="1"/>
      <p:bldP spid="9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2" descr="B86"/>
          <p:cNvPicPr>
            <a:picLocks noChangeAspect="1" noChangeArrowheads="1"/>
          </p:cNvPicPr>
          <p:nvPr/>
        </p:nvPicPr>
        <p:blipFill>
          <a:blip r:embed="rId3"/>
          <a:srcRect/>
          <a:stretch>
            <a:fillRect/>
          </a:stretch>
        </p:blipFill>
        <p:spPr bwMode="auto">
          <a:xfrm>
            <a:off x="1085645" y="1593658"/>
            <a:ext cx="4379913" cy="4421187"/>
          </a:xfrm>
          <a:prstGeom prst="rect">
            <a:avLst/>
          </a:prstGeom>
          <a:noFill/>
          <a:ln w="9525">
            <a:noFill/>
            <a:miter lim="800000"/>
            <a:headEnd/>
            <a:tailEnd/>
          </a:ln>
        </p:spPr>
      </p:pic>
      <p:sp>
        <p:nvSpPr>
          <p:cNvPr id="29698" name="灯片编号占位符 1"/>
          <p:cNvSpPr txBox="1">
            <a:spLocks/>
          </p:cNvSpPr>
          <p:nvPr/>
        </p:nvSpPr>
        <p:spPr bwMode="auto">
          <a:xfrm>
            <a:off x="7958138" y="6381750"/>
            <a:ext cx="1052512" cy="331788"/>
          </a:xfrm>
          <a:prstGeom prst="rect">
            <a:avLst/>
          </a:prstGeom>
          <a:noFill/>
          <a:ln w="9525">
            <a:noFill/>
            <a:miter lim="800000"/>
            <a:headEnd/>
            <a:tailEnd/>
          </a:ln>
        </p:spPr>
        <p:txBody>
          <a:bodyPr/>
          <a:lstStyle/>
          <a:p>
            <a:pPr algn="r"/>
            <a:fld id="{D5C7E6A8-8AF6-48A5-B210-48590BB4A8FB}" type="slidenum">
              <a:rPr lang="zh-CN" altLang="en-US" sz="1400">
                <a:latin typeface="Times New Roman" pitchFamily="18" charset="0"/>
              </a:rPr>
              <a:pPr algn="r"/>
              <a:t>57</a:t>
            </a:fld>
            <a:endParaRPr lang="en-US" altLang="zh-CN" sz="1400">
              <a:latin typeface="Times New Roman" pitchFamily="18" charset="0"/>
            </a:endParaRPr>
          </a:p>
        </p:txBody>
      </p:sp>
      <p:sp>
        <p:nvSpPr>
          <p:cNvPr id="29699" name="Text Box 4"/>
          <p:cNvSpPr txBox="1">
            <a:spLocks noChangeArrowheads="1"/>
          </p:cNvSpPr>
          <p:nvPr/>
        </p:nvSpPr>
        <p:spPr bwMode="auto">
          <a:xfrm>
            <a:off x="509588" y="684213"/>
            <a:ext cx="7778750" cy="830262"/>
          </a:xfrm>
          <a:prstGeom prst="rect">
            <a:avLst/>
          </a:prstGeom>
          <a:noFill/>
          <a:ln w="9525">
            <a:noFill/>
            <a:miter lim="800000"/>
            <a:headEnd/>
            <a:tailEnd/>
          </a:ln>
        </p:spPr>
        <p:txBody>
          <a:bodyPr>
            <a:spAutoFit/>
          </a:bodyPr>
          <a:lstStyle/>
          <a:p>
            <a:pPr>
              <a:spcBef>
                <a:spcPct val="50000"/>
              </a:spcBef>
            </a:pPr>
            <a:r>
              <a:rPr lang="zh-CN" altLang="en-US" sz="2400"/>
              <a:t>下图显示了</a:t>
            </a:r>
            <a:r>
              <a:rPr lang="en-US" altLang="zh-CN" sz="2400"/>
              <a:t>4-</a:t>
            </a:r>
            <a:r>
              <a:rPr lang="zh-CN" altLang="en-US" sz="2400"/>
              <a:t>皇后问题在得到第一个答案状态即终止时实际生成的那部分状态空间树</a:t>
            </a:r>
            <a:r>
              <a:rPr lang="zh-CN" altLang="en-US" sz="2400">
                <a:sym typeface="Wingdings" pitchFamily="2" charset="2"/>
              </a:rPr>
              <a:t>。</a:t>
            </a:r>
          </a:p>
        </p:txBody>
      </p:sp>
      <p:sp>
        <p:nvSpPr>
          <p:cNvPr id="29700" name="椭圆形标注 1"/>
          <p:cNvSpPr>
            <a:spLocks noChangeArrowheads="1"/>
          </p:cNvSpPr>
          <p:nvPr/>
        </p:nvSpPr>
        <p:spPr bwMode="auto">
          <a:xfrm>
            <a:off x="107504" y="5235787"/>
            <a:ext cx="1824038" cy="911225"/>
          </a:xfrm>
          <a:prstGeom prst="wedgeEllipseCallout">
            <a:avLst>
              <a:gd name="adj1" fmla="val 45347"/>
              <a:gd name="adj2" fmla="val -88034"/>
            </a:avLst>
          </a:prstGeom>
          <a:solidFill>
            <a:schemeClr val="bg2"/>
          </a:solidFill>
          <a:ln w="44450" algn="ctr">
            <a:solidFill>
              <a:schemeClr val="tx1"/>
            </a:solidFill>
            <a:round/>
            <a:headEnd/>
            <a:tailEnd type="triangle" w="med" len="med"/>
          </a:ln>
        </p:spPr>
        <p:txBody>
          <a:bodyPr lIns="90000" tIns="46800" rIns="90000" bIns="46800">
            <a:spAutoFit/>
          </a:bodyPr>
          <a:lstStyle/>
          <a:p>
            <a:r>
              <a:rPr lang="en-US" altLang="zh-CN" dirty="0">
                <a:solidFill>
                  <a:srgbClr val="FF0000"/>
                </a:solidFill>
              </a:rPr>
              <a:t>B</a:t>
            </a:r>
            <a:r>
              <a:rPr lang="zh-CN" altLang="en-US" dirty="0">
                <a:solidFill>
                  <a:srgbClr val="FF0000"/>
                </a:solidFill>
              </a:rPr>
              <a:t>代表被剪枝的结点</a:t>
            </a:r>
          </a:p>
        </p:txBody>
      </p:sp>
      <p:sp>
        <p:nvSpPr>
          <p:cNvPr id="29701" name="云形标注 2"/>
          <p:cNvSpPr>
            <a:spLocks noChangeArrowheads="1"/>
          </p:cNvSpPr>
          <p:nvPr/>
        </p:nvSpPr>
        <p:spPr bwMode="auto">
          <a:xfrm>
            <a:off x="5705270" y="4184458"/>
            <a:ext cx="2085975" cy="987425"/>
          </a:xfrm>
          <a:prstGeom prst="cloudCallout">
            <a:avLst>
              <a:gd name="adj1" fmla="val -76310"/>
              <a:gd name="adj2" fmla="val 62500"/>
            </a:avLst>
          </a:prstGeom>
          <a:solidFill>
            <a:schemeClr val="bg2"/>
          </a:solidFill>
          <a:ln w="44450" algn="ctr">
            <a:solidFill>
              <a:schemeClr val="tx1"/>
            </a:solidFill>
            <a:round/>
            <a:headEnd/>
            <a:tailEnd type="triangle" w="med" len="med"/>
          </a:ln>
        </p:spPr>
        <p:txBody>
          <a:bodyPr lIns="90000" tIns="46800" rIns="90000" bIns="46800">
            <a:spAutoFit/>
          </a:bodyPr>
          <a:lstStyle/>
          <a:p>
            <a:r>
              <a:rPr lang="en-US" altLang="zh-CN">
                <a:solidFill>
                  <a:srgbClr val="FF0000"/>
                </a:solidFill>
              </a:rPr>
              <a:t>ans</a:t>
            </a:r>
            <a:r>
              <a:rPr lang="zh-CN" altLang="en-US">
                <a:solidFill>
                  <a:srgbClr val="FF0000"/>
                </a:solidFill>
              </a:rPr>
              <a:t>是第一个答案结点</a:t>
            </a:r>
          </a:p>
        </p:txBody>
      </p:sp>
      <p:sp>
        <p:nvSpPr>
          <p:cNvPr id="7" name="文本框 6">
            <a:extLst>
              <a:ext uri="{FF2B5EF4-FFF2-40B4-BE49-F238E27FC236}">
                <a16:creationId xmlns:a16="http://schemas.microsoft.com/office/drawing/2014/main" id="{61D1F31D-FD39-4F9D-AF44-64CC9742A0D3}"/>
              </a:ext>
            </a:extLst>
          </p:cNvPr>
          <p:cNvSpPr txBox="1"/>
          <p:nvPr/>
        </p:nvSpPr>
        <p:spPr>
          <a:xfrm>
            <a:off x="5465558" y="1514475"/>
            <a:ext cx="3018836" cy="584775"/>
          </a:xfrm>
          <a:prstGeom prst="rect">
            <a:avLst/>
          </a:prstGeom>
          <a:solidFill>
            <a:srgbClr val="FF0000"/>
          </a:solidFill>
          <a:ln w="9525">
            <a:solidFill>
              <a:srgbClr val="FF0000"/>
            </a:solidFill>
            <a:miter lim="800000"/>
            <a:headEnd/>
            <a:tailEnd/>
          </a:ln>
        </p:spPr>
        <p:txBody>
          <a:bodyPr wrap="square">
            <a:spAutoFit/>
          </a:bodyPr>
          <a:lstStyle>
            <a:defPPr>
              <a:defRPr lang="en-US"/>
            </a:defPPr>
            <a:lvl1pPr marR="0" lvl="0" indent="0" defTabSz="914400" fontAlgn="base">
              <a:lnSpc>
                <a:spcPct val="100000"/>
              </a:lnSpc>
              <a:spcBef>
                <a:spcPct val="50000"/>
              </a:spcBef>
              <a:spcAft>
                <a:spcPct val="0"/>
              </a:spcAft>
              <a:buClrTx/>
              <a:buSzTx/>
              <a:buFontTx/>
              <a:buNone/>
              <a:tabLst/>
              <a:defRPr kumimoji="0" sz="2400" b="1" i="0" u="none" strike="noStrike" cap="none" spc="0" normalizeH="0" baseline="0">
                <a:ln>
                  <a:noFill/>
                </a:ln>
                <a:solidFill>
                  <a:srgbClr val="000000"/>
                </a:solidFill>
                <a:effectLst/>
                <a:uLnTx/>
                <a:uFillTx/>
                <a:latin typeface="Arial" charset="0"/>
                <a:ea typeface="楷体_GB2312"/>
                <a:cs typeface="楷体_GB2312"/>
              </a:defRPr>
            </a:lvl1pPr>
          </a:lstStyle>
          <a:p>
            <a:r>
              <a:rPr lang="zh-CN" altLang="en-US" sz="3200" dirty="0">
                <a:solidFill>
                  <a:srgbClr val="FFFF00"/>
                </a:solidFill>
              </a:rPr>
              <a:t>还有其它解吗？</a:t>
            </a:r>
          </a:p>
        </p:txBody>
      </p:sp>
      <p:sp>
        <p:nvSpPr>
          <p:cNvPr id="2" name="文本框 1">
            <a:extLst>
              <a:ext uri="{FF2B5EF4-FFF2-40B4-BE49-F238E27FC236}">
                <a16:creationId xmlns:a16="http://schemas.microsoft.com/office/drawing/2014/main" id="{8DEB4732-1D64-4036-BB4F-80B4F2F9907D}"/>
              </a:ext>
            </a:extLst>
          </p:cNvPr>
          <p:cNvSpPr txBox="1"/>
          <p:nvPr/>
        </p:nvSpPr>
        <p:spPr>
          <a:xfrm>
            <a:off x="5922665" y="2564904"/>
            <a:ext cx="2339102" cy="461665"/>
          </a:xfrm>
          <a:prstGeom prst="rect">
            <a:avLst/>
          </a:prstGeom>
          <a:noFill/>
        </p:spPr>
        <p:txBody>
          <a:bodyPr wrap="none" rtlCol="0">
            <a:spAutoFit/>
          </a:bodyPr>
          <a:lstStyle/>
          <a:p>
            <a:r>
              <a:rPr lang="zh-CN" altLang="en-US" sz="2400" dirty="0"/>
              <a:t>（</a:t>
            </a:r>
            <a:r>
              <a:rPr lang="en-US" altLang="zh-CN" sz="2400" dirty="0"/>
              <a:t>1</a:t>
            </a:r>
            <a:r>
              <a:rPr lang="zh-CN" altLang="en-US" sz="2400" dirty="0"/>
              <a:t>，</a:t>
            </a:r>
            <a:r>
              <a:rPr lang="en-US" altLang="zh-CN" sz="2400" dirty="0"/>
              <a:t>3</a:t>
            </a:r>
            <a:r>
              <a:rPr lang="zh-CN" altLang="en-US" sz="2400" dirty="0"/>
              <a:t>，</a:t>
            </a:r>
            <a:r>
              <a:rPr lang="en-US" altLang="zh-CN" sz="2400" dirty="0"/>
              <a:t>0</a:t>
            </a:r>
            <a:r>
              <a:rPr lang="zh-CN" altLang="en-US" sz="2400" dirty="0"/>
              <a:t>，</a:t>
            </a:r>
            <a:r>
              <a:rPr lang="en-US" altLang="zh-CN" sz="2400" dirty="0"/>
              <a:t>2</a:t>
            </a:r>
            <a:r>
              <a:rPr lang="zh-CN" altLang="en-US" sz="2400" dirty="0"/>
              <a:t>）</a:t>
            </a:r>
          </a:p>
        </p:txBody>
      </p:sp>
      <p:sp>
        <p:nvSpPr>
          <p:cNvPr id="10" name="文本框 9">
            <a:extLst>
              <a:ext uri="{FF2B5EF4-FFF2-40B4-BE49-F238E27FC236}">
                <a16:creationId xmlns:a16="http://schemas.microsoft.com/office/drawing/2014/main" id="{7D31638B-D5AF-452D-B855-328E8C25FCAD}"/>
              </a:ext>
            </a:extLst>
          </p:cNvPr>
          <p:cNvSpPr txBox="1"/>
          <p:nvPr/>
        </p:nvSpPr>
        <p:spPr>
          <a:xfrm>
            <a:off x="5919825" y="3257139"/>
            <a:ext cx="2339102" cy="461665"/>
          </a:xfrm>
          <a:prstGeom prst="rect">
            <a:avLst/>
          </a:prstGeom>
          <a:noFill/>
        </p:spPr>
        <p:txBody>
          <a:bodyPr wrap="none" rtlCol="0">
            <a:spAutoFit/>
          </a:bodyPr>
          <a:lstStyle/>
          <a:p>
            <a:r>
              <a:rPr lang="zh-CN" altLang="en-US" sz="2400" dirty="0"/>
              <a:t>（</a:t>
            </a:r>
            <a:r>
              <a:rPr lang="en-US" altLang="zh-CN" sz="2400" dirty="0"/>
              <a:t>2</a:t>
            </a:r>
            <a:r>
              <a:rPr lang="zh-CN" altLang="en-US" sz="2400" dirty="0"/>
              <a:t>，</a:t>
            </a:r>
            <a:r>
              <a:rPr lang="en-US" altLang="zh-CN" sz="2400" dirty="0"/>
              <a:t>0</a:t>
            </a:r>
            <a:r>
              <a:rPr lang="zh-CN" altLang="en-US" sz="2400" dirty="0"/>
              <a:t>，</a:t>
            </a:r>
            <a:r>
              <a:rPr lang="en-US" altLang="zh-CN" sz="2400" dirty="0"/>
              <a:t>3</a:t>
            </a:r>
            <a:r>
              <a:rPr lang="zh-CN" altLang="en-US" sz="2400" dirty="0"/>
              <a:t>，</a:t>
            </a:r>
            <a:r>
              <a:rPr lang="en-US" altLang="zh-CN" sz="2400" dirty="0"/>
              <a:t>1</a:t>
            </a:r>
            <a:r>
              <a:rPr lang="zh-CN" altLang="en-US" sz="2400" dirty="0"/>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C15E9D32-A665-42BB-9724-DE996A9E3D70}"/>
              </a:ext>
            </a:extLst>
          </p:cNvPr>
          <p:cNvSpPr>
            <a:spLocks noChangeArrowheads="1"/>
          </p:cNvSpPr>
          <p:nvPr/>
        </p:nvSpPr>
        <p:spPr bwMode="auto">
          <a:xfrm>
            <a:off x="1371600" y="60674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35843" name="Picture 9" descr="STATBAR">
            <a:extLst>
              <a:ext uri="{FF2B5EF4-FFF2-40B4-BE49-F238E27FC236}">
                <a16:creationId xmlns:a16="http://schemas.microsoft.com/office/drawing/2014/main" id="{C46DAAF1-00C3-4117-87B1-D203CC75C614}"/>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216" y="459582"/>
            <a:ext cx="6481762"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Rectangle 12">
            <a:extLst>
              <a:ext uri="{FF2B5EF4-FFF2-40B4-BE49-F238E27FC236}">
                <a16:creationId xmlns:a16="http://schemas.microsoft.com/office/drawing/2014/main" id="{245B22B3-6C0F-4387-B00B-327C33C21582}"/>
              </a:ext>
            </a:extLst>
          </p:cNvPr>
          <p:cNvSpPr>
            <a:spLocks noChangeArrowheads="1"/>
          </p:cNvSpPr>
          <p:nvPr/>
        </p:nvSpPr>
        <p:spPr bwMode="auto">
          <a:xfrm>
            <a:off x="762000" y="598488"/>
            <a:ext cx="4398961" cy="4662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sz="2200" dirty="0"/>
              <a:t>bool Queen:: Place(int k)</a:t>
            </a:r>
          </a:p>
          <a:p>
            <a:pPr eaLnBrk="1" hangingPunct="1">
              <a:lnSpc>
                <a:spcPct val="110000"/>
              </a:lnSpc>
            </a:pPr>
            <a:r>
              <a:rPr lang="en-US" altLang="zh-CN" sz="2200" dirty="0"/>
              <a:t>  { for (int j = 1; j &lt; k; </a:t>
            </a:r>
            <a:r>
              <a:rPr lang="en-US" altLang="zh-CN" sz="2200" dirty="0" err="1"/>
              <a:t>j++</a:t>
            </a:r>
            <a:r>
              <a:rPr lang="en-US" altLang="zh-CN" sz="2200" dirty="0"/>
              <a:t>)</a:t>
            </a:r>
          </a:p>
          <a:p>
            <a:pPr eaLnBrk="1" hangingPunct="1">
              <a:lnSpc>
                <a:spcPct val="110000"/>
              </a:lnSpc>
            </a:pPr>
            <a:r>
              <a:rPr lang="en-US" altLang="zh-CN" sz="2200" dirty="0"/>
              <a:t>      </a:t>
            </a:r>
            <a:r>
              <a:rPr lang="en-US" altLang="zh-CN" sz="2200" dirty="0">
                <a:solidFill>
                  <a:srgbClr val="FF0000"/>
                </a:solidFill>
              </a:rPr>
              <a:t>if ((abs(k-j) = = abs(x[j] - x[k])) </a:t>
            </a:r>
          </a:p>
          <a:p>
            <a:pPr eaLnBrk="1" hangingPunct="1">
              <a:lnSpc>
                <a:spcPct val="110000"/>
              </a:lnSpc>
            </a:pPr>
            <a:r>
              <a:rPr lang="en-US" altLang="zh-CN" sz="2200" dirty="0"/>
              <a:t>        </a:t>
            </a:r>
            <a:r>
              <a:rPr lang="en-US" altLang="zh-CN" sz="2200" dirty="0">
                <a:solidFill>
                  <a:srgbClr val="FF0000"/>
                </a:solidFill>
              </a:rPr>
              <a:t>||(x[j] = = x[ k] ) </a:t>
            </a:r>
            <a:r>
              <a:rPr lang="en-US" altLang="zh-CN" sz="2200" dirty="0"/>
              <a:t>) return false;</a:t>
            </a:r>
          </a:p>
          <a:p>
            <a:pPr eaLnBrk="1" hangingPunct="1">
              <a:lnSpc>
                <a:spcPct val="110000"/>
              </a:lnSpc>
            </a:pPr>
            <a:r>
              <a:rPr lang="en-US" altLang="zh-CN" sz="2200" dirty="0"/>
              <a:t>   return true; }</a:t>
            </a:r>
          </a:p>
          <a:p>
            <a:pPr eaLnBrk="1" hangingPunct="1"/>
            <a:r>
              <a:rPr lang="en-US" altLang="zh-CN" sz="2200" dirty="0"/>
              <a:t> </a:t>
            </a:r>
          </a:p>
          <a:p>
            <a:pPr eaLnBrk="1" hangingPunct="1"/>
            <a:r>
              <a:rPr lang="en-US" altLang="zh-CN" sz="2200" dirty="0"/>
              <a:t>void Queen:: Backtrack(int t)</a:t>
            </a:r>
          </a:p>
          <a:p>
            <a:pPr eaLnBrk="1" hangingPunct="1"/>
            <a:r>
              <a:rPr lang="en-US" altLang="zh-CN" sz="2200" dirty="0"/>
              <a:t>{ </a:t>
            </a:r>
            <a:r>
              <a:rPr lang="en-US" altLang="zh-CN" sz="2200" dirty="0">
                <a:solidFill>
                  <a:srgbClr val="FF0000"/>
                </a:solidFill>
              </a:rPr>
              <a:t>if (t &gt; n) sum++;</a:t>
            </a:r>
          </a:p>
          <a:p>
            <a:pPr eaLnBrk="1" hangingPunct="1"/>
            <a:r>
              <a:rPr lang="en-US" altLang="zh-CN" sz="2200" dirty="0"/>
              <a:t>      else</a:t>
            </a:r>
          </a:p>
          <a:p>
            <a:pPr eaLnBrk="1" hangingPunct="1"/>
            <a:r>
              <a:rPr lang="en-US" altLang="zh-CN" sz="2200" dirty="0"/>
              <a:t>        for (int </a:t>
            </a:r>
            <a:r>
              <a:rPr lang="en-US" altLang="zh-CN" sz="2200" dirty="0" err="1"/>
              <a:t>i</a:t>
            </a:r>
            <a:r>
              <a:rPr lang="en-US" altLang="zh-CN" sz="2200" dirty="0"/>
              <a:t>=1;i &lt; = </a:t>
            </a:r>
            <a:r>
              <a:rPr lang="en-US" altLang="zh-CN" sz="2200" dirty="0" err="1"/>
              <a:t>n;i</a:t>
            </a:r>
            <a:r>
              <a:rPr lang="en-US" altLang="zh-CN" sz="2200" dirty="0"/>
              <a:t>++) {</a:t>
            </a:r>
          </a:p>
          <a:p>
            <a:pPr eaLnBrk="1" hangingPunct="1"/>
            <a:r>
              <a:rPr lang="en-US" altLang="zh-CN" sz="2200" dirty="0"/>
              <a:t>           x[t] = </a:t>
            </a:r>
            <a:r>
              <a:rPr lang="en-US" altLang="zh-CN" sz="2200" dirty="0" err="1"/>
              <a:t>i</a:t>
            </a:r>
            <a:r>
              <a:rPr lang="en-US" altLang="zh-CN" sz="2200" dirty="0"/>
              <a:t>;</a:t>
            </a:r>
          </a:p>
          <a:p>
            <a:pPr eaLnBrk="1" hangingPunct="1"/>
            <a:r>
              <a:rPr lang="en-US" altLang="zh-CN" sz="2200" dirty="0"/>
              <a:t>           if (Place(t)) Backtrack(t + 1) }</a:t>
            </a:r>
          </a:p>
          <a:p>
            <a:pPr eaLnBrk="1" hangingPunct="1"/>
            <a:r>
              <a:rPr lang="en-US" altLang="zh-CN" sz="2200" dirty="0"/>
              <a:t>}</a:t>
            </a:r>
          </a:p>
        </p:txBody>
      </p:sp>
      <p:sp>
        <p:nvSpPr>
          <p:cNvPr id="35845" name="Rectangle 14">
            <a:extLst>
              <a:ext uri="{FF2B5EF4-FFF2-40B4-BE49-F238E27FC236}">
                <a16:creationId xmlns:a16="http://schemas.microsoft.com/office/drawing/2014/main" id="{C5FEEF79-DD0B-4FDA-9FB5-831BE5CBC676}"/>
              </a:ext>
            </a:extLst>
          </p:cNvPr>
          <p:cNvSpPr>
            <a:spLocks noChangeArrowheads="1"/>
          </p:cNvSpPr>
          <p:nvPr/>
        </p:nvSpPr>
        <p:spPr bwMode="auto">
          <a:xfrm>
            <a:off x="5334000" y="625475"/>
            <a:ext cx="3209925" cy="4456113"/>
          </a:xfrm>
          <a:prstGeom prst="rect">
            <a:avLst/>
          </a:prstGeom>
          <a:solidFill>
            <a:srgbClr val="FFFF99"/>
          </a:solidFill>
          <a:ln w="9525">
            <a:solidFill>
              <a:srgbClr val="990000"/>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a:t> int nQueen(int n)</a:t>
            </a:r>
          </a:p>
          <a:p>
            <a:pPr eaLnBrk="1" hangingPunct="1"/>
            <a:r>
              <a:rPr lang="en-US" altLang="zh-CN" sz="2200"/>
              <a:t>    {</a:t>
            </a:r>
          </a:p>
          <a:p>
            <a:pPr eaLnBrk="1" hangingPunct="1"/>
            <a:r>
              <a:rPr lang="en-US" altLang="zh-CN" sz="2200"/>
              <a:t>    QueenX</a:t>
            </a:r>
            <a:r>
              <a:rPr lang="zh-CN" altLang="en-US" sz="2200"/>
              <a:t>；</a:t>
            </a:r>
          </a:p>
          <a:p>
            <a:pPr eaLnBrk="1" hangingPunct="1"/>
            <a:r>
              <a:rPr lang="zh-CN" altLang="en-US" sz="2200"/>
              <a:t>    </a:t>
            </a:r>
            <a:r>
              <a:rPr lang="en-US" altLang="zh-CN" sz="2200">
                <a:solidFill>
                  <a:srgbClr val="990000"/>
                </a:solidFill>
                <a:latin typeface="楷体_GB2312" pitchFamily="49" charset="-122"/>
                <a:ea typeface="楷体_GB2312" pitchFamily="49" charset="-122"/>
              </a:rPr>
              <a:t>//</a:t>
            </a:r>
            <a:r>
              <a:rPr lang="zh-CN" altLang="en-US" sz="2200">
                <a:solidFill>
                  <a:srgbClr val="990000"/>
                </a:solidFill>
                <a:latin typeface="楷体_GB2312" pitchFamily="49" charset="-122"/>
                <a:ea typeface="楷体_GB2312" pitchFamily="49" charset="-122"/>
              </a:rPr>
              <a:t>初始化</a:t>
            </a:r>
            <a:r>
              <a:rPr lang="en-US" altLang="zh-CN" sz="2200">
                <a:solidFill>
                  <a:srgbClr val="990000"/>
                </a:solidFill>
                <a:latin typeface="楷体_GB2312" pitchFamily="49" charset="-122"/>
                <a:ea typeface="楷体_GB2312" pitchFamily="49" charset="-122"/>
              </a:rPr>
              <a:t>X</a:t>
            </a:r>
            <a:r>
              <a:rPr lang="en-US" altLang="zh-CN" sz="2200"/>
              <a:t>    </a:t>
            </a:r>
          </a:p>
          <a:p>
            <a:pPr eaLnBrk="1" hangingPunct="1"/>
            <a:r>
              <a:rPr lang="en-US" altLang="zh-CN" sz="2200"/>
              <a:t>    X. n=n</a:t>
            </a:r>
            <a:r>
              <a:rPr lang="zh-CN" altLang="en-US" sz="2200"/>
              <a:t>；</a:t>
            </a:r>
            <a:r>
              <a:rPr lang="en-US" altLang="zh-CN" sz="2200"/>
              <a:t>//</a:t>
            </a:r>
            <a:r>
              <a:rPr lang="zh-CN" altLang="en-US" sz="2000">
                <a:solidFill>
                  <a:srgbClr val="990000"/>
                </a:solidFill>
                <a:latin typeface="楷体_GB2312" pitchFamily="49" charset="-122"/>
                <a:ea typeface="楷体_GB2312" pitchFamily="49" charset="-122"/>
              </a:rPr>
              <a:t>皇后个数</a:t>
            </a:r>
            <a:endParaRPr lang="zh-CN" altLang="en-US" sz="2200"/>
          </a:p>
          <a:p>
            <a:pPr eaLnBrk="1" hangingPunct="1"/>
            <a:r>
              <a:rPr lang="zh-CN" altLang="en-US" sz="2200"/>
              <a:t>    </a:t>
            </a:r>
            <a:r>
              <a:rPr lang="en-US" altLang="zh-CN" sz="2200"/>
              <a:t>X. sum=0</a:t>
            </a:r>
            <a:r>
              <a:rPr lang="zh-CN" altLang="en-US" sz="2200"/>
              <a:t>；</a:t>
            </a:r>
          </a:p>
          <a:p>
            <a:pPr eaLnBrk="1" hangingPunct="1"/>
            <a:r>
              <a:rPr lang="zh-CN" altLang="en-US" sz="2200"/>
              <a:t>    </a:t>
            </a:r>
            <a:r>
              <a:rPr lang="en-US" altLang="zh-CN" sz="2200"/>
              <a:t>int*p=new int [n+1]</a:t>
            </a:r>
            <a:r>
              <a:rPr lang="zh-CN" altLang="en-US" sz="2200"/>
              <a:t>；</a:t>
            </a:r>
          </a:p>
          <a:p>
            <a:pPr eaLnBrk="1" hangingPunct="1"/>
            <a:r>
              <a:rPr lang="zh-CN" altLang="en-US" sz="2200"/>
              <a:t>    </a:t>
            </a:r>
            <a:r>
              <a:rPr lang="en-US" altLang="zh-CN" sz="2200"/>
              <a:t>for(int i=0</a:t>
            </a:r>
            <a:r>
              <a:rPr lang="zh-CN" altLang="en-US" sz="2200"/>
              <a:t>；</a:t>
            </a:r>
            <a:r>
              <a:rPr lang="en-US" altLang="zh-CN" sz="2200"/>
              <a:t>i&lt;=n</a:t>
            </a:r>
            <a:r>
              <a:rPr lang="zh-CN" altLang="en-US" sz="2200"/>
              <a:t>；</a:t>
            </a:r>
            <a:r>
              <a:rPr lang="en-US" altLang="zh-CN" sz="2200"/>
              <a:t>i++)</a:t>
            </a:r>
          </a:p>
          <a:p>
            <a:pPr eaLnBrk="1" hangingPunct="1"/>
            <a:r>
              <a:rPr lang="en-US" altLang="zh-CN" sz="2200"/>
              <a:t>      p[i]= 0</a:t>
            </a:r>
            <a:r>
              <a:rPr lang="zh-CN" altLang="en-US" sz="2200"/>
              <a:t>；</a:t>
            </a:r>
          </a:p>
          <a:p>
            <a:pPr eaLnBrk="1" hangingPunct="1"/>
            <a:r>
              <a:rPr lang="zh-CN" altLang="en-US" sz="2200"/>
              <a:t>    </a:t>
            </a:r>
            <a:r>
              <a:rPr lang="en-US" altLang="zh-CN" sz="2200"/>
              <a:t>X.x=p</a:t>
            </a:r>
            <a:r>
              <a:rPr lang="zh-CN" altLang="en-US" sz="2200"/>
              <a:t>；</a:t>
            </a:r>
          </a:p>
          <a:p>
            <a:pPr eaLnBrk="1" hangingPunct="1"/>
            <a:r>
              <a:rPr lang="zh-CN" altLang="en-US" sz="2200"/>
              <a:t>    </a:t>
            </a:r>
            <a:r>
              <a:rPr lang="en-US" altLang="zh-CN" sz="2200"/>
              <a:t>X.Backtrack(1)</a:t>
            </a:r>
            <a:r>
              <a:rPr lang="zh-CN" altLang="en-US" sz="2200"/>
              <a:t>；</a:t>
            </a:r>
          </a:p>
          <a:p>
            <a:pPr eaLnBrk="1" hangingPunct="1"/>
            <a:r>
              <a:rPr lang="zh-CN" altLang="en-US" sz="2200"/>
              <a:t>    </a:t>
            </a:r>
            <a:r>
              <a:rPr lang="en-US" altLang="zh-CN" sz="2200"/>
              <a:t>delete [] p</a:t>
            </a:r>
            <a:r>
              <a:rPr lang="zh-CN" altLang="en-US" sz="2200"/>
              <a:t>；</a:t>
            </a:r>
          </a:p>
          <a:p>
            <a:pPr eaLnBrk="1" hangingPunct="1"/>
            <a:r>
              <a:rPr lang="zh-CN" altLang="en-US" sz="2200"/>
              <a:t>    </a:t>
            </a:r>
            <a:r>
              <a:rPr lang="en-US" altLang="zh-CN" sz="2200"/>
              <a:t>returnX. sum</a:t>
            </a:r>
            <a:r>
              <a:rPr lang="zh-CN" altLang="en-US" sz="2200"/>
              <a:t>；</a:t>
            </a:r>
            <a:r>
              <a:rPr lang="en-US" altLang="zh-CN" sz="2200"/>
              <a:t>}</a:t>
            </a:r>
          </a:p>
        </p:txBody>
      </p:sp>
      <p:sp>
        <p:nvSpPr>
          <p:cNvPr id="35846" name="Rectangle 15">
            <a:extLst>
              <a:ext uri="{FF2B5EF4-FFF2-40B4-BE49-F238E27FC236}">
                <a16:creationId xmlns:a16="http://schemas.microsoft.com/office/drawing/2014/main" id="{37FB74FC-2128-4C55-B9B7-351C4FE08D4D}"/>
              </a:ext>
            </a:extLst>
          </p:cNvPr>
          <p:cNvSpPr>
            <a:spLocks noChangeArrowheads="1"/>
          </p:cNvSpPr>
          <p:nvPr/>
        </p:nvSpPr>
        <p:spPr bwMode="auto">
          <a:xfrm>
            <a:off x="555625" y="7938"/>
            <a:ext cx="32369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latin typeface="黑体" panose="02010609060101010101" pitchFamily="49" charset="-122"/>
                <a:ea typeface="黑体" panose="02010609060101010101" pitchFamily="49" charset="-122"/>
              </a:rPr>
              <a:t>n</a:t>
            </a:r>
            <a:r>
              <a:rPr lang="zh-CN" altLang="en-US" sz="2800" b="1">
                <a:latin typeface="黑体" panose="02010609060101010101" pitchFamily="49" charset="-122"/>
                <a:ea typeface="黑体" panose="02010609060101010101" pitchFamily="49" charset="-122"/>
              </a:rPr>
              <a:t>后问题的回溯算法</a:t>
            </a:r>
          </a:p>
        </p:txBody>
      </p:sp>
      <p:sp>
        <p:nvSpPr>
          <p:cNvPr id="35847" name="Line 17">
            <a:extLst>
              <a:ext uri="{FF2B5EF4-FFF2-40B4-BE49-F238E27FC236}">
                <a16:creationId xmlns:a16="http://schemas.microsoft.com/office/drawing/2014/main" id="{D6883F9E-8A8C-4DFC-864D-ABE6D226710A}"/>
              </a:ext>
            </a:extLst>
          </p:cNvPr>
          <p:cNvSpPr>
            <a:spLocks noChangeShapeType="1"/>
          </p:cNvSpPr>
          <p:nvPr/>
        </p:nvSpPr>
        <p:spPr bwMode="auto">
          <a:xfrm>
            <a:off x="685800" y="5197475"/>
            <a:ext cx="53340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8A547068-5090-4D95-8A9A-AC7A4B7F5F58}"/>
              </a:ext>
            </a:extLst>
          </p:cNvPr>
          <p:cNvSpPr>
            <a:spLocks noGrp="1"/>
          </p:cNvSpPr>
          <p:nvPr>
            <p:ph type="dt" sz="half" idx="10"/>
          </p:nvPr>
        </p:nvSpPr>
        <p:spPr/>
        <p:txBody>
          <a:bodyPr/>
          <a:lstStyle/>
          <a:p>
            <a:fld id="{F8EB259F-114A-4886-A56A-867FB3B877DC}" type="datetime1">
              <a:rPr lang="zh-CN" altLang="en-US" smtClean="0"/>
              <a:t>2021/11/5</a:t>
            </a:fld>
            <a:endParaRPr lang="zh-CN" altLang="en-US"/>
          </a:p>
        </p:txBody>
      </p:sp>
      <p:sp>
        <p:nvSpPr>
          <p:cNvPr id="4" name="页脚占位符 3">
            <a:extLst>
              <a:ext uri="{FF2B5EF4-FFF2-40B4-BE49-F238E27FC236}">
                <a16:creationId xmlns:a16="http://schemas.microsoft.com/office/drawing/2014/main" id="{D2A14379-4FAD-4867-A067-1626CA87B54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ED9B281-B2D0-4BE0-92F8-32F8CC0A49DB}"/>
              </a:ext>
            </a:extLst>
          </p:cNvPr>
          <p:cNvSpPr>
            <a:spLocks noGrp="1"/>
          </p:cNvSpPr>
          <p:nvPr>
            <p:ph type="sldNum" sz="quarter" idx="12"/>
          </p:nvPr>
        </p:nvSpPr>
        <p:spPr/>
        <p:txBody>
          <a:bodyPr/>
          <a:lstStyle/>
          <a:p>
            <a:pPr>
              <a:defRPr/>
            </a:pPr>
            <a:fld id="{AEE66864-D76B-49C5-8D3E-C0AE7DC4A540}" type="slidenum">
              <a:rPr lang="zh-CN" altLang="en-US" smtClean="0"/>
              <a:pPr>
                <a:defRPr/>
              </a:pPr>
              <a:t>6</a:t>
            </a:fld>
            <a:endParaRPr lang="zh-CN" altLang="en-US"/>
          </a:p>
        </p:txBody>
      </p:sp>
      <p:sp>
        <p:nvSpPr>
          <p:cNvPr id="7" name="矩形 6">
            <a:extLst>
              <a:ext uri="{FF2B5EF4-FFF2-40B4-BE49-F238E27FC236}">
                <a16:creationId xmlns:a16="http://schemas.microsoft.com/office/drawing/2014/main" id="{5C378E81-4966-4A31-AA2B-2CCD44323AF8}"/>
              </a:ext>
            </a:extLst>
          </p:cNvPr>
          <p:cNvSpPr/>
          <p:nvPr/>
        </p:nvSpPr>
        <p:spPr>
          <a:xfrm>
            <a:off x="113654" y="1412776"/>
            <a:ext cx="4067944" cy="4724400"/>
          </a:xfrm>
          <a:prstGeom prst="rect">
            <a:avLst/>
          </a:prstGeom>
          <a:solidFill>
            <a:schemeClr val="bg1"/>
          </a:solidFill>
          <a:ln w="9525" cap="flat" cmpd="sng">
            <a:solidFill>
              <a:srgbClr val="0000FF"/>
            </a:solidFill>
            <a:prstDash val="solid"/>
            <a:miter/>
            <a:headEnd type="none" w="med" len="med"/>
            <a:tailEnd type="none" w="med" len="med"/>
          </a:ln>
        </p:spPr>
        <p:txBody>
          <a:bodyPr anchor="ctr"/>
          <a:lstStyle>
            <a:lvl1pPr marL="0" lvl="0" indent="0" algn="ctr" defTabSz="914400" rtl="0" eaLnBrk="1" fontAlgn="base" latinLnBrk="0" hangingPunct="1">
              <a:lnSpc>
                <a:spcPct val="90000"/>
              </a:lnSpc>
              <a:spcBef>
                <a:spcPct val="0"/>
              </a:spcBef>
              <a:spcAft>
                <a:spcPct val="0"/>
              </a:spcAft>
              <a:buNone/>
              <a:defRPr sz="5200" b="1" u="none" kern="1200" baseline="0">
                <a:solidFill>
                  <a:schemeClr val="tx2"/>
                </a:solidFill>
                <a:effectLst>
                  <a:outerShdw blurRad="38100" dist="38100" dir="2700000">
                    <a:srgbClr val="C0C0C0"/>
                  </a:outerShdw>
                </a:effectLst>
                <a:latin typeface="Verdana" panose="020B0604030504040204" pitchFamily="34" charset="0"/>
                <a:ea typeface="宋体" panose="02010600030101010101" pitchFamily="2" charset="-122"/>
              </a:defRPr>
            </a:lvl1pPr>
          </a:lstStyle>
          <a:p>
            <a:pPr lvl="0" algn="l"/>
            <a:r>
              <a:rPr lang="en-US" altLang="zh-CN" sz="2400" dirty="0">
                <a:solidFill>
                  <a:srgbClr val="000000"/>
                </a:solidFill>
                <a:effectLst/>
                <a:latin typeface="Times New Roman" panose="02020603050405020304" charset="0"/>
              </a:rPr>
              <a:t>Backtrack(int </a:t>
            </a:r>
            <a:r>
              <a:rPr lang="en-US" altLang="zh-CN" sz="2400" dirty="0" err="1">
                <a:solidFill>
                  <a:srgbClr val="000000"/>
                </a:solidFill>
                <a:effectLst/>
                <a:latin typeface="Times New Roman" panose="02020603050405020304" charset="0"/>
              </a:rPr>
              <a:t>i</a:t>
            </a:r>
            <a:r>
              <a:rPr lang="en-US" altLang="zh-CN" sz="2400" dirty="0">
                <a:solidFill>
                  <a:srgbClr val="000000"/>
                </a:solidFill>
                <a:effectLst/>
                <a:latin typeface="Times New Roman" panose="02020603050405020304" charset="0"/>
              </a:rPr>
              <a:t>)</a:t>
            </a:r>
            <a:br>
              <a:rPr lang="en-US" altLang="zh-CN" sz="2400" dirty="0">
                <a:solidFill>
                  <a:srgbClr val="000000"/>
                </a:solidFill>
                <a:effectLst/>
                <a:latin typeface="Times New Roman" panose="02020603050405020304" charset="0"/>
              </a:rPr>
            </a:br>
            <a:r>
              <a:rPr lang="en-US" altLang="zh-CN" sz="2400" dirty="0">
                <a:solidFill>
                  <a:srgbClr val="000000"/>
                </a:solidFill>
                <a:effectLst/>
                <a:latin typeface="Times New Roman" panose="02020603050405020304" charset="0"/>
              </a:rPr>
              <a:t>{ if (</a:t>
            </a:r>
            <a:r>
              <a:rPr lang="en-US" altLang="zh-CN" sz="2400" dirty="0" err="1">
                <a:solidFill>
                  <a:srgbClr val="000000"/>
                </a:solidFill>
                <a:effectLst/>
                <a:latin typeface="Times New Roman" panose="02020603050405020304" charset="0"/>
              </a:rPr>
              <a:t>i</a:t>
            </a:r>
            <a:r>
              <a:rPr lang="en-US" altLang="zh-CN" sz="2400" dirty="0">
                <a:solidFill>
                  <a:srgbClr val="000000"/>
                </a:solidFill>
                <a:effectLst/>
                <a:latin typeface="Times New Roman" panose="02020603050405020304" charset="0"/>
              </a:rPr>
              <a:t> &gt; n) </a:t>
            </a:r>
            <a:br>
              <a:rPr lang="en-US" altLang="zh-CN" sz="2400" dirty="0">
                <a:solidFill>
                  <a:srgbClr val="000000"/>
                </a:solidFill>
                <a:effectLst/>
                <a:latin typeface="Times New Roman" panose="02020603050405020304" charset="0"/>
              </a:rPr>
            </a:br>
            <a:r>
              <a:rPr lang="en-US" altLang="zh-CN" sz="2400" dirty="0">
                <a:solidFill>
                  <a:srgbClr val="000000"/>
                </a:solidFill>
                <a:effectLst/>
                <a:latin typeface="Times New Roman" panose="02020603050405020304" charset="0"/>
              </a:rPr>
              <a:t>      { </a:t>
            </a:r>
            <a:r>
              <a:rPr lang="en-US" altLang="zh-CN" sz="2400" dirty="0" err="1">
                <a:solidFill>
                  <a:srgbClr val="000000"/>
                </a:solidFill>
                <a:effectLst/>
                <a:latin typeface="Times New Roman" panose="02020603050405020304" charset="0"/>
              </a:rPr>
              <a:t>bestp</a:t>
            </a:r>
            <a:r>
              <a:rPr lang="en-US" altLang="zh-CN" sz="2400" dirty="0">
                <a:solidFill>
                  <a:srgbClr val="000000"/>
                </a:solidFill>
                <a:effectLst/>
                <a:latin typeface="Times New Roman" panose="02020603050405020304" charset="0"/>
              </a:rPr>
              <a:t>=cp; return;}</a:t>
            </a:r>
            <a:r>
              <a:rPr lang="en-US" altLang="zh-CN" sz="2400" dirty="0">
                <a:effectLst/>
                <a:latin typeface="Times New Roman" panose="02020603050405020304" charset="0"/>
              </a:rPr>
              <a:t> </a:t>
            </a:r>
            <a:br>
              <a:rPr lang="en-US" altLang="zh-CN" sz="2400" dirty="0">
                <a:effectLst/>
                <a:latin typeface="Times New Roman" panose="02020603050405020304" charset="0"/>
              </a:rPr>
            </a:br>
            <a:r>
              <a:rPr lang="en-US" altLang="zh-CN" sz="2400" dirty="0">
                <a:effectLst/>
                <a:latin typeface="Times New Roman" panose="02020603050405020304" charset="0"/>
              </a:rPr>
              <a:t>  </a:t>
            </a:r>
            <a:r>
              <a:rPr lang="en-US" altLang="zh-CN" sz="2400" dirty="0">
                <a:solidFill>
                  <a:srgbClr val="000000"/>
                </a:solidFill>
                <a:effectLst/>
                <a:latin typeface="Times New Roman" panose="02020603050405020304" charset="0"/>
              </a:rPr>
              <a:t>if (</a:t>
            </a:r>
            <a:r>
              <a:rPr lang="en-US" altLang="zh-CN" sz="2400" dirty="0" err="1">
                <a:solidFill>
                  <a:srgbClr val="FF0066"/>
                </a:solidFill>
                <a:effectLst/>
                <a:latin typeface="Times New Roman" panose="02020603050405020304" charset="0"/>
              </a:rPr>
              <a:t>cw+w</a:t>
            </a:r>
            <a:r>
              <a:rPr lang="en-US" altLang="zh-CN" sz="2400" dirty="0">
                <a:solidFill>
                  <a:srgbClr val="FF0066"/>
                </a:solidFill>
                <a:effectLst/>
                <a:latin typeface="Times New Roman" panose="02020603050405020304" charset="0"/>
              </a:rPr>
              <a:t>[</a:t>
            </a:r>
            <a:r>
              <a:rPr lang="en-US" altLang="zh-CN" sz="2400" dirty="0" err="1">
                <a:solidFill>
                  <a:srgbClr val="FF0066"/>
                </a:solidFill>
                <a:effectLst/>
                <a:latin typeface="Times New Roman" panose="02020603050405020304" charset="0"/>
              </a:rPr>
              <a:t>i</a:t>
            </a:r>
            <a:r>
              <a:rPr lang="en-US" altLang="zh-CN" sz="2400" dirty="0">
                <a:solidFill>
                  <a:srgbClr val="FF0066"/>
                </a:solidFill>
                <a:effectLst/>
                <a:latin typeface="Times New Roman" panose="02020603050405020304" charset="0"/>
              </a:rPr>
              <a:t>]&lt;=c</a:t>
            </a:r>
            <a:r>
              <a:rPr lang="en-US" altLang="zh-CN" sz="2400" dirty="0">
                <a:effectLst/>
                <a:latin typeface="Times New Roman" panose="02020603050405020304" charset="0"/>
              </a:rPr>
              <a:t>) </a:t>
            </a:r>
            <a:r>
              <a:rPr lang="en-US" altLang="zh-CN" sz="2400" dirty="0">
                <a:solidFill>
                  <a:schemeClr val="tx1"/>
                </a:solidFill>
                <a:effectLst/>
                <a:latin typeface="Times New Roman" panose="02020603050405020304" charset="0"/>
              </a:rPr>
              <a:t>{</a:t>
            </a:r>
            <a:r>
              <a:rPr lang="en-US" altLang="zh-CN" sz="2400" dirty="0">
                <a:solidFill>
                  <a:srgbClr val="0000FF"/>
                </a:solidFill>
                <a:effectLst/>
                <a:latin typeface="Times New Roman" panose="02020603050405020304" charset="0"/>
              </a:rPr>
              <a:t>//x[</a:t>
            </a:r>
            <a:r>
              <a:rPr lang="en-US" altLang="zh-CN" sz="2400" dirty="0" err="1">
                <a:solidFill>
                  <a:srgbClr val="0000FF"/>
                </a:solidFill>
                <a:effectLst/>
                <a:latin typeface="Times New Roman" panose="02020603050405020304" charset="0"/>
              </a:rPr>
              <a:t>i</a:t>
            </a:r>
            <a:r>
              <a:rPr lang="en-US" altLang="zh-CN" sz="2400" dirty="0">
                <a:solidFill>
                  <a:srgbClr val="0000FF"/>
                </a:solidFill>
                <a:effectLst/>
                <a:latin typeface="Times New Roman" panose="02020603050405020304" charset="0"/>
              </a:rPr>
              <a:t>]=1</a:t>
            </a:r>
            <a:r>
              <a:rPr lang="en-US" altLang="zh-CN" sz="2400" dirty="0">
                <a:effectLst/>
                <a:latin typeface="Times New Roman" panose="02020603050405020304" charset="0"/>
              </a:rPr>
              <a:t> </a:t>
            </a:r>
            <a:br>
              <a:rPr lang="en-US" altLang="zh-CN" sz="2400" dirty="0">
                <a:effectLst/>
                <a:latin typeface="Times New Roman" panose="02020603050405020304" charset="0"/>
              </a:rPr>
            </a:br>
            <a:r>
              <a:rPr lang="en-US" altLang="zh-CN" sz="2400" dirty="0">
                <a:effectLst/>
                <a:latin typeface="Times New Roman" panose="02020603050405020304" charset="0"/>
              </a:rPr>
              <a:t>        </a:t>
            </a:r>
            <a:r>
              <a:rPr lang="en-US" altLang="zh-CN" sz="2400" dirty="0" err="1">
                <a:solidFill>
                  <a:srgbClr val="000000"/>
                </a:solidFill>
                <a:effectLst/>
                <a:latin typeface="Times New Roman" panose="02020603050405020304" charset="0"/>
              </a:rPr>
              <a:t>cw</a:t>
            </a:r>
            <a:r>
              <a:rPr lang="en-US" altLang="zh-CN" sz="2400" dirty="0">
                <a:solidFill>
                  <a:srgbClr val="000000"/>
                </a:solidFill>
                <a:effectLst/>
                <a:latin typeface="Times New Roman" panose="02020603050405020304" charset="0"/>
              </a:rPr>
              <a:t>+=w[</a:t>
            </a:r>
            <a:r>
              <a:rPr lang="en-US" altLang="zh-CN" sz="2400" dirty="0" err="1">
                <a:solidFill>
                  <a:srgbClr val="000000"/>
                </a:solidFill>
                <a:effectLst/>
                <a:latin typeface="Times New Roman" panose="02020603050405020304" charset="0"/>
              </a:rPr>
              <a:t>i</a:t>
            </a:r>
            <a:r>
              <a:rPr lang="en-US" altLang="zh-CN" sz="2400" dirty="0">
                <a:solidFill>
                  <a:srgbClr val="000000"/>
                </a:solidFill>
                <a:effectLst/>
                <a:latin typeface="Times New Roman" panose="02020603050405020304" charset="0"/>
              </a:rPr>
              <a:t>];  cp+=p[</a:t>
            </a:r>
            <a:r>
              <a:rPr lang="en-US" altLang="zh-CN" sz="2400" dirty="0" err="1">
                <a:solidFill>
                  <a:srgbClr val="000000"/>
                </a:solidFill>
                <a:effectLst/>
                <a:latin typeface="Times New Roman" panose="02020603050405020304" charset="0"/>
              </a:rPr>
              <a:t>i</a:t>
            </a:r>
            <a:r>
              <a:rPr lang="en-US" altLang="zh-CN" sz="2400" dirty="0">
                <a:solidFill>
                  <a:srgbClr val="000000"/>
                </a:solidFill>
                <a:effectLst/>
                <a:latin typeface="Times New Roman" panose="02020603050405020304" charset="0"/>
              </a:rPr>
              <a:t>]; </a:t>
            </a:r>
            <a:br>
              <a:rPr lang="en-US" altLang="zh-CN" sz="2400" dirty="0">
                <a:solidFill>
                  <a:srgbClr val="000000"/>
                </a:solidFill>
                <a:effectLst/>
                <a:latin typeface="Times New Roman" panose="02020603050405020304" charset="0"/>
              </a:rPr>
            </a:br>
            <a:r>
              <a:rPr lang="en-US" altLang="zh-CN" sz="2400" dirty="0">
                <a:solidFill>
                  <a:srgbClr val="000000"/>
                </a:solidFill>
                <a:effectLst/>
                <a:latin typeface="Times New Roman" panose="02020603050405020304" charset="0"/>
              </a:rPr>
              <a:t>        Backtrack(i+1);</a:t>
            </a:r>
            <a:br>
              <a:rPr lang="en-US" altLang="zh-CN" sz="2400" dirty="0">
                <a:solidFill>
                  <a:srgbClr val="000000"/>
                </a:solidFill>
                <a:effectLst/>
                <a:latin typeface="Times New Roman" panose="02020603050405020304" charset="0"/>
              </a:rPr>
            </a:br>
            <a:r>
              <a:rPr lang="en-US" altLang="zh-CN" sz="2400" dirty="0">
                <a:solidFill>
                  <a:srgbClr val="000000"/>
                </a:solidFill>
                <a:effectLst/>
                <a:latin typeface="Times New Roman" panose="02020603050405020304" charset="0"/>
              </a:rPr>
              <a:t>        </a:t>
            </a:r>
            <a:r>
              <a:rPr lang="en-US" altLang="zh-CN" sz="2400" dirty="0" err="1">
                <a:solidFill>
                  <a:srgbClr val="000000"/>
                </a:solidFill>
                <a:effectLst/>
                <a:latin typeface="Times New Roman" panose="02020603050405020304" charset="0"/>
              </a:rPr>
              <a:t>cw</a:t>
            </a:r>
            <a:r>
              <a:rPr lang="en-US" altLang="zh-CN" sz="2400" dirty="0">
                <a:solidFill>
                  <a:srgbClr val="000000"/>
                </a:solidFill>
                <a:effectLst/>
                <a:latin typeface="Times New Roman" panose="02020603050405020304" charset="0"/>
              </a:rPr>
              <a:t>-=w[</a:t>
            </a:r>
            <a:r>
              <a:rPr lang="en-US" altLang="zh-CN" sz="2400" dirty="0" err="1">
                <a:solidFill>
                  <a:srgbClr val="000000"/>
                </a:solidFill>
                <a:effectLst/>
                <a:latin typeface="Times New Roman" panose="02020603050405020304" charset="0"/>
              </a:rPr>
              <a:t>i</a:t>
            </a:r>
            <a:r>
              <a:rPr lang="en-US" altLang="zh-CN" sz="2400" dirty="0">
                <a:solidFill>
                  <a:srgbClr val="000000"/>
                </a:solidFill>
                <a:effectLst/>
                <a:latin typeface="Times New Roman" panose="02020603050405020304" charset="0"/>
              </a:rPr>
              <a:t>];  cp-=p[</a:t>
            </a:r>
            <a:r>
              <a:rPr lang="en-US" altLang="zh-CN" sz="2400" dirty="0" err="1">
                <a:solidFill>
                  <a:srgbClr val="000000"/>
                </a:solidFill>
                <a:effectLst/>
                <a:latin typeface="Times New Roman" panose="02020603050405020304" charset="0"/>
              </a:rPr>
              <a:t>i</a:t>
            </a:r>
            <a:r>
              <a:rPr lang="en-US" altLang="zh-CN" sz="2400" dirty="0">
                <a:solidFill>
                  <a:srgbClr val="000000"/>
                </a:solidFill>
                <a:effectLst/>
                <a:latin typeface="Times New Roman" panose="02020603050405020304" charset="0"/>
              </a:rPr>
              <a:t>]; }</a:t>
            </a:r>
            <a:r>
              <a:rPr lang="en-US" altLang="zh-CN" sz="2400" dirty="0">
                <a:effectLst/>
                <a:latin typeface="Times New Roman" panose="02020603050405020304" charset="0"/>
              </a:rPr>
              <a:t> </a:t>
            </a:r>
            <a:br>
              <a:rPr lang="en-US" altLang="zh-CN" sz="2400" dirty="0">
                <a:effectLst/>
                <a:latin typeface="Times New Roman" panose="02020603050405020304" charset="0"/>
              </a:rPr>
            </a:br>
            <a:r>
              <a:rPr lang="en-US" altLang="zh-CN" sz="2400" dirty="0">
                <a:solidFill>
                  <a:srgbClr val="000000"/>
                </a:solidFill>
                <a:effectLst/>
                <a:latin typeface="Times New Roman" panose="02020603050405020304" charset="0"/>
              </a:rPr>
              <a:t>if(</a:t>
            </a:r>
            <a:r>
              <a:rPr lang="en-US" altLang="zh-CN" sz="2400" dirty="0">
                <a:solidFill>
                  <a:srgbClr val="FF0066"/>
                </a:solidFill>
                <a:effectLst/>
                <a:latin typeface="Times New Roman" panose="02020603050405020304" charset="0"/>
              </a:rPr>
              <a:t>Bound(i+1)&gt;</a:t>
            </a:r>
            <a:r>
              <a:rPr lang="en-US" altLang="zh-CN" sz="2400" dirty="0" err="1">
                <a:solidFill>
                  <a:srgbClr val="FF0066"/>
                </a:solidFill>
                <a:effectLst/>
                <a:latin typeface="Times New Roman" panose="02020603050405020304" charset="0"/>
              </a:rPr>
              <a:t>bestp</a:t>
            </a:r>
            <a:r>
              <a:rPr lang="en-US" altLang="zh-CN" sz="2400" dirty="0">
                <a:solidFill>
                  <a:srgbClr val="000000"/>
                </a:solidFill>
                <a:effectLst/>
                <a:latin typeface="Times New Roman" panose="02020603050405020304" charset="0"/>
              </a:rPr>
              <a:t>)  </a:t>
            </a:r>
            <a:r>
              <a:rPr lang="en-US" altLang="zh-CN" sz="2400" dirty="0">
                <a:effectLst/>
                <a:latin typeface="Times New Roman" panose="02020603050405020304" charset="0"/>
              </a:rPr>
              <a:t>	</a:t>
            </a:r>
            <a:r>
              <a:rPr lang="en-US" altLang="zh-CN" sz="2400" dirty="0">
                <a:solidFill>
                  <a:srgbClr val="0000FF"/>
                </a:solidFill>
                <a:effectLst/>
                <a:latin typeface="Times New Roman" panose="02020603050405020304" charset="0"/>
              </a:rPr>
              <a:t>//x[</a:t>
            </a:r>
            <a:r>
              <a:rPr lang="en-US" altLang="zh-CN" sz="2400" dirty="0" err="1">
                <a:solidFill>
                  <a:srgbClr val="0000FF"/>
                </a:solidFill>
                <a:effectLst/>
                <a:latin typeface="Times New Roman" panose="02020603050405020304" charset="0"/>
              </a:rPr>
              <a:t>i</a:t>
            </a:r>
            <a:r>
              <a:rPr lang="en-US" altLang="zh-CN" sz="2400" dirty="0">
                <a:solidFill>
                  <a:srgbClr val="0000FF"/>
                </a:solidFill>
                <a:effectLst/>
                <a:latin typeface="Times New Roman" panose="02020603050405020304" charset="0"/>
              </a:rPr>
              <a:t>]=0</a:t>
            </a:r>
            <a:r>
              <a:rPr lang="en-US" altLang="zh-CN" sz="2400" dirty="0">
                <a:effectLst/>
                <a:latin typeface="Times New Roman" panose="02020603050405020304" charset="0"/>
              </a:rPr>
              <a:t> </a:t>
            </a:r>
            <a:br>
              <a:rPr lang="en-US" altLang="zh-CN" sz="2400" dirty="0">
                <a:effectLst/>
                <a:latin typeface="Times New Roman" panose="02020603050405020304" charset="0"/>
              </a:rPr>
            </a:br>
            <a:r>
              <a:rPr lang="en-US" altLang="zh-CN" sz="2400" dirty="0">
                <a:effectLst/>
                <a:latin typeface="Times New Roman" panose="02020603050405020304" charset="0"/>
              </a:rPr>
              <a:t>   </a:t>
            </a:r>
            <a:r>
              <a:rPr lang="en-US" altLang="zh-CN" sz="2400" dirty="0">
                <a:solidFill>
                  <a:srgbClr val="000000"/>
                </a:solidFill>
                <a:effectLst/>
                <a:latin typeface="Times New Roman" panose="02020603050405020304" charset="0"/>
              </a:rPr>
              <a:t>Backtrack(i+1) ;</a:t>
            </a:r>
            <a:br>
              <a:rPr lang="en-US" altLang="zh-CN" sz="2400" dirty="0">
                <a:solidFill>
                  <a:srgbClr val="000000"/>
                </a:solidFill>
                <a:effectLst/>
                <a:latin typeface="Times New Roman" panose="02020603050405020304" charset="0"/>
              </a:rPr>
            </a:br>
            <a:r>
              <a:rPr lang="en-US" altLang="zh-CN" sz="2400" dirty="0">
                <a:solidFill>
                  <a:srgbClr val="000000"/>
                </a:solidFill>
                <a:effectLst/>
                <a:latin typeface="Times New Roman" panose="02020603050405020304" charset="0"/>
              </a:rPr>
              <a:t>}</a:t>
            </a:r>
            <a:endParaRPr lang="en-US" altLang="zh-CN" sz="2000" dirty="0">
              <a:solidFill>
                <a:srgbClr val="000000"/>
              </a:solidFill>
              <a:effectLst/>
              <a:latin typeface="Times New Roman" panose="02020603050405020304" charset="0"/>
            </a:endParaRPr>
          </a:p>
        </p:txBody>
      </p:sp>
      <p:sp>
        <p:nvSpPr>
          <p:cNvPr id="8" name="矩形 7">
            <a:extLst>
              <a:ext uri="{FF2B5EF4-FFF2-40B4-BE49-F238E27FC236}">
                <a16:creationId xmlns:a16="http://schemas.microsoft.com/office/drawing/2014/main" id="{63800690-7EFB-45CD-A980-A8B06BDE6AD4}"/>
              </a:ext>
            </a:extLst>
          </p:cNvPr>
          <p:cNvSpPr/>
          <p:nvPr/>
        </p:nvSpPr>
        <p:spPr>
          <a:xfrm>
            <a:off x="4427984" y="1412776"/>
            <a:ext cx="4392488" cy="4724400"/>
          </a:xfrm>
          <a:prstGeom prst="rect">
            <a:avLst/>
          </a:prstGeom>
          <a:solidFill>
            <a:schemeClr val="bg1"/>
          </a:solidFill>
          <a:ln w="9525" cap="flat" cmpd="sng">
            <a:solidFill>
              <a:schemeClr val="hlink"/>
            </a:solidFill>
            <a:prstDash val="solid"/>
            <a:miter/>
            <a:headEnd type="none" w="med" len="med"/>
            <a:tailEnd type="none" w="med" len="med"/>
          </a:ln>
        </p:spPr>
        <p:txBody>
          <a:bodyPr/>
          <a:lstStyle>
            <a:lvl1pPr marL="0" lvl="0" indent="0" algn="ctr" defTabSz="914400" rtl="0" eaLnBrk="1" fontAlgn="base" latinLnBrk="0" hangingPunct="1">
              <a:lnSpc>
                <a:spcPct val="100000"/>
              </a:lnSpc>
              <a:spcBef>
                <a:spcPct val="20000"/>
              </a:spcBef>
              <a:spcAft>
                <a:spcPct val="0"/>
              </a:spcAft>
              <a:buNone/>
              <a:defRPr sz="3200" b="1" u="none" kern="1200" baseline="0">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defRPr>
            </a:lvl1pPr>
            <a:lvl2pPr marL="457200" lvl="1" indent="0" algn="ctr" defTabSz="914400" rtl="0" eaLnBrk="1" fontAlgn="base" latinLnBrk="0" hangingPunct="1">
              <a:lnSpc>
                <a:spcPct val="100000"/>
              </a:lnSpc>
              <a:spcBef>
                <a:spcPct val="20000"/>
              </a:spcBef>
              <a:spcAft>
                <a:spcPct val="0"/>
              </a:spcAft>
              <a:buNone/>
              <a:defRPr sz="2800" b="1" i="0" u="none" kern="1200" baseline="0">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defRPr>
            </a:lvl2pPr>
            <a:lvl3pPr marL="914400" lvl="2" indent="0" algn="ctr" defTabSz="914400" rtl="0" eaLnBrk="1" fontAlgn="base" latinLnBrk="0" hangingPunct="1">
              <a:lnSpc>
                <a:spcPct val="100000"/>
              </a:lnSpc>
              <a:spcBef>
                <a:spcPct val="20000"/>
              </a:spcBef>
              <a:spcAft>
                <a:spcPct val="0"/>
              </a:spcAft>
              <a:buNone/>
              <a:defRPr sz="2400" b="1" i="0" u="none" kern="1200" baseline="0">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defRPr>
            </a:lvl3pPr>
            <a:lvl4pPr marL="1371600" lvl="3" indent="0" algn="ctr" defTabSz="914400" rtl="0" eaLnBrk="1" fontAlgn="base" latinLnBrk="0" hangingPunct="1">
              <a:lnSpc>
                <a:spcPct val="100000"/>
              </a:lnSpc>
              <a:spcBef>
                <a:spcPct val="20000"/>
              </a:spcBef>
              <a:spcAft>
                <a:spcPct val="0"/>
              </a:spcAft>
              <a:buNone/>
              <a:defRPr sz="2000" b="1" i="0" u="none" kern="1200" baseline="0">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defRPr>
            </a:lvl4pPr>
            <a:lvl5pPr marL="1828800" lvl="4" indent="0" algn="ctr" defTabSz="914400" rtl="0" eaLnBrk="1" fontAlgn="base" latinLnBrk="0" hangingPunct="1">
              <a:lnSpc>
                <a:spcPct val="100000"/>
              </a:lnSpc>
              <a:spcBef>
                <a:spcPct val="20000"/>
              </a:spcBef>
              <a:spcAft>
                <a:spcPct val="0"/>
              </a:spcAft>
              <a:buNone/>
              <a:defRPr sz="2000" b="1" i="0" u="none" kern="1200" baseline="0">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defRPr>
            </a:lvl5pPr>
          </a:lstStyle>
          <a:p>
            <a:pPr marL="342900" lvl="0" indent="-342900" algn="l">
              <a:lnSpc>
                <a:spcPct val="80000"/>
              </a:lnSpc>
            </a:pPr>
            <a:r>
              <a:rPr lang="en-US" altLang="zh-CN" sz="2400" dirty="0">
                <a:effectLst/>
                <a:latin typeface="Times New Roman" panose="02020603050405020304" charset="0"/>
              </a:rPr>
              <a:t>Bound (int </a:t>
            </a:r>
            <a:r>
              <a:rPr lang="en-US" altLang="zh-CN" sz="2400" dirty="0" err="1">
                <a:effectLst/>
                <a:latin typeface="Times New Roman" panose="02020603050405020304" charset="0"/>
              </a:rPr>
              <a:t>i</a:t>
            </a:r>
            <a:r>
              <a:rPr lang="en-US" altLang="zh-CN" sz="2400" dirty="0">
                <a:effectLst/>
                <a:latin typeface="Times New Roman" panose="02020603050405020304" charset="0"/>
              </a:rPr>
              <a:t>) </a:t>
            </a:r>
          </a:p>
          <a:p>
            <a:pPr marL="342900" lvl="0" indent="-342900" algn="l">
              <a:lnSpc>
                <a:spcPct val="80000"/>
              </a:lnSpc>
            </a:pPr>
            <a:r>
              <a:rPr lang="en-US" altLang="zh-CN" sz="2000" dirty="0">
                <a:effectLst/>
                <a:latin typeface="Times New Roman" panose="02020603050405020304" charset="0"/>
              </a:rPr>
              <a:t>{cleft = c-</a:t>
            </a:r>
            <a:r>
              <a:rPr lang="en-US" altLang="zh-CN" sz="2000" dirty="0" err="1">
                <a:effectLst/>
                <a:latin typeface="Times New Roman" panose="02020603050405020304" charset="0"/>
              </a:rPr>
              <a:t>cw</a:t>
            </a:r>
            <a:r>
              <a:rPr lang="en-US" altLang="zh-CN" sz="2000" dirty="0">
                <a:effectLst/>
                <a:latin typeface="Times New Roman" panose="02020603050405020304" charset="0"/>
              </a:rPr>
              <a:t>; </a:t>
            </a:r>
            <a:r>
              <a:rPr lang="en-US" altLang="zh-CN" sz="2000" dirty="0">
                <a:solidFill>
                  <a:srgbClr val="0000FF"/>
                </a:solidFill>
                <a:effectLst/>
                <a:latin typeface="宋体" panose="02010600030101010101" pitchFamily="2" charset="-122"/>
              </a:rPr>
              <a:t>//</a:t>
            </a:r>
            <a:r>
              <a:rPr lang="zh-CN" altLang="en-US" sz="2000" dirty="0">
                <a:solidFill>
                  <a:srgbClr val="0000FF"/>
                </a:solidFill>
                <a:effectLst/>
                <a:latin typeface="宋体" panose="02010600030101010101" pitchFamily="2" charset="-122"/>
              </a:rPr>
              <a:t>剩余容量</a:t>
            </a:r>
            <a:r>
              <a:rPr lang="zh-CN" altLang="en-US" sz="2000" dirty="0">
                <a:effectLst/>
                <a:latin typeface="宋体" panose="02010600030101010101" pitchFamily="2" charset="-122"/>
              </a:rPr>
              <a:t> </a:t>
            </a:r>
          </a:p>
          <a:p>
            <a:pPr marL="342900" lvl="0" indent="-342900" algn="l">
              <a:lnSpc>
                <a:spcPct val="80000"/>
              </a:lnSpc>
            </a:pPr>
            <a:r>
              <a:rPr lang="zh-CN" altLang="en-US" sz="2000" dirty="0">
                <a:effectLst/>
                <a:latin typeface="Times New Roman" panose="02020603050405020304" charset="0"/>
              </a:rPr>
              <a:t> </a:t>
            </a:r>
            <a:r>
              <a:rPr lang="en-US" altLang="zh-CN" sz="2000" dirty="0">
                <a:effectLst/>
                <a:latin typeface="Times New Roman" panose="02020603050405020304" charset="0"/>
              </a:rPr>
              <a:t>b = cp;</a:t>
            </a:r>
          </a:p>
          <a:p>
            <a:pPr marL="342900" lvl="0" indent="-342900" algn="l">
              <a:lnSpc>
                <a:spcPct val="80000"/>
              </a:lnSpc>
            </a:pPr>
            <a:r>
              <a:rPr lang="en-US" altLang="zh-CN" sz="2000" dirty="0">
                <a:effectLst/>
                <a:latin typeface="Times New Roman" panose="02020603050405020304" charset="0"/>
              </a:rPr>
              <a:t> </a:t>
            </a:r>
            <a:r>
              <a:rPr lang="en-US" altLang="zh-CN" sz="1800" dirty="0">
                <a:solidFill>
                  <a:srgbClr val="0000FF"/>
                </a:solidFill>
                <a:effectLst/>
                <a:latin typeface="宋体" panose="02010600030101010101" pitchFamily="2" charset="-122"/>
              </a:rPr>
              <a:t>// </a:t>
            </a:r>
            <a:r>
              <a:rPr lang="zh-CN" altLang="en-US" sz="1800" dirty="0">
                <a:solidFill>
                  <a:srgbClr val="0000FF"/>
                </a:solidFill>
                <a:effectLst/>
                <a:latin typeface="宋体" panose="02010600030101010101" pitchFamily="2" charset="-122"/>
              </a:rPr>
              <a:t>以物品单位重量价值递减序装入物品</a:t>
            </a:r>
            <a:r>
              <a:rPr lang="zh-CN" altLang="en-US" sz="1800" dirty="0">
                <a:solidFill>
                  <a:srgbClr val="0000FF"/>
                </a:solidFill>
                <a:effectLst/>
                <a:latin typeface="Times New Roman" panose="02020603050405020304" charset="0"/>
              </a:rPr>
              <a:t> </a:t>
            </a:r>
            <a:endParaRPr lang="zh-CN" altLang="en-US" sz="2000" dirty="0">
              <a:solidFill>
                <a:srgbClr val="0000FF"/>
              </a:solidFill>
              <a:effectLst/>
              <a:latin typeface="Times New Roman" panose="02020603050405020304" charset="0"/>
            </a:endParaRPr>
          </a:p>
          <a:p>
            <a:pPr marL="342900" lvl="0" indent="-342900" algn="l">
              <a:lnSpc>
                <a:spcPct val="80000"/>
              </a:lnSpc>
            </a:pPr>
            <a:r>
              <a:rPr lang="en-US" altLang="zh-CN" sz="2000" dirty="0">
                <a:effectLst/>
                <a:latin typeface="Times New Roman" panose="02020603050405020304" charset="0"/>
              </a:rPr>
              <a:t>while (</a:t>
            </a:r>
            <a:r>
              <a:rPr lang="en-US" altLang="zh-CN" sz="2000" dirty="0" err="1">
                <a:effectLst/>
                <a:latin typeface="Times New Roman" panose="02020603050405020304" charset="0"/>
              </a:rPr>
              <a:t>i</a:t>
            </a:r>
            <a:r>
              <a:rPr lang="en-US" altLang="zh-CN" sz="2000" dirty="0">
                <a:effectLst/>
                <a:latin typeface="Times New Roman" panose="02020603050405020304" charset="0"/>
              </a:rPr>
              <a:t>&lt;=n &amp;&amp; w[</a:t>
            </a:r>
            <a:r>
              <a:rPr lang="en-US" altLang="zh-CN" sz="2000" dirty="0" err="1">
                <a:effectLst/>
                <a:latin typeface="Times New Roman" panose="02020603050405020304" charset="0"/>
              </a:rPr>
              <a:t>i</a:t>
            </a:r>
            <a:r>
              <a:rPr lang="en-US" altLang="zh-CN" sz="2000" dirty="0">
                <a:effectLst/>
                <a:latin typeface="Times New Roman" panose="02020603050405020304" charset="0"/>
              </a:rPr>
              <a:t>]&lt;= cleft) </a:t>
            </a:r>
          </a:p>
          <a:p>
            <a:pPr marL="342900" lvl="0" indent="-342900" algn="l">
              <a:lnSpc>
                <a:spcPct val="80000"/>
              </a:lnSpc>
            </a:pPr>
            <a:r>
              <a:rPr lang="en-US" altLang="zh-CN" sz="2000" dirty="0">
                <a:effectLst/>
                <a:latin typeface="Times New Roman" panose="02020603050405020304" charset="0"/>
              </a:rPr>
              <a:t>    { cleft - = w[</a:t>
            </a:r>
            <a:r>
              <a:rPr lang="en-US" altLang="zh-CN" sz="2000" dirty="0" err="1">
                <a:effectLst/>
                <a:latin typeface="Times New Roman" panose="02020603050405020304" charset="0"/>
              </a:rPr>
              <a:t>i</a:t>
            </a:r>
            <a:r>
              <a:rPr lang="en-US" altLang="zh-CN" sz="2000" dirty="0">
                <a:effectLst/>
                <a:latin typeface="Times New Roman" panose="02020603050405020304" charset="0"/>
              </a:rPr>
              <a:t>]; </a:t>
            </a:r>
          </a:p>
          <a:p>
            <a:pPr marL="342900" lvl="0" indent="-342900" algn="l">
              <a:lnSpc>
                <a:spcPct val="80000"/>
              </a:lnSpc>
            </a:pPr>
            <a:r>
              <a:rPr lang="en-US" altLang="zh-CN" sz="2000" dirty="0">
                <a:effectLst/>
                <a:latin typeface="Times New Roman" panose="02020603050405020304" charset="0"/>
              </a:rPr>
              <a:t>       b+ = p[</a:t>
            </a:r>
            <a:r>
              <a:rPr lang="en-US" altLang="zh-CN" sz="2000" dirty="0" err="1">
                <a:effectLst/>
                <a:latin typeface="Times New Roman" panose="02020603050405020304" charset="0"/>
              </a:rPr>
              <a:t>i</a:t>
            </a:r>
            <a:r>
              <a:rPr lang="en-US" altLang="zh-CN" sz="2000" dirty="0">
                <a:effectLst/>
                <a:latin typeface="Times New Roman" panose="02020603050405020304" charset="0"/>
              </a:rPr>
              <a:t>]; </a:t>
            </a:r>
          </a:p>
          <a:p>
            <a:pPr marL="342900" lvl="0" indent="-342900" algn="l">
              <a:lnSpc>
                <a:spcPct val="80000"/>
              </a:lnSpc>
            </a:pPr>
            <a:r>
              <a:rPr lang="en-US" altLang="zh-CN" sz="2000" dirty="0">
                <a:effectLst/>
                <a:latin typeface="Times New Roman" panose="02020603050405020304" charset="0"/>
              </a:rPr>
              <a:t>       </a:t>
            </a:r>
            <a:r>
              <a:rPr lang="en-US" altLang="zh-CN" sz="2000" dirty="0" err="1">
                <a:effectLst/>
                <a:latin typeface="Times New Roman" panose="02020603050405020304" charset="0"/>
              </a:rPr>
              <a:t>i</a:t>
            </a:r>
            <a:r>
              <a:rPr lang="en-US" altLang="zh-CN" sz="2000" dirty="0">
                <a:effectLst/>
                <a:latin typeface="Times New Roman" panose="02020603050405020304" charset="0"/>
              </a:rPr>
              <a:t>++; </a:t>
            </a:r>
          </a:p>
          <a:p>
            <a:pPr marL="342900" lvl="0" indent="-342900" algn="l">
              <a:lnSpc>
                <a:spcPct val="80000"/>
              </a:lnSpc>
            </a:pPr>
            <a:r>
              <a:rPr lang="en-US" altLang="zh-CN" sz="2000" dirty="0">
                <a:effectLst/>
                <a:latin typeface="Times New Roman" panose="02020603050405020304" charset="0"/>
              </a:rPr>
              <a:t>     } </a:t>
            </a:r>
          </a:p>
          <a:p>
            <a:pPr marL="342900" lvl="0" indent="-342900" algn="l">
              <a:lnSpc>
                <a:spcPct val="80000"/>
              </a:lnSpc>
            </a:pPr>
            <a:r>
              <a:rPr lang="en-US" altLang="zh-CN" sz="2000" dirty="0">
                <a:solidFill>
                  <a:srgbClr val="0000FF"/>
                </a:solidFill>
                <a:effectLst/>
                <a:latin typeface="宋体" panose="02010600030101010101" pitchFamily="2" charset="-122"/>
              </a:rPr>
              <a:t>//</a:t>
            </a:r>
            <a:r>
              <a:rPr lang="zh-CN" altLang="en-US" sz="2000" dirty="0">
                <a:solidFill>
                  <a:srgbClr val="0000FF"/>
                </a:solidFill>
                <a:effectLst/>
                <a:latin typeface="宋体" panose="02010600030101010101" pitchFamily="2" charset="-122"/>
              </a:rPr>
              <a:t>直到叶结点或装不下 </a:t>
            </a:r>
          </a:p>
          <a:p>
            <a:pPr marL="342900" lvl="0" indent="-342900" algn="l">
              <a:lnSpc>
                <a:spcPct val="80000"/>
              </a:lnSpc>
            </a:pPr>
            <a:r>
              <a:rPr lang="en-US" altLang="zh-CN" sz="2000" dirty="0">
                <a:effectLst/>
                <a:latin typeface="Times New Roman" panose="02020603050405020304" charset="0"/>
              </a:rPr>
              <a:t>if</a:t>
            </a:r>
            <a:r>
              <a:rPr lang="zh-CN" altLang="en-US" sz="2000" dirty="0">
                <a:effectLst/>
                <a:latin typeface="Times New Roman" panose="02020603050405020304" charset="0"/>
              </a:rPr>
              <a:t>（</a:t>
            </a:r>
            <a:r>
              <a:rPr lang="en-US" altLang="zh-CN" sz="2000" dirty="0">
                <a:effectLst/>
                <a:latin typeface="Times New Roman" panose="02020603050405020304" charset="0"/>
              </a:rPr>
              <a:t>i&lt;=n</a:t>
            </a:r>
            <a:r>
              <a:rPr lang="zh-CN" altLang="en-US" sz="2000" dirty="0">
                <a:effectLst/>
                <a:latin typeface="Times New Roman" panose="02020603050405020304" charset="0"/>
              </a:rPr>
              <a:t>） </a:t>
            </a:r>
            <a:r>
              <a:rPr lang="en-US" altLang="zh-CN" sz="2000" dirty="0">
                <a:effectLst/>
                <a:latin typeface="Times New Roman" panose="02020603050405020304" charset="0"/>
              </a:rPr>
              <a:t>b+=p[</a:t>
            </a:r>
            <a:r>
              <a:rPr lang="en-US" altLang="zh-CN" sz="2000" dirty="0" err="1">
                <a:effectLst/>
                <a:latin typeface="Times New Roman" panose="02020603050405020304" charset="0"/>
              </a:rPr>
              <a:t>i</a:t>
            </a:r>
            <a:r>
              <a:rPr lang="en-US" altLang="zh-CN" sz="2000" dirty="0">
                <a:effectLst/>
                <a:latin typeface="Times New Roman" panose="02020603050405020304" charset="0"/>
              </a:rPr>
              <a:t>]/w[</a:t>
            </a:r>
            <a:r>
              <a:rPr lang="en-US" altLang="zh-CN" sz="2000" dirty="0" err="1">
                <a:effectLst/>
                <a:latin typeface="Times New Roman" panose="02020603050405020304" charset="0"/>
              </a:rPr>
              <a:t>i</a:t>
            </a:r>
            <a:r>
              <a:rPr lang="en-US" altLang="zh-CN" sz="2000" dirty="0">
                <a:effectLst/>
                <a:latin typeface="Times New Roman" panose="02020603050405020304" charset="0"/>
              </a:rPr>
              <a:t>]*cleft; </a:t>
            </a:r>
          </a:p>
          <a:p>
            <a:pPr marL="342900" lvl="0" indent="-342900" algn="l">
              <a:lnSpc>
                <a:spcPct val="80000"/>
              </a:lnSpc>
            </a:pPr>
            <a:r>
              <a:rPr lang="en-US" altLang="zh-CN" sz="2000" dirty="0">
                <a:effectLst/>
                <a:latin typeface="Times New Roman" panose="02020603050405020304" charset="0"/>
              </a:rPr>
              <a:t>return b; </a:t>
            </a:r>
          </a:p>
          <a:p>
            <a:pPr marL="342900" lvl="0" indent="-342900" algn="l">
              <a:lnSpc>
                <a:spcPct val="80000"/>
              </a:lnSpc>
            </a:pPr>
            <a:r>
              <a:rPr lang="en-US" altLang="zh-CN" sz="2000" dirty="0">
                <a:solidFill>
                  <a:schemeClr val="tx2"/>
                </a:solidFill>
                <a:effectLst/>
                <a:latin typeface="Times New Roman" panose="02020603050405020304" charset="0"/>
              </a:rPr>
              <a:t>}</a:t>
            </a:r>
            <a:r>
              <a:rPr lang="en-US" altLang="zh-CN" sz="2000" b="0" dirty="0">
                <a:solidFill>
                  <a:schemeClr val="tx2"/>
                </a:solidFill>
                <a:effectLst/>
              </a:rPr>
              <a:t> </a:t>
            </a:r>
          </a:p>
        </p:txBody>
      </p:sp>
      <p:sp>
        <p:nvSpPr>
          <p:cNvPr id="9" name="圆角矩形标注 10250">
            <a:extLst>
              <a:ext uri="{FF2B5EF4-FFF2-40B4-BE49-F238E27FC236}">
                <a16:creationId xmlns:a16="http://schemas.microsoft.com/office/drawing/2014/main" id="{2922ADF7-B90E-4B8C-A65A-AEF5753BBA96}"/>
              </a:ext>
            </a:extLst>
          </p:cNvPr>
          <p:cNvSpPr/>
          <p:nvPr/>
        </p:nvSpPr>
        <p:spPr>
          <a:xfrm>
            <a:off x="2223855" y="2060849"/>
            <a:ext cx="1412041" cy="360040"/>
          </a:xfrm>
          <a:prstGeom prst="wedgeRoundRectCallout">
            <a:avLst>
              <a:gd name="adj1" fmla="val -77486"/>
              <a:gd name="adj2" fmla="val 137410"/>
              <a:gd name="adj3" fmla="val 16667"/>
            </a:avLst>
          </a:prstGeom>
          <a:solidFill>
            <a:schemeClr val="bg1">
              <a:lumMod val="95000"/>
            </a:schemeClr>
          </a:solidFill>
          <a:ln>
            <a:solidFill>
              <a:srgbClr val="FF0000"/>
            </a:solid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lstStyle/>
          <a:p>
            <a:r>
              <a:rPr lang="zh-CN" altLang="en-US" sz="2000" b="1" dirty="0">
                <a:solidFill>
                  <a:srgbClr val="FF0000"/>
                </a:solidFill>
                <a:effectLst/>
                <a:latin typeface="Times New Roman" panose="02020603050405020304" charset="0"/>
                <a:ea typeface="华文新魏" panose="02010800040101010101" pitchFamily="2" charset="-122"/>
              </a:rPr>
              <a:t>叶结点</a:t>
            </a:r>
            <a:endParaRPr lang="zh-CN" altLang="en-US" sz="2000" b="1" dirty="0">
              <a:solidFill>
                <a:srgbClr val="FF0000"/>
              </a:solidFill>
              <a:effectLst/>
              <a:latin typeface="华文新魏" panose="02010800040101010101" pitchFamily="2" charset="-122"/>
              <a:ea typeface="华文新魏" panose="02010800040101010101" pitchFamily="2" charset="-122"/>
            </a:endParaRPr>
          </a:p>
        </p:txBody>
      </p:sp>
      <p:sp>
        <p:nvSpPr>
          <p:cNvPr id="11" name="圆角矩形标注 10252">
            <a:extLst>
              <a:ext uri="{FF2B5EF4-FFF2-40B4-BE49-F238E27FC236}">
                <a16:creationId xmlns:a16="http://schemas.microsoft.com/office/drawing/2014/main" id="{5430054E-9EB6-4A38-A520-8EFA679413FF}"/>
              </a:ext>
            </a:extLst>
          </p:cNvPr>
          <p:cNvSpPr/>
          <p:nvPr/>
        </p:nvSpPr>
        <p:spPr>
          <a:xfrm>
            <a:off x="88900" y="3401914"/>
            <a:ext cx="1692275" cy="431800"/>
          </a:xfrm>
          <a:prstGeom prst="wedgeRoundRectCallout">
            <a:avLst>
              <a:gd name="adj1" fmla="val 15292"/>
              <a:gd name="adj2" fmla="val -129778"/>
              <a:gd name="adj3" fmla="val 16667"/>
            </a:avLst>
          </a:prstGeom>
          <a:solidFill>
            <a:schemeClr val="bg1">
              <a:lumMod val="95000"/>
            </a:schemeClr>
          </a:solidFill>
          <a:ln>
            <a:solidFill>
              <a:srgbClr val="FF0000"/>
            </a:solid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lstStyle/>
          <a:p>
            <a:r>
              <a:rPr lang="zh-CN" altLang="en-US" sz="2000" b="1" dirty="0">
                <a:solidFill>
                  <a:srgbClr val="FF0000"/>
                </a:solidFill>
                <a:latin typeface="Times New Roman" panose="02020603050405020304" charset="0"/>
                <a:ea typeface="华文新魏" panose="02010800040101010101" pitchFamily="2" charset="-122"/>
              </a:rPr>
              <a:t>约束条件</a:t>
            </a:r>
          </a:p>
        </p:txBody>
      </p:sp>
      <p:sp>
        <p:nvSpPr>
          <p:cNvPr id="12" name="圆角矩形标注 10253">
            <a:extLst>
              <a:ext uri="{FF2B5EF4-FFF2-40B4-BE49-F238E27FC236}">
                <a16:creationId xmlns:a16="http://schemas.microsoft.com/office/drawing/2014/main" id="{D3789414-FDC8-4B8E-8FA6-552A25E1E3A5}"/>
              </a:ext>
            </a:extLst>
          </p:cNvPr>
          <p:cNvSpPr/>
          <p:nvPr/>
        </p:nvSpPr>
        <p:spPr>
          <a:xfrm>
            <a:off x="2761656" y="4797152"/>
            <a:ext cx="1512888" cy="503237"/>
          </a:xfrm>
          <a:prstGeom prst="wedgeRoundRectCallout">
            <a:avLst>
              <a:gd name="adj1" fmla="val -55667"/>
              <a:gd name="adj2" fmla="val -96690"/>
              <a:gd name="adj3" fmla="val 16667"/>
            </a:avLst>
          </a:prstGeom>
          <a:solidFill>
            <a:schemeClr val="bg1">
              <a:lumMod val="95000"/>
            </a:schemeClr>
          </a:solidFill>
          <a:ln>
            <a:solidFill>
              <a:srgbClr val="FF0000"/>
            </a:solid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lstStyle/>
          <a:p>
            <a:r>
              <a:rPr lang="zh-CN" altLang="en-US" sz="2000" b="1" dirty="0">
                <a:solidFill>
                  <a:srgbClr val="FF0000"/>
                </a:solidFill>
                <a:latin typeface="Times New Roman" panose="02020603050405020304" charset="0"/>
                <a:ea typeface="华文新魏" panose="02010800040101010101" pitchFamily="2" charset="-122"/>
              </a:rPr>
              <a:t>限界条件</a:t>
            </a:r>
          </a:p>
        </p:txBody>
      </p:sp>
      <p:sp>
        <p:nvSpPr>
          <p:cNvPr id="14" name="文本框 13">
            <a:extLst>
              <a:ext uri="{FF2B5EF4-FFF2-40B4-BE49-F238E27FC236}">
                <a16:creationId xmlns:a16="http://schemas.microsoft.com/office/drawing/2014/main" id="{E0298C53-0D85-44B4-A53A-F7B0BA568DDC}"/>
              </a:ext>
            </a:extLst>
          </p:cNvPr>
          <p:cNvSpPr txBox="1"/>
          <p:nvPr/>
        </p:nvSpPr>
        <p:spPr>
          <a:xfrm>
            <a:off x="251520" y="151774"/>
            <a:ext cx="3024336" cy="923330"/>
          </a:xfrm>
          <a:prstGeom prst="rect">
            <a:avLst/>
          </a:prstGeom>
          <a:noFill/>
          <a:ln>
            <a:solidFill>
              <a:srgbClr val="FF0000"/>
            </a:solidFill>
          </a:ln>
        </p:spPr>
        <p:txBody>
          <a:bodyPr wrap="square" rtlCol="0">
            <a:spAutoFit/>
          </a:bodyPr>
          <a:lstStyle/>
          <a:p>
            <a:r>
              <a:rPr lang="en-US" altLang="zh-CN" b="1" dirty="0">
                <a:solidFill>
                  <a:srgbClr val="FF0000"/>
                </a:solidFill>
                <a:latin typeface="Times New Roman" panose="02020603050405020304" charset="0"/>
                <a:ea typeface="华文新魏" panose="02010800040101010101" pitchFamily="2" charset="-122"/>
              </a:rPr>
              <a:t>c:</a:t>
            </a:r>
            <a:r>
              <a:rPr lang="zh-CN" altLang="en-US" b="1" dirty="0">
                <a:solidFill>
                  <a:srgbClr val="FF0000"/>
                </a:solidFill>
                <a:latin typeface="Times New Roman" panose="02020603050405020304" charset="0"/>
                <a:ea typeface="华文新魏" panose="02010800040101010101" pitchFamily="2" charset="-122"/>
              </a:rPr>
              <a:t>背包容量</a:t>
            </a:r>
            <a:endParaRPr lang="en-US" altLang="zh-CN" b="1" dirty="0">
              <a:solidFill>
                <a:srgbClr val="FF0000"/>
              </a:solidFill>
              <a:latin typeface="Times New Roman" panose="02020603050405020304" charset="0"/>
              <a:ea typeface="华文新魏" panose="02010800040101010101" pitchFamily="2" charset="-122"/>
            </a:endParaRPr>
          </a:p>
          <a:p>
            <a:r>
              <a:rPr lang="en-US" altLang="zh-CN" b="1" dirty="0" err="1">
                <a:solidFill>
                  <a:srgbClr val="FF0000"/>
                </a:solidFill>
                <a:latin typeface="Times New Roman" panose="02020603050405020304" charset="0"/>
                <a:ea typeface="华文新魏" panose="02010800040101010101" pitchFamily="2" charset="-122"/>
              </a:rPr>
              <a:t>cw</a:t>
            </a:r>
            <a:r>
              <a:rPr lang="zh-CN" altLang="en-US" b="1" dirty="0">
                <a:solidFill>
                  <a:srgbClr val="FF0000"/>
                </a:solidFill>
                <a:latin typeface="Times New Roman" panose="02020603050405020304" charset="0"/>
                <a:ea typeface="华文新魏" panose="02010800040101010101" pitchFamily="2" charset="-122"/>
              </a:rPr>
              <a:t>：当前已装包重量</a:t>
            </a:r>
            <a:endParaRPr lang="en-US" altLang="zh-CN" b="1" dirty="0">
              <a:solidFill>
                <a:srgbClr val="FF0000"/>
              </a:solidFill>
              <a:latin typeface="Times New Roman" panose="02020603050405020304" charset="0"/>
              <a:ea typeface="华文新魏" panose="02010800040101010101" pitchFamily="2" charset="-122"/>
            </a:endParaRPr>
          </a:p>
          <a:p>
            <a:r>
              <a:rPr lang="en-US" altLang="zh-CN" b="1" dirty="0">
                <a:solidFill>
                  <a:srgbClr val="FF0000"/>
                </a:solidFill>
                <a:latin typeface="Times New Roman" panose="02020603050405020304" charset="0"/>
                <a:ea typeface="华文新魏" panose="02010800040101010101" pitchFamily="2" charset="-122"/>
              </a:rPr>
              <a:t>cp:</a:t>
            </a:r>
            <a:r>
              <a:rPr lang="zh-CN" altLang="en-US" b="1" dirty="0">
                <a:solidFill>
                  <a:srgbClr val="FF0000"/>
                </a:solidFill>
                <a:latin typeface="Times New Roman" panose="02020603050405020304" charset="0"/>
                <a:ea typeface="华文新魏" panose="02010800040101010101" pitchFamily="2" charset="-122"/>
              </a:rPr>
              <a:t>当前价值</a:t>
            </a:r>
          </a:p>
        </p:txBody>
      </p:sp>
      <p:sp>
        <p:nvSpPr>
          <p:cNvPr id="15" name="圆角矩形标注 10250">
            <a:extLst>
              <a:ext uri="{FF2B5EF4-FFF2-40B4-BE49-F238E27FC236}">
                <a16:creationId xmlns:a16="http://schemas.microsoft.com/office/drawing/2014/main" id="{00AE4885-BD56-486C-9B1B-29F9EFAA022F}"/>
              </a:ext>
            </a:extLst>
          </p:cNvPr>
          <p:cNvSpPr/>
          <p:nvPr/>
        </p:nvSpPr>
        <p:spPr>
          <a:xfrm>
            <a:off x="5979563" y="5048770"/>
            <a:ext cx="2624885" cy="972518"/>
          </a:xfrm>
          <a:prstGeom prst="wedgeRoundRectCallout">
            <a:avLst>
              <a:gd name="adj1" fmla="val -12487"/>
              <a:gd name="adj2" fmla="val -63859"/>
              <a:gd name="adj3" fmla="val 16667"/>
            </a:avLst>
          </a:prstGeom>
          <a:solidFill>
            <a:schemeClr val="bg1">
              <a:lumMod val="95000"/>
            </a:schemeClr>
          </a:solidFill>
          <a:ln>
            <a:solidFill>
              <a:srgbClr val="FF0000"/>
            </a:solid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lstStyle/>
          <a:p>
            <a:r>
              <a:rPr lang="zh-CN" altLang="en-US" sz="2000" b="1" dirty="0">
                <a:solidFill>
                  <a:srgbClr val="FF0000"/>
                </a:solidFill>
                <a:latin typeface="Times New Roman" panose="02020603050405020304" charset="0"/>
                <a:ea typeface="华文新魏" panose="02010800040101010101" pitchFamily="2" charset="-122"/>
              </a:rPr>
              <a:t>单位价值</a:t>
            </a:r>
            <a:r>
              <a:rPr lang="en-US" altLang="zh-CN" sz="2000" b="1" dirty="0">
                <a:solidFill>
                  <a:srgbClr val="FF0000"/>
                </a:solidFill>
                <a:latin typeface="Times New Roman" panose="02020603050405020304" charset="0"/>
                <a:ea typeface="华文新魏" panose="02010800040101010101" pitchFamily="2" charset="-122"/>
              </a:rPr>
              <a:t>*</a:t>
            </a:r>
            <a:r>
              <a:rPr lang="zh-CN" altLang="en-US" sz="2000" b="1" dirty="0">
                <a:solidFill>
                  <a:srgbClr val="FF0000"/>
                </a:solidFill>
                <a:latin typeface="Times New Roman" panose="02020603050405020304" charset="0"/>
                <a:ea typeface="华文新魏" panose="02010800040101010101" pitchFamily="2" charset="-122"/>
              </a:rPr>
              <a:t>剩余空间剩余的空间装满</a:t>
            </a:r>
            <a:endParaRPr lang="zh-CN" altLang="en-US" sz="2000" b="1" dirty="0">
              <a:solidFill>
                <a:srgbClr val="FF0000"/>
              </a:solidFill>
              <a:effectLst/>
              <a:latin typeface="华文新魏" panose="02010800040101010101" pitchFamily="2" charset="-122"/>
              <a:ea typeface="华文新魏" panose="02010800040101010101" pitchFamily="2" charset="-122"/>
            </a:endParaRPr>
          </a:p>
        </p:txBody>
      </p:sp>
      <p:sp>
        <p:nvSpPr>
          <p:cNvPr id="16" name="文本框 15">
            <a:extLst>
              <a:ext uri="{FF2B5EF4-FFF2-40B4-BE49-F238E27FC236}">
                <a16:creationId xmlns:a16="http://schemas.microsoft.com/office/drawing/2014/main" id="{FD6735A6-20E6-4385-A6C2-64317E37B7EC}"/>
              </a:ext>
            </a:extLst>
          </p:cNvPr>
          <p:cNvSpPr txBox="1"/>
          <p:nvPr/>
        </p:nvSpPr>
        <p:spPr>
          <a:xfrm>
            <a:off x="4245075" y="156534"/>
            <a:ext cx="3024336" cy="923330"/>
          </a:xfrm>
          <a:prstGeom prst="rect">
            <a:avLst/>
          </a:prstGeom>
          <a:noFill/>
          <a:ln>
            <a:solidFill>
              <a:srgbClr val="FF0000"/>
            </a:solidFill>
          </a:ln>
        </p:spPr>
        <p:txBody>
          <a:bodyPr wrap="square" rtlCol="0">
            <a:spAutoFit/>
          </a:bodyPr>
          <a:lstStyle/>
          <a:p>
            <a:r>
              <a:rPr lang="en-US" altLang="zh-CN" b="1" dirty="0">
                <a:solidFill>
                  <a:srgbClr val="FF0000"/>
                </a:solidFill>
                <a:latin typeface="Times New Roman" panose="02020603050405020304" charset="0"/>
                <a:ea typeface="华文新魏" panose="02010800040101010101" pitchFamily="2" charset="-122"/>
              </a:rPr>
              <a:t>w:</a:t>
            </a:r>
            <a:r>
              <a:rPr lang="zh-CN" altLang="en-US" b="1" dirty="0">
                <a:solidFill>
                  <a:srgbClr val="FF0000"/>
                </a:solidFill>
                <a:latin typeface="Times New Roman" panose="02020603050405020304" charset="0"/>
                <a:ea typeface="华文新魏" panose="02010800040101010101" pitchFamily="2" charset="-122"/>
              </a:rPr>
              <a:t>物品重量数组</a:t>
            </a:r>
            <a:endParaRPr lang="en-US" altLang="zh-CN" b="1" dirty="0">
              <a:solidFill>
                <a:srgbClr val="FF0000"/>
              </a:solidFill>
              <a:latin typeface="Times New Roman" panose="02020603050405020304" charset="0"/>
              <a:ea typeface="华文新魏" panose="02010800040101010101" pitchFamily="2" charset="-122"/>
            </a:endParaRPr>
          </a:p>
          <a:p>
            <a:r>
              <a:rPr lang="en-US" altLang="zh-CN" b="1" dirty="0">
                <a:solidFill>
                  <a:srgbClr val="FF0000"/>
                </a:solidFill>
                <a:latin typeface="Times New Roman" panose="02020603050405020304" charset="0"/>
                <a:ea typeface="华文新魏" panose="02010800040101010101" pitchFamily="2" charset="-122"/>
              </a:rPr>
              <a:t>p</a:t>
            </a:r>
            <a:r>
              <a:rPr lang="zh-CN" altLang="en-US" b="1" dirty="0">
                <a:solidFill>
                  <a:srgbClr val="FF0000"/>
                </a:solidFill>
                <a:latin typeface="Times New Roman" panose="02020603050405020304" charset="0"/>
                <a:ea typeface="华文新魏" panose="02010800040101010101" pitchFamily="2" charset="-122"/>
              </a:rPr>
              <a:t>：物品价值数组</a:t>
            </a:r>
            <a:endParaRPr lang="en-US" altLang="zh-CN" b="1" dirty="0">
              <a:solidFill>
                <a:srgbClr val="FF0000"/>
              </a:solidFill>
              <a:latin typeface="Times New Roman" panose="02020603050405020304" charset="0"/>
              <a:ea typeface="华文新魏" panose="02010800040101010101" pitchFamily="2" charset="-122"/>
            </a:endParaRPr>
          </a:p>
          <a:p>
            <a:r>
              <a:rPr lang="en-US" altLang="zh-CN" b="1" dirty="0" err="1">
                <a:solidFill>
                  <a:srgbClr val="FF0000"/>
                </a:solidFill>
                <a:latin typeface="Times New Roman" panose="02020603050405020304" charset="0"/>
                <a:ea typeface="华文新魏" panose="02010800040101010101" pitchFamily="2" charset="-122"/>
              </a:rPr>
              <a:t>bestp</a:t>
            </a:r>
            <a:r>
              <a:rPr lang="en-US" altLang="zh-CN" b="1" dirty="0">
                <a:solidFill>
                  <a:srgbClr val="FF0000"/>
                </a:solidFill>
                <a:latin typeface="Times New Roman" panose="02020603050405020304" charset="0"/>
                <a:ea typeface="华文新魏" panose="02010800040101010101" pitchFamily="2" charset="-122"/>
              </a:rPr>
              <a:t>:</a:t>
            </a:r>
            <a:r>
              <a:rPr lang="zh-CN" altLang="en-US" b="1" dirty="0">
                <a:solidFill>
                  <a:srgbClr val="FF0000"/>
                </a:solidFill>
                <a:latin typeface="Times New Roman" panose="02020603050405020304" charset="0"/>
                <a:ea typeface="华文新魏" panose="02010800040101010101" pitchFamily="2" charset="-122"/>
              </a:rPr>
              <a:t>当前最优价值</a:t>
            </a:r>
          </a:p>
        </p:txBody>
      </p:sp>
    </p:spTree>
    <p:extLst>
      <p:ext uri="{BB962C8B-B14F-4D97-AF65-F5344CB8AC3E}">
        <p14:creationId xmlns:p14="http://schemas.microsoft.com/office/powerpoint/2010/main" val="3688518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9"/>
                                        </p:tgtEl>
                                        <p:attrNameLst>
                                          <p:attrName>ppt_x</p:attrName>
                                        </p:attrNameLst>
                                      </p:cBhvr>
                                      <p:tavLst>
                                        <p:tav tm="0">
                                          <p:val>
                                            <p:strVal val="ppt_x"/>
                                          </p:val>
                                        </p:tav>
                                        <p:tav tm="100000">
                                          <p:val>
                                            <p:strVal val="ppt_x"/>
                                          </p:val>
                                        </p:tav>
                                      </p:tavLst>
                                    </p:anim>
                                    <p:anim calcmode="lin" valueType="num">
                                      <p:cBhvr additive="base">
                                        <p:cTn id="13" dur="500"/>
                                        <p:tgtEl>
                                          <p:spTgt spid="9"/>
                                        </p:tgtEl>
                                        <p:attrNameLst>
                                          <p:attrName>ppt_y</p:attrName>
                                        </p:attrNameLst>
                                      </p:cBhvr>
                                      <p:tavLst>
                                        <p:tav tm="0">
                                          <p:val>
                                            <p:strVal val="ppt_y"/>
                                          </p:val>
                                        </p:tav>
                                        <p:tav tm="100000">
                                          <p:val>
                                            <p:strVal val="1+ppt_h/2"/>
                                          </p:val>
                                        </p:tav>
                                      </p:tavLst>
                                    </p:anim>
                                    <p:set>
                                      <p:cBhvr>
                                        <p:cTn id="14" dur="1" fill="hold">
                                          <p:stCondLst>
                                            <p:cond delay="499"/>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1" nodeType="clickEffect">
                                  <p:stCondLst>
                                    <p:cond delay="0"/>
                                  </p:stCondLst>
                                  <p:childTnLst>
                                    <p:anim calcmode="lin" valueType="num">
                                      <p:cBhvr additive="base">
                                        <p:cTn id="24" dur="500"/>
                                        <p:tgtEl>
                                          <p:spTgt spid="11"/>
                                        </p:tgtEl>
                                        <p:attrNameLst>
                                          <p:attrName>ppt_x</p:attrName>
                                        </p:attrNameLst>
                                      </p:cBhvr>
                                      <p:tavLst>
                                        <p:tav tm="0">
                                          <p:val>
                                            <p:strVal val="ppt_x"/>
                                          </p:val>
                                        </p:tav>
                                        <p:tav tm="100000">
                                          <p:val>
                                            <p:strVal val="ppt_x"/>
                                          </p:val>
                                        </p:tav>
                                      </p:tavLst>
                                    </p:anim>
                                    <p:anim calcmode="lin" valueType="num">
                                      <p:cBhvr additive="base">
                                        <p:cTn id="25" dur="500"/>
                                        <p:tgtEl>
                                          <p:spTgt spid="11"/>
                                        </p:tgtEl>
                                        <p:attrNameLst>
                                          <p:attrName>ppt_y</p:attrName>
                                        </p:attrNameLst>
                                      </p:cBhvr>
                                      <p:tavLst>
                                        <p:tav tm="0">
                                          <p:val>
                                            <p:strVal val="ppt_y"/>
                                          </p:val>
                                        </p:tav>
                                        <p:tav tm="100000">
                                          <p:val>
                                            <p:strVal val="1+ppt_h/2"/>
                                          </p:val>
                                        </p:tav>
                                      </p:tavLst>
                                    </p:anim>
                                    <p:set>
                                      <p:cBhvr>
                                        <p:cTn id="26" dur="1" fill="hold">
                                          <p:stCondLst>
                                            <p:cond delay="499"/>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1" nodeType="clickEffect">
                                  <p:stCondLst>
                                    <p:cond delay="0"/>
                                  </p:stCondLst>
                                  <p:childTnLst>
                                    <p:anim calcmode="lin" valueType="num">
                                      <p:cBhvr additive="base">
                                        <p:cTn id="36" dur="500"/>
                                        <p:tgtEl>
                                          <p:spTgt spid="12"/>
                                        </p:tgtEl>
                                        <p:attrNameLst>
                                          <p:attrName>ppt_x</p:attrName>
                                        </p:attrNameLst>
                                      </p:cBhvr>
                                      <p:tavLst>
                                        <p:tav tm="0">
                                          <p:val>
                                            <p:strVal val="ppt_x"/>
                                          </p:val>
                                        </p:tav>
                                        <p:tav tm="100000">
                                          <p:val>
                                            <p:strVal val="ppt_x"/>
                                          </p:val>
                                        </p:tav>
                                      </p:tavLst>
                                    </p:anim>
                                    <p:anim calcmode="lin" valueType="num">
                                      <p:cBhvr additive="base">
                                        <p:cTn id="37" dur="500"/>
                                        <p:tgtEl>
                                          <p:spTgt spid="12"/>
                                        </p:tgtEl>
                                        <p:attrNameLst>
                                          <p:attrName>ppt_y</p:attrName>
                                        </p:attrNameLst>
                                      </p:cBhvr>
                                      <p:tavLst>
                                        <p:tav tm="0">
                                          <p:val>
                                            <p:strVal val="ppt_y"/>
                                          </p:val>
                                        </p:tav>
                                        <p:tav tm="100000">
                                          <p:val>
                                            <p:strVal val="1+ppt_h/2"/>
                                          </p:val>
                                        </p:tav>
                                      </p:tavLst>
                                    </p:anim>
                                    <p:set>
                                      <p:cBhvr>
                                        <p:cTn id="38" dur="1" fill="hold">
                                          <p:stCondLst>
                                            <p:cond delay="499"/>
                                          </p:stCondLst>
                                        </p:cTn>
                                        <p:tgtEl>
                                          <p:spTgt spid="1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9" grpId="1" bldLvl="0" animBg="1"/>
      <p:bldP spid="11" grpId="0" bldLvl="0" animBg="1"/>
      <p:bldP spid="11" grpId="1" bldLvl="0" animBg="1"/>
      <p:bldP spid="12" grpId="0" bldLvl="0" animBg="1"/>
      <p:bldP spid="12" grpId="1" bldLvl="0" animBg="1"/>
      <p:bldP spid="15"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endParaRPr lang="zh-CN" altLang="en-US"/>
          </a:p>
        </p:txBody>
      </p:sp>
      <p:sp>
        <p:nvSpPr>
          <p:cNvPr id="8" name="内容占位符 7"/>
          <p:cNvSpPr>
            <a:spLocks noGrp="1"/>
          </p:cNvSpPr>
          <p:nvPr>
            <p:ph idx="1"/>
          </p:nvPr>
        </p:nvSpPr>
        <p:spPr/>
        <p:txBody>
          <a:bodyPr/>
          <a:lstStyle/>
          <a:p>
            <a:pPr marL="0" indent="0">
              <a:buNone/>
            </a:pPr>
            <a:r>
              <a:rPr lang="zh-CN" altLang="en-US" dirty="0" smtClean="0"/>
              <a:t>回溯法求解</a:t>
            </a:r>
            <a:r>
              <a:rPr lang="en-US" altLang="zh-CN" dirty="0" smtClean="0"/>
              <a:t>0-1</a:t>
            </a:r>
            <a:r>
              <a:rPr lang="zh-CN" altLang="en-US" dirty="0" smtClean="0"/>
              <a:t>背包问题步骤</a:t>
            </a:r>
            <a:endParaRPr lang="en-US" altLang="zh-CN" dirty="0" smtClean="0"/>
          </a:p>
          <a:p>
            <a:pPr marL="0" indent="0">
              <a:buNone/>
            </a:pPr>
            <a:r>
              <a:rPr lang="en-US" altLang="zh-CN" dirty="0" smtClean="0"/>
              <a:t>1</a:t>
            </a:r>
            <a:r>
              <a:rPr lang="zh-CN" altLang="en-US" dirty="0" smtClean="0"/>
              <a:t>、排序</a:t>
            </a:r>
            <a:endParaRPr lang="en-US" altLang="zh-CN" dirty="0" smtClean="0"/>
          </a:p>
          <a:p>
            <a:pPr marL="0" indent="0">
              <a:buNone/>
            </a:pPr>
            <a:r>
              <a:rPr lang="en-US" altLang="zh-CN" dirty="0"/>
              <a:t> </a:t>
            </a:r>
            <a:r>
              <a:rPr lang="en-US" altLang="zh-CN" dirty="0" smtClean="0"/>
              <a:t>   </a:t>
            </a:r>
            <a:r>
              <a:rPr lang="zh-CN" altLang="en-US" dirty="0" smtClean="0"/>
              <a:t>将物品依其单位重量价值从大到小排序，按此顺序考察物品</a:t>
            </a:r>
            <a:endParaRPr lang="en-US" altLang="zh-CN" dirty="0" smtClean="0"/>
          </a:p>
          <a:p>
            <a:pPr marL="0" indent="0">
              <a:buNone/>
            </a:pPr>
            <a:r>
              <a:rPr lang="en-US" altLang="zh-CN" dirty="0" smtClean="0"/>
              <a:t>2</a:t>
            </a:r>
            <a:r>
              <a:rPr lang="zh-CN" altLang="en-US" dirty="0" smtClean="0"/>
              <a:t>、剪枝条件</a:t>
            </a:r>
            <a:endParaRPr lang="en-US" altLang="zh-CN" dirty="0" smtClean="0"/>
          </a:p>
          <a:p>
            <a:pPr marL="0" indent="0">
              <a:buNone/>
            </a:pPr>
            <a:r>
              <a:rPr lang="zh-CN" altLang="en-US" dirty="0" smtClean="0"/>
              <a:t>     约束函数</a:t>
            </a: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dirty="0"/>
              <a:t> </a:t>
            </a:r>
            <a:r>
              <a:rPr lang="en-US" altLang="zh-CN" dirty="0" smtClean="0"/>
              <a:t>   </a:t>
            </a:r>
            <a:r>
              <a:rPr lang="zh-CN" altLang="en-US" dirty="0" smtClean="0"/>
              <a:t>限界函数</a:t>
            </a:r>
            <a:endParaRPr lang="en-US" altLang="zh-CN" dirty="0" smtClean="0"/>
          </a:p>
          <a:p>
            <a:pPr marL="0" indent="0">
              <a:buNone/>
            </a:pPr>
            <a:r>
              <a:rPr lang="en-US" altLang="zh-CN" sz="2400" dirty="0" smtClean="0">
                <a:solidFill>
                  <a:srgbClr val="FF0000"/>
                </a:solidFill>
              </a:rPr>
              <a:t>     </a:t>
            </a:r>
            <a:r>
              <a:rPr lang="en-US" altLang="zh-CN" sz="2400" dirty="0" err="1" smtClean="0">
                <a:solidFill>
                  <a:srgbClr val="FF0000"/>
                </a:solidFill>
              </a:rPr>
              <a:t>cw+cp</a:t>
            </a:r>
            <a:r>
              <a:rPr lang="en-US" altLang="zh-CN" sz="2400" dirty="0" smtClean="0">
                <a:solidFill>
                  <a:srgbClr val="FF0000"/>
                </a:solidFill>
              </a:rPr>
              <a:t>&gt;</a:t>
            </a:r>
            <a:r>
              <a:rPr lang="en-US" altLang="zh-CN" sz="2400" dirty="0" err="1" smtClean="0">
                <a:solidFill>
                  <a:srgbClr val="FF0000"/>
                </a:solidFill>
              </a:rPr>
              <a:t>bestw</a:t>
            </a:r>
            <a:endParaRPr lang="en-US" altLang="zh-CN" sz="2400" dirty="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zh-CN" altLang="en-US" dirty="0"/>
          </a:p>
        </p:txBody>
      </p:sp>
      <p:sp>
        <p:nvSpPr>
          <p:cNvPr id="2" name="日期占位符 1"/>
          <p:cNvSpPr>
            <a:spLocks noGrp="1"/>
          </p:cNvSpPr>
          <p:nvPr>
            <p:ph type="dt" sz="half" idx="10"/>
          </p:nvPr>
        </p:nvSpPr>
        <p:spPr/>
        <p:txBody>
          <a:bodyPr/>
          <a:lstStyle/>
          <a:p>
            <a:fld id="{13399327-1438-4A25-818E-AE7D88BC4659}" type="datetime1">
              <a:rPr lang="zh-CN" altLang="en-US" smtClean="0"/>
              <a:t>2021/11/5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7C46A87-163C-43C5-87D7-EDD830702660}" type="slidenum">
              <a:rPr lang="zh-CN" altLang="en-US" smtClean="0"/>
              <a:t>7</a:t>
            </a:fld>
            <a:endParaRPr lang="zh-CN" altLang="en-US"/>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87A27E7F-4840-45B9-BA66-C4F7813A9030}"/>
                  </a:ext>
                </a:extLst>
              </p:cNvPr>
              <p:cNvSpPr/>
              <p:nvPr/>
            </p:nvSpPr>
            <p:spPr>
              <a:xfrm>
                <a:off x="1045282" y="3661040"/>
                <a:ext cx="1224136" cy="6805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solidFill>
                                <a:schemeClr val="tx1"/>
                              </a:solidFill>
                              <a:latin typeface="Cambria Math" panose="02040503050406030204" pitchFamily="18" charset="0"/>
                            </a:rPr>
                          </m:ctrlPr>
                        </m:naryPr>
                        <m:sub>
                          <m:r>
                            <a:rPr lang="zh-CN" altLang="en-US" sz="1400" i="1">
                              <a:solidFill>
                                <a:schemeClr val="tx1"/>
                              </a:solidFill>
                              <a:latin typeface="Cambria Math" panose="02040503050406030204" pitchFamily="18" charset="0"/>
                            </a:rPr>
                            <m:t>𝑖</m:t>
                          </m:r>
                          <m:r>
                            <a:rPr lang="zh-CN" altLang="en-US" sz="1400" i="1">
                              <a:solidFill>
                                <a:schemeClr val="tx1"/>
                              </a:solidFill>
                              <a:latin typeface="Cambria Math" panose="02040503050406030204" pitchFamily="18" charset="0"/>
                            </a:rPr>
                            <m:t>=1</m:t>
                          </m:r>
                        </m:sub>
                        <m:sup>
                          <m:r>
                            <a:rPr lang="zh-CN" altLang="en-US" sz="1400" i="1">
                              <a:solidFill>
                                <a:schemeClr val="tx1"/>
                              </a:solidFill>
                              <a:latin typeface="Cambria Math" panose="02040503050406030204" pitchFamily="18" charset="0"/>
                            </a:rPr>
                            <m:t>𝑛</m:t>
                          </m:r>
                        </m:sup>
                        <m:e>
                          <m:sSub>
                            <m:sSubPr>
                              <m:ctrlPr>
                                <a:rPr lang="zh-CN" altLang="en-US" sz="1400" i="1">
                                  <a:solidFill>
                                    <a:schemeClr val="tx1"/>
                                  </a:solidFill>
                                  <a:latin typeface="Cambria Math" panose="02040503050406030204" pitchFamily="18" charset="0"/>
                                </a:rPr>
                              </m:ctrlPr>
                            </m:sSubPr>
                            <m:e>
                              <m:r>
                                <a:rPr lang="zh-CN" altLang="en-US" sz="1400" i="1">
                                  <a:solidFill>
                                    <a:schemeClr val="tx1"/>
                                  </a:solidFill>
                                  <a:latin typeface="Cambria Math" panose="02040503050406030204" pitchFamily="18" charset="0"/>
                                </a:rPr>
                                <m:t>𝑤</m:t>
                              </m:r>
                            </m:e>
                            <m:sub>
                              <m:r>
                                <a:rPr lang="zh-CN" altLang="en-US" sz="1400" i="1">
                                  <a:solidFill>
                                    <a:schemeClr val="tx1"/>
                                  </a:solidFill>
                                  <a:latin typeface="Cambria Math" panose="02040503050406030204" pitchFamily="18" charset="0"/>
                                </a:rPr>
                                <m:t>𝑖</m:t>
                              </m:r>
                            </m:sub>
                          </m:sSub>
                          <m:sSub>
                            <m:sSubPr>
                              <m:ctrlPr>
                                <a:rPr lang="zh-CN" altLang="en-US" sz="1400" i="1">
                                  <a:solidFill>
                                    <a:schemeClr val="tx1"/>
                                  </a:solidFill>
                                  <a:latin typeface="Cambria Math" panose="02040503050406030204" pitchFamily="18" charset="0"/>
                                </a:rPr>
                              </m:ctrlPr>
                            </m:sSubPr>
                            <m:e>
                              <m:r>
                                <a:rPr lang="zh-CN" altLang="en-US" sz="1400" i="1">
                                  <a:solidFill>
                                    <a:schemeClr val="tx1"/>
                                  </a:solidFill>
                                  <a:latin typeface="Cambria Math" panose="02040503050406030204" pitchFamily="18" charset="0"/>
                                </a:rPr>
                                <m:t>𝑥</m:t>
                              </m:r>
                            </m:e>
                            <m:sub>
                              <m:r>
                                <a:rPr lang="zh-CN" altLang="en-US" sz="1400" i="1">
                                  <a:solidFill>
                                    <a:schemeClr val="tx1"/>
                                  </a:solidFill>
                                  <a:latin typeface="Cambria Math" panose="02040503050406030204" pitchFamily="18" charset="0"/>
                                </a:rPr>
                                <m:t>𝑖</m:t>
                              </m:r>
                            </m:sub>
                          </m:sSub>
                          <m:r>
                            <a:rPr lang="zh-CN" altLang="en-US" sz="1400" i="1">
                              <a:solidFill>
                                <a:schemeClr val="tx1"/>
                              </a:solidFill>
                              <a:latin typeface="Cambria Math" panose="02040503050406030204" pitchFamily="18" charset="0"/>
                            </a:rPr>
                            <m:t>≤</m:t>
                          </m:r>
                          <m:r>
                            <a:rPr lang="zh-CN" altLang="en-US" sz="1400" i="1">
                              <a:solidFill>
                                <a:schemeClr val="tx1"/>
                              </a:solidFill>
                              <a:latin typeface="Cambria Math" panose="02040503050406030204" pitchFamily="18" charset="0"/>
                            </a:rPr>
                            <m:t>𝑐</m:t>
                          </m:r>
                        </m:e>
                      </m:nary>
                    </m:oMath>
                  </m:oMathPara>
                </a14:m>
                <a:endParaRPr lang="zh-CN" altLang="en-US" sz="1400" dirty="0">
                  <a:solidFill>
                    <a:schemeClr val="tx1"/>
                  </a:solidFill>
                </a:endParaRPr>
              </a:p>
            </p:txBody>
          </p:sp>
        </mc:Choice>
        <mc:Fallback xmlns="">
          <p:sp>
            <p:nvSpPr>
              <p:cNvPr id="9" name="矩形 8">
                <a:extLst>
                  <a:ext uri="{FF2B5EF4-FFF2-40B4-BE49-F238E27FC236}">
                    <a16:creationId xmlns:a16="http://schemas.microsoft.com/office/drawing/2014/main" id="{87A27E7F-4840-45B9-BA66-C4F7813A9030}"/>
                  </a:ext>
                </a:extLst>
              </p:cNvPr>
              <p:cNvSpPr>
                <a:spLocks noRot="1" noChangeAspect="1" noMove="1" noResize="1" noEditPoints="1" noAdjustHandles="1" noChangeArrowheads="1" noChangeShapeType="1" noTextEdit="1"/>
              </p:cNvSpPr>
              <p:nvPr/>
            </p:nvSpPr>
            <p:spPr>
              <a:xfrm>
                <a:off x="1045282" y="3661040"/>
                <a:ext cx="1224136" cy="680507"/>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2330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内容占位符 4"/>
          <p:cNvSpPr>
            <a:spLocks noGrp="1"/>
          </p:cNvSpPr>
          <p:nvPr>
            <p:ph idx="1"/>
          </p:nvPr>
        </p:nvSpPr>
        <p:spPr>
          <a:xfrm>
            <a:off x="285750" y="727075"/>
            <a:ext cx="7472363" cy="1316038"/>
          </a:xfrm>
        </p:spPr>
        <p:txBody>
          <a:bodyPr/>
          <a:lstStyle/>
          <a:p>
            <a:r>
              <a:rPr lang="zh-CN" altLang="en-US" dirty="0">
                <a:solidFill>
                  <a:srgbClr val="FF0000"/>
                </a:solidFill>
              </a:rPr>
              <a:t>例</a:t>
            </a:r>
            <a:r>
              <a:rPr lang="en-US" altLang="zh-CN" dirty="0">
                <a:solidFill>
                  <a:srgbClr val="FF0000"/>
                </a:solidFill>
              </a:rPr>
              <a:t>5-4 </a:t>
            </a:r>
            <a:r>
              <a:rPr lang="zh-CN" altLang="en-US" dirty="0"/>
              <a:t>设有</a:t>
            </a:r>
            <a:r>
              <a:rPr lang="en-US" altLang="zh-CN" dirty="0"/>
              <a:t>0/1</a:t>
            </a:r>
            <a:r>
              <a:rPr lang="zh-CN" altLang="en-US" dirty="0"/>
              <a:t>背包</a:t>
            </a:r>
            <a:r>
              <a:rPr lang="en-US" altLang="zh-CN" dirty="0"/>
              <a:t>n=8,M=110</a:t>
            </a:r>
          </a:p>
          <a:p>
            <a:r>
              <a:rPr lang="en-US" altLang="zh-CN" dirty="0"/>
              <a:t>(w</a:t>
            </a:r>
            <a:r>
              <a:rPr lang="en-US" altLang="zh-CN" baseline="-25000" dirty="0"/>
              <a:t>0</a:t>
            </a:r>
            <a:r>
              <a:rPr lang="en-US" altLang="zh-CN" dirty="0"/>
              <a:t>,w</a:t>
            </a:r>
            <a:r>
              <a:rPr lang="en-US" altLang="zh-CN" baseline="-25000" dirty="0"/>
              <a:t>1</a:t>
            </a:r>
            <a:r>
              <a:rPr lang="en-US" altLang="zh-CN" dirty="0"/>
              <a:t>,…,w</a:t>
            </a:r>
            <a:r>
              <a:rPr lang="en-US" altLang="zh-CN" baseline="-25000" dirty="0"/>
              <a:t>7</a:t>
            </a:r>
            <a:r>
              <a:rPr lang="en-US" altLang="zh-CN" dirty="0"/>
              <a:t>)=(1,11,21,23,33,43,45,55)</a:t>
            </a:r>
            <a:r>
              <a:rPr lang="zh-CN" altLang="en-US" dirty="0"/>
              <a:t>，</a:t>
            </a:r>
            <a:endParaRPr lang="en-US" altLang="zh-CN" dirty="0"/>
          </a:p>
          <a:p>
            <a:r>
              <a:rPr lang="en-US" altLang="zh-CN" dirty="0"/>
              <a:t>(p</a:t>
            </a:r>
            <a:r>
              <a:rPr lang="en-US" altLang="zh-CN" baseline="-25000" dirty="0"/>
              <a:t>0</a:t>
            </a:r>
            <a:r>
              <a:rPr lang="en-US" altLang="zh-CN" dirty="0"/>
              <a:t>,p</a:t>
            </a:r>
            <a:r>
              <a:rPr lang="en-US" altLang="zh-CN" baseline="-25000" dirty="0"/>
              <a:t>1</a:t>
            </a:r>
            <a:r>
              <a:rPr lang="en-US" altLang="zh-CN" dirty="0"/>
              <a:t>,…,p</a:t>
            </a:r>
            <a:r>
              <a:rPr lang="en-US" altLang="zh-CN" baseline="-25000" dirty="0"/>
              <a:t>7</a:t>
            </a:r>
            <a:r>
              <a:rPr lang="en-US" altLang="zh-CN" dirty="0"/>
              <a:t>)=(11,21,31,33,43,53,55,65)</a:t>
            </a:r>
            <a:endParaRPr lang="zh-CN" altLang="en-US" dirty="0"/>
          </a:p>
        </p:txBody>
      </p:sp>
      <p:sp>
        <p:nvSpPr>
          <p:cNvPr id="100354"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F65EEFF-9E8B-435E-AC1A-19B95E9654AE}"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5" name="内容占位符 4"/>
          <p:cNvSpPr txBox="1">
            <a:spLocks/>
          </p:cNvSpPr>
          <p:nvPr/>
        </p:nvSpPr>
        <p:spPr bwMode="auto">
          <a:xfrm>
            <a:off x="438150" y="2536825"/>
            <a:ext cx="8120063" cy="496888"/>
          </a:xfrm>
          <a:prstGeom prst="rect">
            <a:avLst/>
          </a:prstGeom>
          <a:noFill/>
          <a:ln>
            <a:noFill/>
          </a:ln>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回溯法解</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0/1</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背包的前置条件是物品</a:t>
            </a:r>
            <a:r>
              <a:rPr kumimoji="0" lang="zh-CN" altLang="en-US" sz="2400" b="0" i="0" u="none" strike="noStrike" kern="0" cap="none" spc="0" normalizeH="0" baseline="0" noProof="0" dirty="0">
                <a:ln>
                  <a:noFill/>
                </a:ln>
                <a:solidFill>
                  <a:srgbClr val="FF0000"/>
                </a:solidFill>
                <a:effectLst/>
                <a:uLnTx/>
                <a:uFillTx/>
                <a:latin typeface="黑体"/>
                <a:ea typeface="黑体"/>
                <a:cs typeface="+mn-cs"/>
              </a:rPr>
              <a:t>已按</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p</a:t>
            </a:r>
            <a:r>
              <a:rPr kumimoji="0" lang="en-US" altLang="zh-CN" sz="2400" b="0" i="0" u="none" strike="noStrike" kern="0" cap="none" spc="0" normalizeH="0" baseline="-25000" noProof="0" dirty="0">
                <a:ln>
                  <a:noFill/>
                </a:ln>
                <a:solidFill>
                  <a:srgbClr val="FF0000"/>
                </a:solidFill>
                <a:effectLst/>
                <a:uLnTx/>
                <a:uFillTx/>
                <a:latin typeface="黑体"/>
                <a:ea typeface="黑体"/>
                <a:cs typeface="+mn-cs"/>
              </a:rPr>
              <a:t>i</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FF0000"/>
                </a:solidFill>
                <a:effectLst/>
                <a:uLnTx/>
                <a:uFillTx/>
                <a:latin typeface="黑体"/>
                <a:ea typeface="黑体"/>
                <a:cs typeface="+mn-cs"/>
              </a:rPr>
              <a:t>w</a:t>
            </a:r>
            <a:r>
              <a:rPr kumimoji="0" lang="en-US" altLang="zh-CN" sz="2400" b="0" i="0" u="none" strike="noStrike" kern="0" cap="none" spc="0" normalizeH="0" baseline="-25000" noProof="0" dirty="0" err="1">
                <a:ln>
                  <a:noFill/>
                </a:ln>
                <a:solidFill>
                  <a:srgbClr val="FF0000"/>
                </a:solidFill>
                <a:effectLst/>
                <a:uLnTx/>
                <a:uFillTx/>
                <a:latin typeface="黑体"/>
                <a:ea typeface="黑体"/>
                <a:cs typeface="+mn-cs"/>
              </a:rPr>
              <a:t>i</a:t>
            </a:r>
            <a:r>
              <a:rPr kumimoji="0" lang="zh-CN" altLang="en-US" sz="2400" b="0" i="0" u="none" strike="noStrike" kern="0" cap="none" spc="0" normalizeH="0" baseline="0" noProof="0" dirty="0">
                <a:ln>
                  <a:noFill/>
                </a:ln>
                <a:solidFill>
                  <a:srgbClr val="FF0000"/>
                </a:solidFill>
                <a:effectLst/>
                <a:uLnTx/>
                <a:uFillTx/>
                <a:latin typeface="黑体"/>
                <a:ea typeface="黑体"/>
                <a:cs typeface="+mn-cs"/>
              </a:rPr>
              <a:t>非增次序</a:t>
            </a:r>
            <a:r>
              <a:rPr kumimoji="0" lang="zh-CN" altLang="en-US" sz="2400" b="0" i="0" u="none" strike="noStrike" kern="0" cap="none" spc="0" normalizeH="0" baseline="0" noProof="0" dirty="0" smtClean="0">
                <a:ln>
                  <a:noFill/>
                </a:ln>
                <a:solidFill>
                  <a:srgbClr val="FF0000"/>
                </a:solidFill>
                <a:effectLst/>
                <a:uLnTx/>
                <a:uFillTx/>
                <a:latin typeface="黑体"/>
                <a:ea typeface="黑体"/>
                <a:cs typeface="+mn-cs"/>
              </a:rPr>
              <a:t>排序</a:t>
            </a:r>
            <a:endParaRPr kumimoji="0" lang="en-US" altLang="zh-CN" sz="2400" b="0" i="0" u="none" strike="noStrike" kern="0" cap="none" spc="0" normalizeH="0" baseline="-25000" noProof="0" dirty="0">
              <a:ln>
                <a:noFill/>
              </a:ln>
              <a:solidFill>
                <a:srgbClr val="FF0000"/>
              </a:solidFill>
              <a:effectLst/>
              <a:uLnTx/>
              <a:uFillTx/>
              <a:latin typeface="黑体"/>
              <a:ea typeface="黑体"/>
              <a:cs typeface="+mn-cs"/>
            </a:endParaRPr>
          </a:p>
        </p:txBody>
      </p:sp>
      <p:graphicFrame>
        <p:nvGraphicFramePr>
          <p:cNvPr id="2" name="表格 1"/>
          <p:cNvGraphicFramePr>
            <a:graphicFrameLocks noGrp="1"/>
          </p:cNvGraphicFramePr>
          <p:nvPr/>
        </p:nvGraphicFramePr>
        <p:xfrm>
          <a:off x="1009650" y="3482975"/>
          <a:ext cx="6095998" cy="1483360"/>
        </p:xfrm>
        <a:graphic>
          <a:graphicData uri="http://schemas.openxmlformats.org/drawingml/2006/table">
            <a:tbl>
              <a:tblPr firstRow="1" bandRow="1">
                <a:tableStyleId>{5C22544A-7EE6-4342-B048-85BDC9FD1C3A}</a:tableStyleId>
              </a:tblPr>
              <a:tblGrid>
                <a:gridCol w="690563">
                  <a:extLst>
                    <a:ext uri="{9D8B030D-6E8A-4147-A177-3AD203B41FA5}">
                      <a16:colId xmlns:a16="http://schemas.microsoft.com/office/drawing/2014/main" val="20000"/>
                    </a:ext>
                  </a:extLst>
                </a:gridCol>
                <a:gridCol w="664104">
                  <a:extLst>
                    <a:ext uri="{9D8B030D-6E8A-4147-A177-3AD203B41FA5}">
                      <a16:colId xmlns:a16="http://schemas.microsoft.com/office/drawing/2014/main" val="20001"/>
                    </a:ext>
                  </a:extLst>
                </a:gridCol>
                <a:gridCol w="677333">
                  <a:extLst>
                    <a:ext uri="{9D8B030D-6E8A-4147-A177-3AD203B41FA5}">
                      <a16:colId xmlns:a16="http://schemas.microsoft.com/office/drawing/2014/main" val="20002"/>
                    </a:ext>
                  </a:extLst>
                </a:gridCol>
                <a:gridCol w="677333">
                  <a:extLst>
                    <a:ext uri="{9D8B030D-6E8A-4147-A177-3AD203B41FA5}">
                      <a16:colId xmlns:a16="http://schemas.microsoft.com/office/drawing/2014/main" val="20003"/>
                    </a:ext>
                  </a:extLst>
                </a:gridCol>
                <a:gridCol w="677333">
                  <a:extLst>
                    <a:ext uri="{9D8B030D-6E8A-4147-A177-3AD203B41FA5}">
                      <a16:colId xmlns:a16="http://schemas.microsoft.com/office/drawing/2014/main" val="20004"/>
                    </a:ext>
                  </a:extLst>
                </a:gridCol>
                <a:gridCol w="677333">
                  <a:extLst>
                    <a:ext uri="{9D8B030D-6E8A-4147-A177-3AD203B41FA5}">
                      <a16:colId xmlns:a16="http://schemas.microsoft.com/office/drawing/2014/main" val="20005"/>
                    </a:ext>
                  </a:extLst>
                </a:gridCol>
                <a:gridCol w="677333">
                  <a:extLst>
                    <a:ext uri="{9D8B030D-6E8A-4147-A177-3AD203B41FA5}">
                      <a16:colId xmlns:a16="http://schemas.microsoft.com/office/drawing/2014/main" val="20006"/>
                    </a:ext>
                  </a:extLst>
                </a:gridCol>
                <a:gridCol w="677333">
                  <a:extLst>
                    <a:ext uri="{9D8B030D-6E8A-4147-A177-3AD203B41FA5}">
                      <a16:colId xmlns:a16="http://schemas.microsoft.com/office/drawing/2014/main" val="20007"/>
                    </a:ext>
                  </a:extLst>
                </a:gridCol>
                <a:gridCol w="677333">
                  <a:extLst>
                    <a:ext uri="{9D8B030D-6E8A-4147-A177-3AD203B41FA5}">
                      <a16:colId xmlns:a16="http://schemas.microsoft.com/office/drawing/2014/main" val="20008"/>
                    </a:ext>
                  </a:extLst>
                </a:gridCol>
              </a:tblGrid>
              <a:tr h="370840">
                <a:tc>
                  <a:txBody>
                    <a:bodyPr/>
                    <a:lstStyle/>
                    <a:p>
                      <a:pPr algn="ct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2</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4</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5</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6</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7</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CN" dirty="0"/>
                        <a:t>p</a:t>
                      </a:r>
                      <a:r>
                        <a:rPr lang="en-US" altLang="zh-CN" baseline="-25000" dirty="0"/>
                        <a:t>i</a:t>
                      </a:r>
                      <a:endParaRPr lang="zh-CN" altLang="en-US"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11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21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31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33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43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53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55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65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CN" dirty="0" err="1"/>
                        <a:t>w</a:t>
                      </a:r>
                      <a:r>
                        <a:rPr lang="en-US" altLang="zh-CN" baseline="-25000" dirty="0" err="1"/>
                        <a:t>i</a:t>
                      </a:r>
                      <a:endParaRPr lang="zh-CN" altLang="en-US"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11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21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23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33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43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45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55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en-US" altLang="zh-CN" dirty="0">
                          <a:solidFill>
                            <a:srgbClr val="FF0000"/>
                          </a:solidFill>
                        </a:rPr>
                        <a:t>p</a:t>
                      </a:r>
                      <a:r>
                        <a:rPr lang="en-US" altLang="zh-CN" baseline="-25000" dirty="0">
                          <a:solidFill>
                            <a:srgbClr val="FF0000"/>
                          </a:solidFill>
                        </a:rPr>
                        <a:t>i</a:t>
                      </a:r>
                      <a:r>
                        <a:rPr lang="en-US" altLang="zh-CN" dirty="0">
                          <a:solidFill>
                            <a:srgbClr val="FF0000"/>
                          </a:solidFill>
                        </a:rPr>
                        <a:t>/</a:t>
                      </a:r>
                      <a:r>
                        <a:rPr lang="en-US" altLang="zh-CN" dirty="0" err="1">
                          <a:solidFill>
                            <a:srgbClr val="FF0000"/>
                          </a:solidFill>
                        </a:rPr>
                        <a:t>w</a:t>
                      </a:r>
                      <a:r>
                        <a:rPr lang="en-US" altLang="zh-CN" baseline="-25000" dirty="0" err="1">
                          <a:solidFill>
                            <a:srgbClr val="FF0000"/>
                          </a:solidFill>
                        </a:rPr>
                        <a:t>i</a:t>
                      </a:r>
                      <a:endParaRPr lang="zh-CN" altLang="en-US" baseline="-250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FF0000"/>
                          </a:solidFill>
                        </a:rPr>
                        <a:t>11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FF0000"/>
                          </a:solidFill>
                        </a:rPr>
                        <a:t>1.9</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FF0000"/>
                          </a:solidFill>
                        </a:rPr>
                        <a:t>1.48</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FF0000"/>
                          </a:solidFill>
                        </a:rPr>
                        <a:t>1.43</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FF0000"/>
                          </a:solidFill>
                        </a:rPr>
                        <a:t>1.3</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FF0000"/>
                          </a:solidFill>
                        </a:rPr>
                        <a:t>1.23</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FF0000"/>
                          </a:solidFill>
                        </a:rPr>
                        <a:t>1.22</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rgbClr val="FF0000"/>
                          </a:solidFill>
                        </a:rPr>
                        <a:t>1.18</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灯片编号占位符 2"/>
          <p:cNvSpPr>
            <a:spLocks noGrp="1"/>
          </p:cNvSpPr>
          <p:nvPr>
            <p:ph type="sldNum" sz="quarter" idx="12"/>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defRPr/>
            </a:pPr>
            <a:fld id="{FD22DB5A-6E28-4173-8836-C91D8BBCD418}" type="slidenum">
              <a:rPr kumimoji="0" lang="zh-CN" altLang="en-US" sz="14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 typeface="Arial" charset="0"/>
                <a:buNone/>
                <a:tabLst/>
                <a:defRPr/>
              </a:pPr>
              <a:t>9</a:t>
            </a:fld>
            <a:endPar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4" name="椭圆 3"/>
          <p:cNvSpPr/>
          <p:nvPr/>
        </p:nvSpPr>
        <p:spPr bwMode="auto">
          <a:xfrm>
            <a:off x="3371850" y="1500188"/>
            <a:ext cx="287338" cy="287337"/>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5" name="椭圆 4"/>
          <p:cNvSpPr/>
          <p:nvPr/>
        </p:nvSpPr>
        <p:spPr bwMode="auto">
          <a:xfrm>
            <a:off x="2924175" y="2124075"/>
            <a:ext cx="287338" cy="287338"/>
          </a:xfrm>
          <a:prstGeom prst="ellips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6" name="内容占位符 4"/>
          <p:cNvSpPr txBox="1">
            <a:spLocks/>
          </p:cNvSpPr>
          <p:nvPr/>
        </p:nvSpPr>
        <p:spPr>
          <a:xfrm>
            <a:off x="442913" y="698500"/>
            <a:ext cx="7472362" cy="730250"/>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,…,w</a:t>
            </a:r>
            <a:r>
              <a:rPr kumimoji="0" lang="en-US" altLang="zh-CN" sz="2400" b="0" i="0" u="none" strike="noStrike" kern="0" cap="none" spc="0" normalizeH="0" baseline="-25000" noProof="0" dirty="0">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FF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,11,21,23,33,43,45,55)</a:t>
            </a:r>
            <a:r>
              <a:rPr kumimoji="0" lang="zh-CN" altLang="en-US"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M=110</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0</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1</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a:t>
            </a:r>
            <a:r>
              <a:rPr kumimoji="0" lang="en-US" altLang="zh-CN" sz="2400" b="0" i="0" u="none" strike="noStrike" kern="0" cap="none" spc="0" normalizeH="0" baseline="0" noProof="0" dirty="0" err="1">
                <a:ln>
                  <a:noFill/>
                </a:ln>
                <a:solidFill>
                  <a:srgbClr val="000000"/>
                </a:solidFill>
                <a:effectLst/>
                <a:uLnTx/>
                <a:uFillTx/>
                <a:latin typeface="黑体"/>
                <a:ea typeface="黑体"/>
                <a:cs typeface="+mn-cs"/>
              </a:rPr>
              <a:t>p</a:t>
            </a:r>
            <a:r>
              <a:rPr kumimoji="0" lang="en-US" altLang="zh-CN" sz="2400" b="0" i="0" u="none" strike="noStrike" kern="0" cap="none" spc="0" normalizeH="0" baseline="-25000" noProof="0" dirty="0" err="1">
                <a:ln>
                  <a:noFill/>
                </a:ln>
                <a:solidFill>
                  <a:srgbClr val="000000"/>
                </a:solidFill>
                <a:effectLst/>
                <a:uLnTx/>
                <a:uFillTx/>
                <a:latin typeface="黑体"/>
                <a:ea typeface="黑体"/>
                <a:cs typeface="+mn-cs"/>
              </a:rPr>
              <a:t>7</a:t>
            </a:r>
            <a:r>
              <a:rPr kumimoji="0" lang="en-US" altLang="zh-CN" sz="2400" b="0" i="0" u="none" strike="noStrike" kern="0" cap="none" spc="0" normalizeH="0" baseline="0" noProof="0" dirty="0">
                <a:ln>
                  <a:noFill/>
                </a:ln>
                <a:solidFill>
                  <a:srgbClr val="000000"/>
                </a:solidFill>
                <a:effectLst/>
                <a:uLnTx/>
                <a:uFillTx/>
                <a:latin typeface="黑体"/>
                <a:ea typeface="黑体"/>
                <a:cs typeface="+mn-cs"/>
              </a:rPr>
              <a:t>)=(11,21,31,33,43,53,55,65)</a:t>
            </a:r>
            <a:endParaRPr kumimoji="0" lang="zh-CN" altLang="en-US" sz="2400" b="0" i="0" u="none" strike="noStrike" kern="0" cap="none" spc="0" normalizeH="0" baseline="0" noProof="0" dirty="0">
              <a:ln>
                <a:noFill/>
              </a:ln>
              <a:solidFill>
                <a:srgbClr val="000000"/>
              </a:solidFill>
              <a:effectLst/>
              <a:uLnTx/>
              <a:uFillTx/>
              <a:latin typeface="黑体"/>
              <a:ea typeface="黑体"/>
              <a:cs typeface="+mn-cs"/>
            </a:endParaRPr>
          </a:p>
        </p:txBody>
      </p:sp>
      <p:cxnSp>
        <p:nvCxnSpPr>
          <p:cNvPr id="101381" name="直接连接符 7"/>
          <p:cNvCxnSpPr>
            <a:cxnSpLocks noChangeShapeType="1"/>
            <a:stCxn id="4" idx="3"/>
            <a:endCxn id="5" idx="0"/>
          </p:cNvCxnSpPr>
          <p:nvPr/>
        </p:nvCxnSpPr>
        <p:spPr bwMode="auto">
          <a:xfrm flipH="1">
            <a:off x="3068638" y="1746250"/>
            <a:ext cx="346075" cy="377825"/>
          </a:xfrm>
          <a:prstGeom prst="line">
            <a:avLst/>
          </a:prstGeom>
          <a:noFill/>
          <a:ln w="12700" algn="ctr">
            <a:solidFill>
              <a:schemeClr val="tx1"/>
            </a:solidFill>
            <a:round/>
            <a:headEnd/>
            <a:tailEnd/>
          </a:ln>
        </p:spPr>
      </p:cxnSp>
      <p:sp>
        <p:nvSpPr>
          <p:cNvPr id="10" name="内容占位符 4"/>
          <p:cNvSpPr txBox="1">
            <a:spLocks/>
          </p:cNvSpPr>
          <p:nvPr/>
        </p:nvSpPr>
        <p:spPr>
          <a:xfrm>
            <a:off x="2292350" y="1644650"/>
            <a:ext cx="965200" cy="365125"/>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黑体"/>
                <a:cs typeface="+mn-cs"/>
              </a:rPr>
              <a:t>y[0]=1</a:t>
            </a:r>
            <a:endParaRPr kumimoji="0" lang="zh-CN" altLang="en-US" sz="2000" b="0" i="0" u="none" strike="noStrike" kern="0" cap="none" spc="0" normalizeH="0" baseline="0" noProof="0" dirty="0">
              <a:ln>
                <a:noFill/>
              </a:ln>
              <a:solidFill>
                <a:srgbClr val="000000"/>
              </a:solidFill>
              <a:effectLst/>
              <a:uLnTx/>
              <a:uFillTx/>
              <a:latin typeface="Arial"/>
              <a:ea typeface="黑体"/>
              <a:cs typeface="+mn-cs"/>
            </a:endParaRPr>
          </a:p>
        </p:txBody>
      </p:sp>
      <p:sp>
        <p:nvSpPr>
          <p:cNvPr id="101383" name="圆角矩形标注 10"/>
          <p:cNvSpPr>
            <a:spLocks noChangeArrowheads="1"/>
          </p:cNvSpPr>
          <p:nvPr/>
        </p:nvSpPr>
        <p:spPr bwMode="auto">
          <a:xfrm>
            <a:off x="4029076" y="1935163"/>
            <a:ext cx="3488144" cy="921814"/>
          </a:xfrm>
          <a:prstGeom prst="wedgeRoundRectCallout">
            <a:avLst>
              <a:gd name="adj1" fmla="val -71396"/>
              <a:gd name="adj2" fmla="val -14100"/>
              <a:gd name="adj3" fmla="val 16667"/>
            </a:avLst>
          </a:prstGeom>
          <a:solidFill>
            <a:schemeClr val="bg1">
              <a:lumMod val="95000"/>
            </a:schemeClr>
          </a:solidFill>
          <a:ln w="44450" algn="ctr">
            <a:solidFill>
              <a:srgbClr val="FF0000"/>
            </a:solidFill>
            <a:round/>
            <a:headEnd/>
            <a:tailEnd type="triangle" w="med" len="med"/>
          </a:ln>
        </p:spPr>
        <p:txBody>
          <a:bodyPr wrap="squar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zh-CN" altLang="en-US" sz="2400" b="0" i="0" u="none" strike="noStrike" kern="1200" cap="none" spc="0" normalizeH="0" baseline="0" noProof="0">
                <a:ln>
                  <a:noFill/>
                </a:ln>
                <a:solidFill>
                  <a:srgbClr val="000000"/>
                </a:solidFill>
                <a:effectLst/>
                <a:uLnTx/>
                <a:uFillTx/>
                <a:latin typeface="Verdana" pitchFamily="34" charset="0"/>
                <a:ea typeface="宋体" charset="-122"/>
                <a:cs typeface="+mn-cs"/>
              </a:rPr>
              <a:t>约束函数：</a:t>
            </a:r>
            <a:r>
              <a:rPr kumimoji="0" lang="en-US" altLang="zh-CN" sz="2400" b="0" i="0" u="none" strike="noStrike" kern="1200" cap="none" spc="0" normalizeH="0" baseline="0" noProof="0">
                <a:ln>
                  <a:noFill/>
                </a:ln>
                <a:solidFill>
                  <a:srgbClr val="000000"/>
                </a:solidFill>
                <a:effectLst/>
                <a:uLnTx/>
                <a:uFillTx/>
                <a:latin typeface="Verdana" pitchFamily="34" charset="0"/>
                <a:ea typeface="宋体" charset="-122"/>
                <a:cs typeface="+mn-cs"/>
              </a:rPr>
              <a:t>cw&lt;=M</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2400" b="0" i="0" u="none" strike="noStrike" kern="1200" cap="none" spc="0" normalizeH="0" baseline="0" noProof="0">
                <a:ln>
                  <a:noFill/>
                </a:ln>
                <a:solidFill>
                  <a:srgbClr val="000000"/>
                </a:solidFill>
                <a:effectLst/>
                <a:uLnTx/>
                <a:uFillTx/>
                <a:latin typeface="Verdana" pitchFamily="34" charset="0"/>
                <a:ea typeface="宋体" charset="-122"/>
                <a:cs typeface="+mn-cs"/>
              </a:rPr>
              <a:t>1&lt;110</a:t>
            </a:r>
            <a:endParaRPr kumimoji="0" lang="zh-CN" altLang="en-US" sz="2400" b="0" i="0" u="none" strike="noStrike" kern="1200" cap="none" spc="0" normalizeH="0" baseline="0" noProof="0">
              <a:ln>
                <a:noFill/>
              </a:ln>
              <a:solidFill>
                <a:srgbClr val="000000"/>
              </a:solidFill>
              <a:effectLst/>
              <a:uLnTx/>
              <a:uFillTx/>
              <a:latin typeface="Verdana" pitchFamily="34" charset="0"/>
              <a:ea typeface="宋体" charset="-122"/>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1171</TotalTime>
  <Words>4232</Words>
  <Application>Microsoft Office PowerPoint</Application>
  <PresentationFormat>全屏显示(4:3)</PresentationFormat>
  <Paragraphs>1176</Paragraphs>
  <Slides>58</Slides>
  <Notes>8</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2</vt:i4>
      </vt:variant>
      <vt:variant>
        <vt:lpstr>幻灯片标题</vt:lpstr>
      </vt:variant>
      <vt:variant>
        <vt:i4>58</vt:i4>
      </vt:variant>
    </vt:vector>
  </HeadingPairs>
  <TitlesOfParts>
    <vt:vector size="78" baseType="lpstr">
      <vt:lpstr>等线</vt:lpstr>
      <vt:lpstr>等线 Light</vt:lpstr>
      <vt:lpstr>黑体</vt:lpstr>
      <vt:lpstr>华文细黑</vt:lpstr>
      <vt:lpstr>华文新魏</vt:lpstr>
      <vt:lpstr>楷体_GB2312</vt:lpstr>
      <vt:lpstr>宋体</vt:lpstr>
      <vt:lpstr>微软雅黑</vt:lpstr>
      <vt:lpstr>幼圆</vt:lpstr>
      <vt:lpstr>Arial</vt:lpstr>
      <vt:lpstr>Cambria Math</vt:lpstr>
      <vt:lpstr>Century Schoolbook</vt:lpstr>
      <vt:lpstr>MT Extra</vt:lpstr>
      <vt:lpstr>Symbol</vt:lpstr>
      <vt:lpstr>Times New Roman</vt:lpstr>
      <vt:lpstr>Verdana</vt:lpstr>
      <vt:lpstr>Wingdings</vt:lpstr>
      <vt:lpstr>Office 主题​​</vt:lpstr>
      <vt:lpstr>文档</vt:lpstr>
      <vt:lpstr>公式</vt:lpstr>
      <vt:lpstr>PowerPoint 演示文稿</vt:lpstr>
      <vt:lpstr>PowerPoint 演示文稿</vt:lpstr>
      <vt:lpstr>PowerPoint 演示文稿</vt:lpstr>
      <vt:lpstr>PowerPoint 演示文稿</vt:lpstr>
      <vt:lpstr>5.6.3 限界函数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5.8.2 回溯法求解 </vt:lpstr>
      <vt:lpstr>PowerPoint 演示文稿</vt:lpstr>
      <vt:lpstr>例子</vt:lpstr>
      <vt:lpstr>PowerPoint 演示文稿</vt:lpstr>
      <vt:lpstr>PowerPoint 演示文稿</vt:lpstr>
      <vt:lpstr>PowerPoint 演示文稿</vt:lpstr>
      <vt:lpstr>课堂练习</vt:lpstr>
      <vt:lpstr>参考答案</vt:lpstr>
      <vt:lpstr>5.5  n-皇后 </vt:lpstr>
      <vt:lpstr>5.5.2 算法描述 n后问题</vt:lpstr>
      <vt:lpstr>5.5.2 算法描述 n后问题</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ying zhao</dc:creator>
  <cp:lastModifiedBy>A319-2</cp:lastModifiedBy>
  <cp:revision>57</cp:revision>
  <dcterms:created xsi:type="dcterms:W3CDTF">2019-10-25T11:19:55Z</dcterms:created>
  <dcterms:modified xsi:type="dcterms:W3CDTF">2021-11-05T01:26:22Z</dcterms:modified>
</cp:coreProperties>
</file>