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91" r:id="rId2"/>
    <p:sldId id="280" r:id="rId3"/>
    <p:sldId id="260" r:id="rId4"/>
    <p:sldId id="261" r:id="rId5"/>
    <p:sldId id="264" r:id="rId6"/>
    <p:sldId id="265" r:id="rId7"/>
    <p:sldId id="266" r:id="rId8"/>
    <p:sldId id="267" r:id="rId9"/>
    <p:sldId id="268" r:id="rId10"/>
    <p:sldId id="281" r:id="rId11"/>
    <p:sldId id="269" r:id="rId12"/>
    <p:sldId id="270" r:id="rId13"/>
    <p:sldId id="271" r:id="rId14"/>
    <p:sldId id="272" r:id="rId15"/>
    <p:sldId id="288" r:id="rId16"/>
    <p:sldId id="289" r:id="rId17"/>
    <p:sldId id="290" r:id="rId18"/>
    <p:sldId id="287" r:id="rId19"/>
    <p:sldId id="273" r:id="rId20"/>
    <p:sldId id="274" r:id="rId21"/>
    <p:sldId id="275" r:id="rId22"/>
    <p:sldId id="276" r:id="rId23"/>
    <p:sldId id="277" r:id="rId24"/>
    <p:sldId id="278" r:id="rId25"/>
    <p:sldId id="283" r:id="rId26"/>
    <p:sldId id="279" r:id="rId27"/>
    <p:sldId id="286" r:id="rId28"/>
    <p:sldId id="292"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B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78" y="-678"/>
      </p:cViewPr>
      <p:guideLst>
        <p:guide orient="horz" pos="2143"/>
        <p:guide pos="286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231516-70DD-4EC2-B190-17D472886594}" type="datetimeFigureOut">
              <a:rPr lang="zh-CN" altLang="en-US" smtClean="0"/>
              <a:t>2017/1/12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857571-42D8-4336-A246-3E33DC02000F}" type="slidenum">
              <a:rPr lang="zh-CN" altLang="en-US" smtClean="0"/>
              <a:t>‹#›</a:t>
            </a:fld>
            <a:endParaRPr lang="zh-CN" altLang="en-US"/>
          </a:p>
        </p:txBody>
      </p:sp>
    </p:spTree>
    <p:extLst>
      <p:ext uri="{BB962C8B-B14F-4D97-AF65-F5344CB8AC3E}">
        <p14:creationId xmlns:p14="http://schemas.microsoft.com/office/powerpoint/2010/main" val="2629482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p:spPr>
        <p:txBody>
          <a:bodyPr/>
          <a:lstStyle/>
          <a:p>
            <a:endParaRPr lang="zh-CN" altLang="en-US" smtClean="0"/>
          </a:p>
        </p:txBody>
      </p:sp>
      <p:sp>
        <p:nvSpPr>
          <p:cNvPr id="717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None/>
            </a:pPr>
            <a:fld id="{A3DF5170-8A0D-43AE-A108-EB1D46CE06DD}" type="slidenum">
              <a:rPr lang="zh-CN" altLang="en-US"/>
              <a:t>28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0" y="-1"/>
            <a:ext cx="9140780" cy="6858001"/>
          </a:xfrm>
          <a:prstGeom prst="rect">
            <a:avLst/>
          </a:prstGeom>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5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6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7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8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0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A88397-7984-4816-A3BC-987D45041CB5}" type="datetimeFigureOut">
              <a:rPr lang="zh-CN" altLang="en-US" smtClean="0"/>
              <a:t>2017/1/12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5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6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7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8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A88397-7984-4816-A3BC-987D45041CB5}" type="datetimeFigureOut">
              <a:rPr lang="zh-CN" altLang="en-US" smtClean="0"/>
              <a:t>2017/1/12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A88397-7984-4816-A3BC-987D45041CB5}" type="datetimeFigureOut">
              <a:rPr lang="zh-CN" altLang="en-US" smtClean="0"/>
              <a:t>2017/1/12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6"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2" y="0"/>
            <a:ext cx="9146352" cy="6858000"/>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8397-7984-4816-A3BC-987D45041CB5}" type="datetimeFigureOut">
              <a:rPr lang="zh-CN" altLang="en-US" smtClean="0"/>
              <a:t>2017/1/12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C423-1280-4737-888E-126E3DA98E05}" type="slidenum">
              <a:rPr lang="zh-CN" altLang="en-US" smtClean="0"/>
              <a:t>‹#›</a:t>
            </a:fld>
            <a:endParaRPr lang="zh-CN" altLang="en-US"/>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8.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
          <p:cNvSpPr>
            <a:spLocks noChangeArrowheads="1"/>
          </p:cNvSpPr>
          <p:nvPr/>
        </p:nvSpPr>
        <p:spPr bwMode="auto">
          <a:xfrm>
            <a:off x="5430838" y="5539383"/>
            <a:ext cx="2813570"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150000"/>
              </a:lnSpc>
              <a:buFont typeface="Arial" panose="020B0604020202020204" pitchFamily="34" charset="0"/>
              <a:buNone/>
              <a:defRPr/>
            </a:pPr>
            <a:r>
              <a:rPr lang="en-US" altLang="zh-CN" b="1">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Android</a:t>
            </a:r>
            <a:r>
              <a:rPr lang="zh-CN" altLang="en-US"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开发环境搭建</a:t>
            </a:r>
            <a:endParaRPr lang="en-US" altLang="zh-CN"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defRPr/>
            </a:pPr>
            <a:r>
              <a:rPr lang="en-US" altLang="zh-CN" b="1"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程序结构与打包过程</a:t>
            </a:r>
            <a:endParaRPr lang="en-US" altLang="zh-CN"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2752725" y="5538788"/>
            <a:ext cx="4572000" cy="923925"/>
          </a:xfrm>
          <a:prstGeom prst="rect">
            <a:avLst/>
          </a:prstGeom>
        </p:spPr>
        <p:txBody>
          <a:bodyPr>
            <a:spAutoFit/>
          </a:bodyPr>
          <a:lstStyle/>
          <a:p>
            <a:pPr>
              <a:lnSpc>
                <a:spcPct val="150000"/>
              </a:lnSpc>
              <a:buFont typeface="Arial" panose="020B0604020202020204" pitchFamily="34" charset="0"/>
              <a:buNone/>
              <a:defRPr/>
            </a:pPr>
            <a:r>
              <a:rPr lang="en-US" altLang="zh-CN" b="1">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Android</a:t>
            </a:r>
            <a:r>
              <a:rPr lang="zh-CN" altLang="en-US"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体系结构</a:t>
            </a:r>
            <a:endParaRPr lang="zh-CN" altLang="en-US"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defRPr/>
            </a:pPr>
            <a:r>
              <a:rPr lang="en-US" altLang="zh-CN" b="1">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开发第一个程序</a:t>
            </a:r>
            <a:endParaRPr lang="zh-CN" altLang="en-US"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26" name="Picture 2" descr="C:\Users\admin\Desktop\u=2190866901,1161307542&amp;fm=20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685" y="5564261"/>
            <a:ext cx="961083" cy="961083"/>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p:cNvSpPr>
            <a:spLocks noGrp="1"/>
          </p:cNvSpPr>
          <p:nvPr>
            <p:ph type="ctrTitle"/>
          </p:nvPr>
        </p:nvSpPr>
        <p:spPr>
          <a:xfrm>
            <a:off x="685800" y="1352281"/>
            <a:ext cx="7772400" cy="2157681"/>
          </a:xfrm>
        </p:spPr>
        <p:txBody>
          <a:bodyPr>
            <a:normAutofit/>
          </a:bodyPr>
          <a:lstStyle/>
          <a:p>
            <a:r>
              <a:rPr lang="en-US" altLang="zh-CN" sz="4000" b="1" smtClean="0"/>
              <a:t>Android</a:t>
            </a:r>
            <a:r>
              <a:rPr lang="zh-CN" altLang="en-US" sz="4000" b="1" smtClean="0"/>
              <a:t>移动开发基础案例教程</a:t>
            </a:r>
            <a:endParaRPr lang="zh-CN" altLang="en-US" sz="4000" b="1" dirty="0"/>
          </a:p>
        </p:txBody>
      </p:sp>
      <p:sp>
        <p:nvSpPr>
          <p:cNvPr id="7" name="副标题 2"/>
          <p:cNvSpPr txBox="1"/>
          <p:nvPr/>
        </p:nvSpPr>
        <p:spPr>
          <a:xfrm>
            <a:off x="1242392" y="3933478"/>
            <a:ext cx="6858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3200" b="1"/>
              <a:t>第</a:t>
            </a:r>
            <a:r>
              <a:rPr lang="en-US" altLang="zh-CN" sz="3200" b="1"/>
              <a:t>1</a:t>
            </a:r>
            <a:r>
              <a:rPr lang="zh-CN" altLang="en-US" sz="3200" b="1"/>
              <a:t>章 </a:t>
            </a:r>
            <a:r>
              <a:rPr lang="en-US" altLang="zh-CN" sz="3200" b="1"/>
              <a:t>Android</a:t>
            </a:r>
            <a:r>
              <a:rPr lang="zh-CN" altLang="en-US" sz="3200" b="1"/>
              <a:t>基础入门</a:t>
            </a:r>
            <a:endParaRPr lang="zh-CN" altLang="en-US" sz="32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755576" y="3068960"/>
            <a:ext cx="4176464"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
          <p:cNvSpPr txBox="1"/>
          <p:nvPr/>
        </p:nvSpPr>
        <p:spPr>
          <a:xfrm>
            <a:off x="1097740" y="2495606"/>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1.1    Android</a:t>
            </a:r>
            <a:r>
              <a:rPr lang="zh-CN" altLang="en-US" sz="2400" dirty="0">
                <a:solidFill>
                  <a:srgbClr val="7F7F7F"/>
                </a:solidFill>
                <a:latin typeface="Impact" panose="020B0806030902050204" pitchFamily="34" charset="0"/>
                <a:ea typeface="微软雅黑" panose="020B0503020204020204" pitchFamily="34" charset="-122"/>
              </a:rPr>
              <a:t>简介 </a:t>
            </a:r>
          </a:p>
        </p:txBody>
      </p:sp>
      <p:sp>
        <p:nvSpPr>
          <p:cNvPr id="13" name="TextBox 10"/>
          <p:cNvSpPr txBox="1"/>
          <p:nvPr/>
        </p:nvSpPr>
        <p:spPr>
          <a:xfrm>
            <a:off x="1097740" y="3239689"/>
            <a:ext cx="3834300" cy="369332"/>
          </a:xfrm>
          <a:prstGeom prst="rect">
            <a:avLst/>
          </a:prstGeom>
          <a:noFill/>
        </p:spPr>
        <p:txBody>
          <a:bodyPr vert="horz" wrap="square" lIns="0" tIns="0" rIns="0" bIns="0" rtlCol="0" anchor="ctr">
            <a:spAutoFit/>
          </a:bodyPr>
          <a:lstStyle/>
          <a:p>
            <a:r>
              <a:rPr lang="en-US" altLang="zh-CN" sz="2400" dirty="0">
                <a:solidFill>
                  <a:schemeClr val="bg1"/>
                </a:solidFill>
                <a:latin typeface="Impact" panose="020B0806030902050204" pitchFamily="34" charset="0"/>
                <a:ea typeface="微软雅黑" panose="020B0503020204020204" pitchFamily="34" charset="-122"/>
              </a:rPr>
              <a:t>1.2    Android</a:t>
            </a:r>
            <a:r>
              <a:rPr lang="zh-CN" altLang="en-US" sz="2400" dirty="0" smtClean="0">
                <a:solidFill>
                  <a:schemeClr val="bg1"/>
                </a:solidFill>
                <a:latin typeface="Impact" panose="020B0806030902050204" pitchFamily="34" charset="0"/>
                <a:ea typeface="微软雅黑" panose="020B0503020204020204" pitchFamily="34" charset="-122"/>
              </a:rPr>
              <a:t>开发环境搭建</a:t>
            </a:r>
            <a:endParaRPr lang="zh-CN" altLang="en-US" sz="2400" dirty="0">
              <a:solidFill>
                <a:schemeClr val="bg1"/>
              </a:solidFill>
              <a:latin typeface="Impact" panose="020B0806030902050204" pitchFamily="34" charset="0"/>
              <a:ea typeface="微软雅黑" panose="020B0503020204020204" pitchFamily="34" charset="-122"/>
            </a:endParaRPr>
          </a:p>
        </p:txBody>
      </p:sp>
      <p:sp>
        <p:nvSpPr>
          <p:cNvPr id="14" name="TextBox 11"/>
          <p:cNvSpPr txBox="1"/>
          <p:nvPr/>
        </p:nvSpPr>
        <p:spPr>
          <a:xfrm>
            <a:off x="1097740" y="3983772"/>
            <a:ext cx="3834300"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anose="020B0806030902050204" pitchFamily="34" charset="0"/>
                <a:ea typeface="微软雅黑" panose="020B0503020204020204" pitchFamily="34" charset="-122"/>
              </a:rPr>
              <a:t>1.3    </a:t>
            </a:r>
            <a:r>
              <a:rPr lang="zh-CN" altLang="en-US" sz="2400" dirty="0" smtClean="0">
                <a:solidFill>
                  <a:srgbClr val="7F7F7F"/>
                </a:solidFill>
                <a:latin typeface="Impact" panose="020B0806030902050204" pitchFamily="34" charset="0"/>
                <a:ea typeface="微软雅黑" panose="020B0503020204020204" pitchFamily="34" charset="-122"/>
              </a:rPr>
              <a:t>开发第一个</a:t>
            </a:r>
            <a:r>
              <a:rPr lang="en-US" altLang="zh-CN" sz="2400" dirty="0">
                <a:solidFill>
                  <a:srgbClr val="7F7F7F"/>
                </a:solidFill>
                <a:latin typeface="Impact" panose="020B0806030902050204" pitchFamily="34" charset="0"/>
                <a:ea typeface="微软雅黑" panose="020B0503020204020204" pitchFamily="34" charset="-122"/>
              </a:rPr>
              <a:t>Android</a:t>
            </a:r>
            <a:r>
              <a:rPr lang="zh-CN" altLang="en-US" sz="2400" dirty="0" smtClean="0">
                <a:solidFill>
                  <a:srgbClr val="7F7F7F"/>
                </a:solidFill>
                <a:latin typeface="Impact" panose="020B0806030902050204" pitchFamily="34" charset="0"/>
                <a:ea typeface="微软雅黑" panose="020B0503020204020204" pitchFamily="34" charset="-122"/>
              </a:rPr>
              <a:t>程序</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8"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主讲内容</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bwMode="auto">
          <a:xfrm>
            <a:off x="1417945" y="1795780"/>
            <a:ext cx="3006725" cy="1439863"/>
            <a:chOff x="755649" y="1803400"/>
            <a:chExt cx="3628341" cy="1439863"/>
          </a:xfrm>
        </p:grpSpPr>
        <p:sp>
          <p:nvSpPr>
            <p:cNvPr id="18" name="Rectangle 5"/>
            <p:cNvSpPr>
              <a:spLocks noChangeArrowheads="1"/>
            </p:cNvSpPr>
            <p:nvPr/>
          </p:nvSpPr>
          <p:spPr bwMode="auto">
            <a:xfrm>
              <a:off x="755649" y="2120900"/>
              <a:ext cx="3628341" cy="792163"/>
            </a:xfrm>
            <a:prstGeom prst="rect">
              <a:avLst/>
            </a:prstGeom>
            <a:gradFill rotWithShape="1">
              <a:gsLst>
                <a:gs pos="0">
                  <a:srgbClr val="D6ECFF"/>
                </a:gs>
                <a:gs pos="100000">
                  <a:srgbClr val="FFFFFF"/>
                </a:gs>
              </a:gsLst>
              <a:lin ang="0" scaled="1"/>
            </a:gradFill>
            <a:ln>
              <a:noFill/>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微软雅黑" panose="020B0503020204020204" pitchFamily="34" charset="-122"/>
              </a:endParaRPr>
            </a:p>
          </p:txBody>
        </p:sp>
        <p:sp>
          <p:nvSpPr>
            <p:cNvPr id="19" name="Rectangle 10"/>
            <p:cNvSpPr>
              <a:spLocks noChangeArrowheads="1"/>
            </p:cNvSpPr>
            <p:nvPr/>
          </p:nvSpPr>
          <p:spPr bwMode="auto">
            <a:xfrm>
              <a:off x="755649" y="1803400"/>
              <a:ext cx="3153247"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1600" b="0" i="0" u="none" strike="noStrike" kern="0" cap="none" spc="0" normalizeH="0" baseline="0" noProof="0" dirty="0">
                  <a:ln>
                    <a:noFill/>
                  </a:ln>
                  <a:solidFill>
                    <a:sysClr val="windowText" lastClr="000000">
                      <a:lumMod val="65000"/>
                      <a:lumOff val="35000"/>
                    </a:sysClr>
                  </a:solidFill>
                  <a:effectLst/>
                  <a:uLnTx/>
                  <a:uFillTx/>
                  <a:latin typeface="Arial" panose="020B0604020202020204" pitchFamily="34" charset="0"/>
                  <a:ea typeface="微软雅黑" panose="020B0503020204020204" pitchFamily="34" charset="-122"/>
                </a:rPr>
                <a:t>JDK</a:t>
              </a:r>
              <a:r>
                <a:rPr kumimoji="0" lang="zh-CN" altLang="en-US" sz="1600" b="0" i="0" u="none" strike="noStrike" kern="0" cap="none" spc="0" normalizeH="0" baseline="0" noProof="0" dirty="0">
                  <a:ln>
                    <a:noFill/>
                  </a:ln>
                  <a:solidFill>
                    <a:sysClr val="windowText" lastClr="000000">
                      <a:lumMod val="65000"/>
                      <a:lumOff val="35000"/>
                    </a:sysClr>
                  </a:solidFill>
                  <a:effectLst/>
                  <a:uLnTx/>
                  <a:uFillTx/>
                  <a:latin typeface="Arial" panose="020B0604020202020204" pitchFamily="34" charset="0"/>
                  <a:ea typeface="微软雅黑" panose="020B0503020204020204" pitchFamily="34" charset="-122"/>
                </a:rPr>
                <a:t>版本最低为</a:t>
              </a:r>
              <a:r>
                <a:rPr kumimoji="0" lang="en-US" altLang="zh-CN" sz="1600" b="0" i="0" u="none" strike="noStrike" kern="0" cap="none" spc="0" normalizeH="0" baseline="0" noProof="0" dirty="0">
                  <a:ln>
                    <a:noFill/>
                  </a:ln>
                  <a:solidFill>
                    <a:sysClr val="windowText" lastClr="000000">
                      <a:lumMod val="65000"/>
                      <a:lumOff val="35000"/>
                    </a:sysClr>
                  </a:solidFill>
                  <a:effectLst/>
                  <a:uLnTx/>
                  <a:uFillTx/>
                  <a:latin typeface="Arial" panose="020B0604020202020204" pitchFamily="34" charset="0"/>
                  <a:ea typeface="微软雅黑" panose="020B0503020204020204" pitchFamily="34" charset="-122"/>
                </a:rPr>
                <a:t>1.7</a:t>
              </a:r>
            </a:p>
            <a:p>
              <a:pPr marL="0" marR="0" lvl="0" indent="0" defTabSz="914400" eaLnBrk="1" fontAlgn="auto" latinLnBrk="0" hangingPunct="1">
                <a:lnSpc>
                  <a:spcPct val="120000"/>
                </a:lnSpc>
                <a:spcBef>
                  <a:spcPts val="0"/>
                </a:spcBef>
                <a:spcAft>
                  <a:spcPts val="0"/>
                </a:spcAft>
                <a:buClrTx/>
                <a:buSzTx/>
                <a:buFontTx/>
                <a:buNone/>
                <a:defRPr/>
              </a:pPr>
              <a:r>
                <a:rPr kumimoji="0" lang="zh-CN" altLang="en-US" sz="1600" b="0" i="0" u="none" strike="noStrike" kern="0" cap="none" spc="0" normalizeH="0" baseline="0" noProof="0" dirty="0">
                  <a:ln>
                    <a:noFill/>
                  </a:ln>
                  <a:solidFill>
                    <a:sysClr val="windowText" lastClr="000000">
                      <a:lumMod val="65000"/>
                      <a:lumOff val="35000"/>
                    </a:sysClr>
                  </a:solidFill>
                  <a:effectLst/>
                  <a:uLnTx/>
                  <a:uFillTx/>
                  <a:latin typeface="Arial" panose="020B0604020202020204" pitchFamily="34" charset="0"/>
                  <a:ea typeface="微软雅黑" panose="020B0503020204020204" pitchFamily="34" charset="-122"/>
                </a:rPr>
                <a:t>系统空闲内存至少为</a:t>
              </a:r>
              <a:r>
                <a:rPr kumimoji="0" lang="en-US" altLang="zh-CN" sz="1600" b="0" i="0" u="none" strike="noStrike" kern="0" cap="none" spc="0" normalizeH="0" baseline="0" noProof="0" dirty="0">
                  <a:ln>
                    <a:noFill/>
                  </a:ln>
                  <a:solidFill>
                    <a:sysClr val="windowText" lastClr="000000">
                      <a:lumMod val="65000"/>
                      <a:lumOff val="35000"/>
                    </a:sysClr>
                  </a:solidFill>
                  <a:effectLst/>
                  <a:uLnTx/>
                  <a:uFillTx/>
                  <a:latin typeface="Arial" panose="020B0604020202020204" pitchFamily="34" charset="0"/>
                  <a:ea typeface="微软雅黑" panose="020B0503020204020204" pitchFamily="34" charset="-122"/>
                </a:rPr>
                <a:t>2GB</a:t>
              </a:r>
              <a:endParaRPr kumimoji="0" lang="zh-CN" altLang="en-US" sz="1600" b="0" i="0" u="none" strike="noStrike" kern="0" cap="none" spc="0" normalizeH="0" baseline="0" noProof="0" dirty="0">
                <a:ln>
                  <a:noFill/>
                </a:ln>
                <a:solidFill>
                  <a:sysClr val="windowText" lastClr="000000">
                    <a:lumMod val="65000"/>
                    <a:lumOff val="35000"/>
                  </a:sysClr>
                </a:solidFill>
                <a:effectLst/>
                <a:uLnTx/>
                <a:uFillTx/>
                <a:latin typeface="Arial" panose="020B0604020202020204" pitchFamily="34" charset="0"/>
                <a:ea typeface="微软雅黑" panose="020B0503020204020204" pitchFamily="34" charset="-122"/>
              </a:endParaRPr>
            </a:p>
          </p:txBody>
        </p:sp>
      </p:grpSp>
      <p:sp>
        <p:nvSpPr>
          <p:cNvPr id="20" name="AutoShape 15"/>
          <p:cNvSpPr>
            <a:spLocks noChangeArrowheads="1"/>
          </p:cNvSpPr>
          <p:nvPr/>
        </p:nvSpPr>
        <p:spPr bwMode="auto">
          <a:xfrm>
            <a:off x="1182819" y="3402613"/>
            <a:ext cx="2282400" cy="923925"/>
          </a:xfrm>
          <a:prstGeom prst="homePlate">
            <a:avLst>
              <a:gd name="adj" fmla="val 33678"/>
            </a:avLst>
          </a:prstGeom>
          <a:solidFill>
            <a:srgbClr val="0070C0"/>
          </a:solidFill>
          <a:ln w="3175" cap="flat" cmpd="sng" algn="ctr">
            <a:solidFill>
              <a:srgbClr val="D7D7D7"/>
            </a:solidFill>
            <a:prstDash val="solid"/>
          </a:ln>
          <a:effectLst>
            <a:outerShdw blurRad="50800" dist="38100" dir="2700000" algn="tl" rotWithShape="0">
              <a:prstClr val="black">
                <a:alpha val="40000"/>
              </a:prstClr>
            </a:outerShdw>
          </a:effectLst>
        </p:spPr>
        <p:txBody>
          <a:bodyPr lIns="0" r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rPr>
              <a:t>配置环境</a:t>
            </a:r>
          </a:p>
        </p:txBody>
      </p:sp>
      <p:sp>
        <p:nvSpPr>
          <p:cNvPr id="21" name="AutoShape 16"/>
          <p:cNvSpPr>
            <a:spLocks noChangeArrowheads="1"/>
          </p:cNvSpPr>
          <p:nvPr/>
        </p:nvSpPr>
        <p:spPr bwMode="auto">
          <a:xfrm>
            <a:off x="3328920" y="3402613"/>
            <a:ext cx="2281305" cy="923925"/>
          </a:xfrm>
          <a:prstGeom prst="chevron">
            <a:avLst>
              <a:gd name="adj" fmla="val 33678"/>
            </a:avLst>
          </a:prstGeom>
          <a:solidFill>
            <a:srgbClr val="0070C0"/>
          </a:solidFill>
          <a:ln w="3175" cap="flat" cmpd="sng" algn="ctr">
            <a:solidFill>
              <a:srgbClr val="D7D7D7"/>
            </a:solidFill>
            <a:prstDash val="solid"/>
          </a:ln>
          <a:effectLst>
            <a:outerShdw blurRad="50800" dist="38100" dir="2700000" algn="tl" rotWithShape="0">
              <a:prstClr val="black">
                <a:alpha val="40000"/>
              </a:prstClr>
            </a:outerShdw>
          </a:effectLst>
        </p:spPr>
        <p:txBody>
          <a:bodyPr lIns="0" r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rPr>
              <a:t>下载</a:t>
            </a:r>
            <a:endParaRPr kumimoji="0" lang="en-US" altLang="zh-CN" sz="18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10" cap="none" spc="0" normalizeH="0" baseline="0" noProof="0" dirty="0">
                <a:ln w="9525">
                  <a:solidFill>
                    <a:sysClr val="window" lastClr="FFFFFF"/>
                  </a:solidFill>
                  <a:round/>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Android Studio</a:t>
            </a:r>
            <a:endPar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AutoShape 17"/>
          <p:cNvSpPr>
            <a:spLocks noChangeArrowheads="1"/>
          </p:cNvSpPr>
          <p:nvPr/>
        </p:nvSpPr>
        <p:spPr bwMode="auto">
          <a:xfrm>
            <a:off x="5478070" y="3402613"/>
            <a:ext cx="2282400" cy="923925"/>
          </a:xfrm>
          <a:prstGeom prst="chevron">
            <a:avLst>
              <a:gd name="adj" fmla="val 33678"/>
            </a:avLst>
          </a:prstGeom>
          <a:solidFill>
            <a:srgbClr val="0070C0"/>
          </a:solidFill>
          <a:ln w="3175" cap="flat" cmpd="sng" algn="ctr">
            <a:solidFill>
              <a:srgbClr val="D7D7D7"/>
            </a:solidFill>
            <a:prstDash val="solid"/>
          </a:ln>
          <a:effectLst>
            <a:outerShdw blurRad="50800" dist="38100" dir="2700000" algn="tl" rotWithShape="0">
              <a:prstClr val="black">
                <a:alpha val="40000"/>
              </a:prstClr>
            </a:outerShdw>
          </a:effectLst>
        </p:spPr>
        <p:txBody>
          <a:bodyPr lIns="0" r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rPr>
              <a:t>安装完成</a:t>
            </a:r>
          </a:p>
        </p:txBody>
      </p:sp>
      <p:grpSp>
        <p:nvGrpSpPr>
          <p:cNvPr id="23" name="组合 22"/>
          <p:cNvGrpSpPr/>
          <p:nvPr/>
        </p:nvGrpSpPr>
        <p:grpSpPr bwMode="auto">
          <a:xfrm>
            <a:off x="3273499" y="4471035"/>
            <a:ext cx="3097212" cy="1439863"/>
            <a:chOff x="5487987" y="4850954"/>
            <a:chExt cx="3097212" cy="1439862"/>
          </a:xfrm>
        </p:grpSpPr>
        <p:sp>
          <p:nvSpPr>
            <p:cNvPr id="24" name="Rectangle 3"/>
            <p:cNvSpPr>
              <a:spLocks noChangeArrowheads="1"/>
            </p:cNvSpPr>
            <p:nvPr/>
          </p:nvSpPr>
          <p:spPr bwMode="auto">
            <a:xfrm>
              <a:off x="5487987" y="5043042"/>
              <a:ext cx="3005137" cy="792161"/>
            </a:xfrm>
            <a:prstGeom prst="rect">
              <a:avLst/>
            </a:prstGeom>
            <a:gradFill rotWithShape="1">
              <a:gsLst>
                <a:gs pos="0">
                  <a:srgbClr val="D6ECFF"/>
                </a:gs>
                <a:gs pos="100000">
                  <a:srgbClr val="FFFFFF"/>
                </a:gs>
              </a:gsLst>
              <a:lin ang="0" scaled="1"/>
            </a:gradFill>
            <a:ln>
              <a:noFill/>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微软雅黑" panose="020B0503020204020204" pitchFamily="34" charset="-122"/>
              </a:endParaRPr>
            </a:p>
          </p:txBody>
        </p:sp>
        <p:sp>
          <p:nvSpPr>
            <p:cNvPr id="25" name="Rectangle 13"/>
            <p:cNvSpPr>
              <a:spLocks noChangeArrowheads="1"/>
            </p:cNvSpPr>
            <p:nvPr/>
          </p:nvSpPr>
          <p:spPr bwMode="auto">
            <a:xfrm>
              <a:off x="5508624" y="4850954"/>
              <a:ext cx="307657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16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http://www.android-studio.org/</a:t>
              </a:r>
            </a:p>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600" b="0" i="0" u="none" strike="noStrike" kern="0" cap="none" spc="0" normalizeH="0" baseline="0" noProof="0" dirty="0">
                <a:ln>
                  <a:noFill/>
                </a:ln>
                <a:solidFill>
                  <a:sysClr val="windowText" lastClr="000000">
                    <a:lumMod val="65000"/>
                    <a:lumOff val="35000"/>
                  </a:sysClr>
                </a:solidFill>
                <a:effectLst/>
                <a:uLnTx/>
                <a:uFillTx/>
                <a:latin typeface="Arial" panose="020B0604020202020204" pitchFamily="34" charset="0"/>
                <a:ea typeface="微软雅黑" panose="020B0503020204020204" pitchFamily="34" charset="-122"/>
              </a:endParaRPr>
            </a:p>
          </p:txBody>
        </p:sp>
      </p:grpSp>
      <p:sp>
        <p:nvSpPr>
          <p:cNvPr id="26" name="标题 1"/>
          <p:cNvSpPr>
            <a:spLocks noChangeArrowheads="1"/>
          </p:cNvSpPr>
          <p:nvPr/>
        </p:nvSpPr>
        <p:spPr bwMode="auto">
          <a:xfrm>
            <a:off x="1651835" y="404664"/>
            <a:ext cx="5800485"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1.2.1  Android Studio</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安装</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文本4"/>
          <p:cNvGrpSpPr/>
          <p:nvPr/>
        </p:nvGrpSpPr>
        <p:grpSpPr bwMode="auto">
          <a:xfrm>
            <a:off x="283334" y="5086350"/>
            <a:ext cx="3364741" cy="552450"/>
            <a:chOff x="2312985" y="4333273"/>
            <a:chExt cx="5402000" cy="552700"/>
          </a:xfrm>
        </p:grpSpPr>
        <p:sp>
          <p:nvSpPr>
            <p:cNvPr id="32" name="任意多边形 31"/>
            <p:cNvSpPr/>
            <p:nvPr/>
          </p:nvSpPr>
          <p:spPr>
            <a:xfrm>
              <a:off x="2312985" y="4333273"/>
              <a:ext cx="5376451"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txBody>
            <a:bodyPr wrap="none" anchor="ctr"/>
            <a:lstStyle/>
            <a:p>
              <a:pPr lvl="1">
                <a:defRPr/>
              </a:pPr>
              <a:endParaRPr lang="zh-CN" altLang="en-US" sz="1600" dirty="0">
                <a:solidFill>
                  <a:srgbClr val="888888"/>
                </a:solidFill>
                <a:latin typeface="微软雅黑" panose="020B0503020204020204" pitchFamily="34" charset="-122"/>
                <a:ea typeface="微软雅黑" panose="020B0503020204020204" pitchFamily="34" charset="-122"/>
              </a:endParaRPr>
            </a:p>
          </p:txBody>
        </p:sp>
        <p:sp>
          <p:nvSpPr>
            <p:cNvPr id="33" name="任意多边形 32"/>
            <p:cNvSpPr/>
            <p:nvPr/>
          </p:nvSpPr>
          <p:spPr>
            <a:xfrm>
              <a:off x="2338536" y="4345979"/>
              <a:ext cx="5376449"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wrap="none" anchor="ctr"/>
            <a:lstStyle/>
            <a:p>
              <a:pPr>
                <a:lnSpc>
                  <a:spcPct val="150000"/>
                </a:lnSpc>
                <a:defRPr/>
              </a:pPr>
              <a:r>
                <a:rPr lang="zh-CN" altLang="en-US" kern="0" dirty="0">
                  <a:solidFill>
                    <a:srgbClr val="646464"/>
                  </a:solidFill>
                  <a:latin typeface="Arial" panose="020B0604020202020204" pitchFamily="34" charset="0"/>
                  <a:ea typeface="微软雅黑" panose="020B0503020204020204" pitchFamily="34" charset="-122"/>
                </a:rPr>
                <a:t>完成创建</a:t>
              </a:r>
            </a:p>
          </p:txBody>
        </p:sp>
      </p:grpSp>
      <p:grpSp>
        <p:nvGrpSpPr>
          <p:cNvPr id="34" name="文本3"/>
          <p:cNvGrpSpPr/>
          <p:nvPr/>
        </p:nvGrpSpPr>
        <p:grpSpPr bwMode="auto">
          <a:xfrm>
            <a:off x="251521" y="4021138"/>
            <a:ext cx="3380680" cy="552450"/>
            <a:chOff x="2312985" y="3354716"/>
            <a:chExt cx="5402000" cy="552700"/>
          </a:xfrm>
        </p:grpSpPr>
        <p:sp>
          <p:nvSpPr>
            <p:cNvPr id="35" name="任意多边形 34"/>
            <p:cNvSpPr/>
            <p:nvPr/>
          </p:nvSpPr>
          <p:spPr>
            <a:xfrm>
              <a:off x="2312985" y="3354716"/>
              <a:ext cx="5376468"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txBody>
            <a:bodyPr wrap="none" anchor="ctr"/>
            <a:lstStyle/>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a:p>
              <a:pPr lvl="1">
                <a:defRPr/>
              </a:pPr>
              <a:endParaRPr lang="zh-CN" altLang="en-US" sz="1600" dirty="0">
                <a:solidFill>
                  <a:srgbClr val="888888"/>
                </a:solidFill>
                <a:latin typeface="微软雅黑" panose="020B0503020204020204" pitchFamily="34" charset="-122"/>
                <a:ea typeface="微软雅黑" panose="020B0503020204020204" pitchFamily="34" charset="-122"/>
              </a:endParaRPr>
            </a:p>
          </p:txBody>
        </p:sp>
        <p:sp>
          <p:nvSpPr>
            <p:cNvPr id="36" name="任意多边形 35"/>
            <p:cNvSpPr/>
            <p:nvPr/>
          </p:nvSpPr>
          <p:spPr>
            <a:xfrm>
              <a:off x="2338517" y="3367422"/>
              <a:ext cx="5376468"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wrap="none" anchor="ctr"/>
            <a:lstStyle/>
            <a:p>
              <a:pPr>
                <a:lnSpc>
                  <a:spcPct val="150000"/>
                </a:lnSpc>
                <a:defRPr/>
              </a:pPr>
              <a:r>
                <a:rPr lang="zh-CN" altLang="en-US" kern="0" dirty="0">
                  <a:solidFill>
                    <a:srgbClr val="646464"/>
                  </a:solidFill>
                  <a:latin typeface="Arial" panose="020B0604020202020204" pitchFamily="34" charset="0"/>
                  <a:ea typeface="微软雅黑" panose="020B0503020204020204" pitchFamily="34" charset="-122"/>
                </a:rPr>
                <a:t>配置模拟器属性</a:t>
              </a:r>
            </a:p>
          </p:txBody>
        </p:sp>
      </p:grpSp>
      <p:grpSp>
        <p:nvGrpSpPr>
          <p:cNvPr id="37" name="文本2"/>
          <p:cNvGrpSpPr/>
          <p:nvPr/>
        </p:nvGrpSpPr>
        <p:grpSpPr bwMode="auto">
          <a:xfrm>
            <a:off x="267476" y="2938463"/>
            <a:ext cx="3355199" cy="552450"/>
            <a:chOff x="2312987" y="2376159"/>
            <a:chExt cx="5402000" cy="552700"/>
          </a:xfrm>
        </p:grpSpPr>
        <p:sp>
          <p:nvSpPr>
            <p:cNvPr id="38" name="任意多边形 37"/>
            <p:cNvSpPr/>
            <p:nvPr/>
          </p:nvSpPr>
          <p:spPr>
            <a:xfrm>
              <a:off x="2312987" y="2376159"/>
              <a:ext cx="5376468"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txBody>
            <a:bodyPr wrap="none" anchor="ctr"/>
            <a:lstStyle/>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p:txBody>
        </p:sp>
        <p:sp>
          <p:nvSpPr>
            <p:cNvPr id="39" name="任意多边形 38"/>
            <p:cNvSpPr/>
            <p:nvPr/>
          </p:nvSpPr>
          <p:spPr>
            <a:xfrm>
              <a:off x="2338519" y="2388865"/>
              <a:ext cx="5376468"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wrap="none" anchor="ctr"/>
            <a:lstStyle/>
            <a:p>
              <a:pPr>
                <a:lnSpc>
                  <a:spcPct val="150000"/>
                </a:lnSpc>
                <a:defRPr/>
              </a:pPr>
              <a:r>
                <a:rPr lang="zh-CN" altLang="en-US" kern="0" dirty="0">
                  <a:solidFill>
                    <a:srgbClr val="646464"/>
                  </a:solidFill>
                  <a:latin typeface="Arial" panose="020B0604020202020204" pitchFamily="34" charset="0"/>
                  <a:ea typeface="微软雅黑" panose="020B0503020204020204" pitchFamily="34" charset="-122"/>
                </a:rPr>
                <a:t>选择合适的</a:t>
              </a:r>
              <a:r>
                <a:rPr lang="en-US" altLang="zh-CN" kern="0" dirty="0">
                  <a:solidFill>
                    <a:srgbClr val="646464"/>
                  </a:solidFill>
                  <a:latin typeface="Times New Roman" panose="02020603050405020304" pitchFamily="18" charset="0"/>
                  <a:ea typeface="微软雅黑" panose="020B0503020204020204" pitchFamily="34" charset="-122"/>
                  <a:cs typeface="Times New Roman" panose="02020603050405020304" pitchFamily="18" charset="0"/>
                </a:rPr>
                <a:t>SDK</a:t>
              </a:r>
              <a:r>
                <a:rPr lang="zh-CN" altLang="en-US" kern="0" dirty="0">
                  <a:solidFill>
                    <a:srgbClr val="646464"/>
                  </a:solidFill>
                  <a:latin typeface="Arial" panose="020B0604020202020204" pitchFamily="34" charset="0"/>
                  <a:ea typeface="微软雅黑" panose="020B0503020204020204" pitchFamily="34" charset="-122"/>
                </a:rPr>
                <a:t>版本</a:t>
              </a:r>
            </a:p>
          </p:txBody>
        </p:sp>
      </p:grpSp>
      <p:grpSp>
        <p:nvGrpSpPr>
          <p:cNvPr id="50" name="文本1"/>
          <p:cNvGrpSpPr/>
          <p:nvPr/>
        </p:nvGrpSpPr>
        <p:grpSpPr bwMode="auto">
          <a:xfrm>
            <a:off x="251520" y="1987550"/>
            <a:ext cx="3360043" cy="539750"/>
            <a:chOff x="2312987" y="1397600"/>
            <a:chExt cx="5376601" cy="735535"/>
          </a:xfrm>
        </p:grpSpPr>
        <p:sp>
          <p:nvSpPr>
            <p:cNvPr id="51" name="任意多边形 50"/>
            <p:cNvSpPr/>
            <p:nvPr/>
          </p:nvSpPr>
          <p:spPr>
            <a:xfrm>
              <a:off x="2312987" y="1397600"/>
              <a:ext cx="5376601" cy="735535"/>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txBody>
            <a:bodyPr wrap="none" anchor="ctr"/>
            <a:lstStyle/>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p:txBody>
        </p:sp>
        <p:sp>
          <p:nvSpPr>
            <p:cNvPr id="52" name="任意多边形 51"/>
            <p:cNvSpPr/>
            <p:nvPr/>
          </p:nvSpPr>
          <p:spPr>
            <a:xfrm>
              <a:off x="2338519" y="1410580"/>
              <a:ext cx="5256230" cy="707412"/>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wrap="none" anchor="ctr"/>
            <a:lstStyle/>
            <a:p>
              <a:pPr>
                <a:lnSpc>
                  <a:spcPct val="150000"/>
                </a:lnSpc>
                <a:defRPr/>
              </a:pPr>
              <a:r>
                <a:rPr lang="zh-CN" altLang="en-US" kern="0" dirty="0">
                  <a:solidFill>
                    <a:srgbClr val="646464"/>
                  </a:solidFill>
                  <a:latin typeface="Arial" panose="020B0604020202020204" pitchFamily="34" charset="0"/>
                  <a:ea typeface="微软雅黑" panose="020B0503020204020204" pitchFamily="34" charset="-122"/>
                </a:rPr>
                <a:t>选择设备类型及尺寸</a:t>
              </a:r>
            </a:p>
          </p:txBody>
        </p:sp>
      </p:grpSp>
      <p:pic>
        <p:nvPicPr>
          <p:cNvPr id="5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954213"/>
            <a:ext cx="2957513"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标题 1"/>
          <p:cNvSpPr>
            <a:spLocks noChangeArrowheads="1"/>
          </p:cNvSpPr>
          <p:nvPr/>
        </p:nvSpPr>
        <p:spPr bwMode="auto">
          <a:xfrm>
            <a:off x="1643733"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1.2.2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模拟器创建</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p:nvPr/>
        </p:nvSpPr>
        <p:spPr bwMode="auto">
          <a:xfrm>
            <a:off x="481013" y="2139752"/>
            <a:ext cx="8053387" cy="157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50000"/>
              </a:lnSpc>
              <a:spcBef>
                <a:spcPct val="20000"/>
              </a:spcBef>
              <a:buFontTx/>
              <a:buChar char="–"/>
              <a:defRPr/>
            </a:pPr>
            <a:r>
              <a:rPr lang="en-US" altLang="zh-CN" sz="2000" dirty="0" err="1" smtClean="0">
                <a:latin typeface="Times New Roman" panose="02020603050405020304" pitchFamily="18" charset="0"/>
                <a:ea typeface="+mn-ea"/>
                <a:cs typeface="Times New Roman" panose="02020603050405020304" pitchFamily="18" charset="0"/>
              </a:rPr>
              <a:t>DDMS</a:t>
            </a:r>
            <a:r>
              <a:rPr lang="zh-CN" altLang="en-US" sz="2000" dirty="0" smtClean="0">
                <a:latin typeface="Times New Roman" panose="02020603050405020304" pitchFamily="18" charset="0"/>
                <a:ea typeface="+mn-ea"/>
                <a:cs typeface="Times New Roman" panose="02020603050405020304" pitchFamily="18" charset="0"/>
              </a:rPr>
              <a:t>全称</a:t>
            </a:r>
            <a:r>
              <a:rPr lang="en-US" altLang="zh-CN" sz="2000" dirty="0" err="1" smtClean="0">
                <a:latin typeface="Times New Roman" panose="02020603050405020304" pitchFamily="18" charset="0"/>
                <a:ea typeface="+mn-ea"/>
                <a:cs typeface="Times New Roman" panose="02020603050405020304" pitchFamily="18" charset="0"/>
              </a:rPr>
              <a:t>Dalvik</a:t>
            </a:r>
            <a:r>
              <a:rPr lang="en-US" altLang="zh-CN" sz="2000" dirty="0" smtClean="0">
                <a:latin typeface="Times New Roman" panose="02020603050405020304" pitchFamily="18" charset="0"/>
                <a:ea typeface="+mn-ea"/>
                <a:cs typeface="Times New Roman" panose="02020603050405020304" pitchFamily="18" charset="0"/>
              </a:rPr>
              <a:t> Debug Monitor Service</a:t>
            </a:r>
          </a:p>
          <a:p>
            <a:pPr lvl="1">
              <a:lnSpc>
                <a:spcPct val="150000"/>
              </a:lnSpc>
              <a:spcBef>
                <a:spcPct val="20000"/>
              </a:spcBef>
              <a:buFontTx/>
              <a:buChar char="–"/>
              <a:defRPr/>
            </a:pPr>
            <a:r>
              <a:rPr lang="zh-CN" altLang="en-US" sz="2000" dirty="0" smtClean="0">
                <a:latin typeface="Times New Roman" panose="02020603050405020304" pitchFamily="18" charset="0"/>
                <a:ea typeface="+mn-ea"/>
                <a:cs typeface="Times New Roman" panose="02020603050405020304" pitchFamily="18" charset="0"/>
              </a:rPr>
              <a:t>是</a:t>
            </a:r>
            <a:r>
              <a:rPr lang="en-US" altLang="zh-CN" sz="2000" dirty="0" smtClean="0">
                <a:latin typeface="Times New Roman" panose="02020603050405020304" pitchFamily="18" charset="0"/>
                <a:ea typeface="+mn-ea"/>
                <a:cs typeface="Times New Roman" panose="02020603050405020304" pitchFamily="18" charset="0"/>
              </a:rPr>
              <a:t>Android</a:t>
            </a:r>
            <a:r>
              <a:rPr lang="zh-CN" altLang="en-US" sz="2000" dirty="0" smtClean="0">
                <a:latin typeface="Times New Roman" panose="02020603050405020304" pitchFamily="18" charset="0"/>
                <a:ea typeface="+mn-ea"/>
                <a:cs typeface="Times New Roman" panose="02020603050405020304" pitchFamily="18" charset="0"/>
              </a:rPr>
              <a:t>开发环境中</a:t>
            </a:r>
            <a:r>
              <a:rPr lang="en-US" altLang="zh-CN" sz="2000" dirty="0" err="1" smtClean="0">
                <a:latin typeface="Times New Roman" panose="02020603050405020304" pitchFamily="18" charset="0"/>
                <a:ea typeface="+mn-ea"/>
                <a:cs typeface="Times New Roman" panose="02020603050405020304" pitchFamily="18" charset="0"/>
              </a:rPr>
              <a:t>Dalvik</a:t>
            </a:r>
            <a:r>
              <a:rPr lang="zh-CN" altLang="en-US" sz="2000" dirty="0" smtClean="0">
                <a:latin typeface="Times New Roman" panose="02020603050405020304" pitchFamily="18" charset="0"/>
                <a:ea typeface="+mn-ea"/>
                <a:cs typeface="Times New Roman" panose="02020603050405020304" pitchFamily="18" charset="0"/>
              </a:rPr>
              <a:t>虚拟机调试监控服务，</a:t>
            </a:r>
            <a:r>
              <a:rPr lang="zh-CN" altLang="zh-CN" sz="2000" dirty="0" smtClean="0">
                <a:latin typeface="Times New Roman" panose="02020603050405020304" pitchFamily="18" charset="0"/>
                <a:ea typeface="+mn-ea"/>
                <a:cs typeface="Times New Roman" panose="02020603050405020304" pitchFamily="18" charset="0"/>
              </a:rPr>
              <a:t>是一个可视化的调试工具</a:t>
            </a:r>
            <a:r>
              <a:rPr lang="zh-CN" altLang="en-US" sz="2000" dirty="0" smtClean="0">
                <a:latin typeface="Times New Roman" panose="02020603050405020304" pitchFamily="18" charset="0"/>
                <a:ea typeface="+mn-ea"/>
                <a:cs typeface="Times New Roman" panose="02020603050405020304" pitchFamily="18" charset="0"/>
              </a:rPr>
              <a:t>，</a:t>
            </a:r>
            <a:r>
              <a:rPr lang="zh-CN" altLang="zh-CN" sz="2000" dirty="0" smtClean="0">
                <a:latin typeface="Times New Roman" panose="02020603050405020304" pitchFamily="18" charset="0"/>
                <a:ea typeface="+mn-ea"/>
                <a:cs typeface="Times New Roman" panose="02020603050405020304" pitchFamily="18" charset="0"/>
              </a:rPr>
              <a:t>是开发环境与模拟器或者真机之间的桥梁</a:t>
            </a:r>
            <a:r>
              <a:rPr lang="zh-CN" altLang="en-US" sz="2000" dirty="0" smtClean="0">
                <a:latin typeface="+mn-lt"/>
                <a:ea typeface="+mn-ea"/>
              </a:rPr>
              <a:t>。</a:t>
            </a:r>
            <a:endParaRPr lang="en-US" altLang="zh-CN" sz="2000" dirty="0" smtClean="0">
              <a:latin typeface="+mn-lt"/>
              <a:ea typeface="+mn-ea"/>
            </a:endParaRPr>
          </a:p>
          <a:p>
            <a:pPr lvl="1">
              <a:lnSpc>
                <a:spcPct val="150000"/>
              </a:lnSpc>
              <a:spcBef>
                <a:spcPct val="20000"/>
              </a:spcBef>
              <a:buFontTx/>
              <a:buChar char="–"/>
              <a:defRPr/>
            </a:pPr>
            <a:endParaRPr lang="en-US" altLang="zh-CN" sz="2000" dirty="0" smtClean="0">
              <a:latin typeface="+mn-lt"/>
              <a:ea typeface="+mn-ea"/>
            </a:endParaRPr>
          </a:p>
        </p:txBody>
      </p:sp>
      <p:sp>
        <p:nvSpPr>
          <p:cNvPr id="14" name="标题 1"/>
          <p:cNvSpPr>
            <a:spLocks noChangeArrowheads="1"/>
          </p:cNvSpPr>
          <p:nvPr/>
        </p:nvSpPr>
        <p:spPr bwMode="auto">
          <a:xfrm>
            <a:off x="1643733"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1.2.3  </a:t>
            </a:r>
            <a:r>
              <a:rPr lang="en-US" altLang="zh-CN" sz="3200" b="1" dirty="0" err="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DDMS</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的使用</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矩形 24"/>
          <p:cNvSpPr>
            <a:spLocks noChangeArrowheads="1"/>
          </p:cNvSpPr>
          <p:nvPr/>
        </p:nvSpPr>
        <p:spPr bwMode="auto">
          <a:xfrm>
            <a:off x="542925" y="1196752"/>
            <a:ext cx="8102600" cy="5328592"/>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16" name="任意多边形 15"/>
          <p:cNvSpPr/>
          <p:nvPr/>
        </p:nvSpPr>
        <p:spPr bwMode="auto">
          <a:xfrm>
            <a:off x="5868144" y="966292"/>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DDMS</a:t>
            </a: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的使用</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p:nvPr/>
        </p:nvSpPr>
        <p:spPr bwMode="auto">
          <a:xfrm>
            <a:off x="539552" y="1700808"/>
            <a:ext cx="8053387" cy="137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50000"/>
              </a:lnSpc>
              <a:spcBef>
                <a:spcPct val="20000"/>
              </a:spcBef>
              <a:buFontTx/>
              <a:buChar char="–"/>
              <a:defRPr/>
            </a:pPr>
            <a:r>
              <a:rPr lang="zh-CN" altLang="zh-CN" sz="2000" dirty="0" smtClean="0">
                <a:latin typeface="Times New Roman" panose="02020603050405020304" pitchFamily="18" charset="0"/>
                <a:ea typeface="+mn-ea"/>
                <a:cs typeface="Times New Roman" panose="02020603050405020304" pitchFamily="18" charset="0"/>
              </a:rPr>
              <a:t>开发人员通过</a:t>
            </a:r>
            <a:r>
              <a:rPr lang="en-US" altLang="zh-CN" sz="2000" dirty="0" err="1" smtClean="0">
                <a:latin typeface="Times New Roman" panose="02020603050405020304" pitchFamily="18" charset="0"/>
                <a:ea typeface="+mn-ea"/>
                <a:cs typeface="Times New Roman" panose="02020603050405020304" pitchFamily="18" charset="0"/>
              </a:rPr>
              <a:t>DDMS</a:t>
            </a:r>
            <a:r>
              <a:rPr lang="zh-CN" altLang="zh-CN" sz="2000" dirty="0" smtClean="0">
                <a:latin typeface="Times New Roman" panose="02020603050405020304" pitchFamily="18" charset="0"/>
                <a:ea typeface="+mn-ea"/>
                <a:cs typeface="Times New Roman" panose="02020603050405020304" pitchFamily="18" charset="0"/>
              </a:rPr>
              <a:t>看到设备的运行状态，可以查看进程信息，</a:t>
            </a:r>
            <a:r>
              <a:rPr lang="en-US" altLang="zh-CN" sz="2000" dirty="0" err="1" smtClean="0">
                <a:latin typeface="Times New Roman" panose="02020603050405020304" pitchFamily="18" charset="0"/>
                <a:ea typeface="+mn-ea"/>
                <a:cs typeface="Times New Roman" panose="02020603050405020304" pitchFamily="18" charset="0"/>
              </a:rPr>
              <a:t>LogCat</a:t>
            </a:r>
            <a:r>
              <a:rPr lang="zh-CN" altLang="zh-CN" sz="2000" dirty="0" smtClean="0">
                <a:latin typeface="Times New Roman" panose="02020603050405020304" pitchFamily="18" charset="0"/>
                <a:ea typeface="+mn-ea"/>
                <a:cs typeface="Times New Roman" panose="02020603050405020304" pitchFamily="18" charset="0"/>
              </a:rPr>
              <a:t>信息，进程分配内存情况，还可以向设备发送短信以及拨打电话等。</a:t>
            </a:r>
          </a:p>
        </p:txBody>
      </p:sp>
      <p:pic>
        <p:nvPicPr>
          <p:cNvPr id="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129" y="3168948"/>
            <a:ext cx="4430191" cy="314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24"/>
          <p:cNvSpPr>
            <a:spLocks noChangeArrowheads="1"/>
          </p:cNvSpPr>
          <p:nvPr/>
        </p:nvSpPr>
        <p:spPr bwMode="auto">
          <a:xfrm>
            <a:off x="542925" y="1196753"/>
            <a:ext cx="8102600" cy="5256584"/>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15" name="任意多边形 14"/>
          <p:cNvSpPr/>
          <p:nvPr/>
        </p:nvSpPr>
        <p:spPr bwMode="auto">
          <a:xfrm>
            <a:off x="5709976" y="966292"/>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err="1">
                <a:solidFill>
                  <a:schemeClr val="bg1"/>
                </a:solidFill>
                <a:latin typeface="微软雅黑" panose="020B0503020204020204" pitchFamily="34" charset="-122"/>
                <a:ea typeface="微软雅黑" panose="020B0503020204020204" pitchFamily="34" charset="-122"/>
              </a:rPr>
              <a:t>DDMS</a:t>
            </a:r>
            <a:r>
              <a:rPr lang="zh-CN" altLang="en-US" dirty="0">
                <a:solidFill>
                  <a:schemeClr val="bg1"/>
                </a:solidFill>
                <a:latin typeface="微软雅黑" panose="020B0503020204020204" pitchFamily="34" charset="-122"/>
                <a:ea typeface="微软雅黑" panose="020B0503020204020204" pitchFamily="34" charset="-122"/>
              </a:rPr>
              <a:t>的使用</a:t>
            </a:r>
          </a:p>
        </p:txBody>
      </p:sp>
      <p:sp>
        <p:nvSpPr>
          <p:cNvPr id="12" name="标题 1"/>
          <p:cNvSpPr>
            <a:spLocks noChangeArrowheads="1"/>
          </p:cNvSpPr>
          <p:nvPr/>
        </p:nvSpPr>
        <p:spPr bwMode="auto">
          <a:xfrm>
            <a:off x="1643733"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1.2.3  </a:t>
            </a:r>
            <a:r>
              <a:rPr lang="en-US" altLang="zh-CN" sz="3200" b="1" dirty="0" err="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DDMS</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的使用</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1643733"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1.2.4  </a:t>
            </a:r>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快捷键设置</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内容占位符 2"/>
          <p:cNvSpPr txBox="1"/>
          <p:nvPr/>
        </p:nvSpPr>
        <p:spPr bwMode="auto">
          <a:xfrm>
            <a:off x="539552" y="1556792"/>
            <a:ext cx="8053387" cy="137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50000"/>
              </a:lnSpc>
              <a:spcBef>
                <a:spcPct val="20000"/>
              </a:spcBef>
              <a:buFontTx/>
              <a:buChar char="–"/>
              <a:defRPr/>
            </a:pPr>
            <a:r>
              <a:rPr lang="en-US" altLang="zh-CN" sz="1600" dirty="0" err="1" smtClean="0">
                <a:latin typeface="Times New Roman" panose="02020603050405020304" pitchFamily="18" charset="0"/>
                <a:ea typeface="+mn-ea"/>
                <a:cs typeface="Times New Roman" panose="02020603050405020304" pitchFamily="18" charset="0"/>
              </a:rPr>
              <a:t>Ctrl+D</a:t>
            </a:r>
            <a:r>
              <a:rPr lang="zh-CN" altLang="en-US" sz="1600" dirty="0">
                <a:latin typeface="Times New Roman" panose="02020603050405020304" pitchFamily="18" charset="0"/>
                <a:ea typeface="+mn-ea"/>
                <a:cs typeface="Times New Roman" panose="02020603050405020304" pitchFamily="18" charset="0"/>
              </a:rPr>
              <a:t>：复制光标所在行的代码，并在此行的下面粘贴出来。</a:t>
            </a:r>
          </a:p>
          <a:p>
            <a:pPr lvl="1">
              <a:lnSpc>
                <a:spcPct val="150000"/>
              </a:lnSpc>
              <a:spcBef>
                <a:spcPct val="20000"/>
              </a:spcBef>
              <a:buFontTx/>
              <a:buChar char="–"/>
              <a:defRPr/>
            </a:pPr>
            <a:r>
              <a:rPr lang="en-US" altLang="zh-CN" sz="1600" dirty="0" smtClean="0">
                <a:latin typeface="Times New Roman" panose="02020603050405020304" pitchFamily="18" charset="0"/>
                <a:ea typeface="+mn-ea"/>
                <a:cs typeface="Times New Roman" panose="02020603050405020304" pitchFamily="18" charset="0"/>
              </a:rPr>
              <a:t>Ctrl</a:t>
            </a:r>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：以双斜杠的形式注释当前行的代码，即“</a:t>
            </a:r>
            <a:r>
              <a:rPr lang="en-US" altLang="zh-CN" sz="1600" dirty="0">
                <a:latin typeface="Times New Roman" panose="02020603050405020304" pitchFamily="18" charset="0"/>
                <a:ea typeface="+mn-ea"/>
                <a:cs typeface="Times New Roman" panose="02020603050405020304" pitchFamily="18" charset="0"/>
              </a:rPr>
              <a:t>//”</a:t>
            </a:r>
            <a:r>
              <a:rPr lang="zh-CN" altLang="en-US" sz="1600" dirty="0">
                <a:latin typeface="Times New Roman" panose="02020603050405020304" pitchFamily="18" charset="0"/>
                <a:ea typeface="+mn-ea"/>
                <a:cs typeface="Times New Roman" panose="02020603050405020304" pitchFamily="18" charset="0"/>
              </a:rPr>
              <a:t>。</a:t>
            </a:r>
          </a:p>
          <a:p>
            <a:pPr lvl="1">
              <a:lnSpc>
                <a:spcPct val="150000"/>
              </a:lnSpc>
              <a:spcBef>
                <a:spcPct val="20000"/>
              </a:spcBef>
              <a:buFontTx/>
              <a:buChar char="–"/>
              <a:defRPr/>
            </a:pPr>
            <a:r>
              <a:rPr lang="en-US" altLang="zh-CN" sz="1600" dirty="0" err="1" smtClean="0">
                <a:latin typeface="Times New Roman" panose="02020603050405020304" pitchFamily="18" charset="0"/>
                <a:ea typeface="+mn-ea"/>
                <a:cs typeface="Times New Roman" panose="02020603050405020304" pitchFamily="18" charset="0"/>
              </a:rPr>
              <a:t>Ctrl+Shift</a:t>
            </a:r>
            <a:r>
              <a:rPr lang="en-US" altLang="zh-CN" sz="1600" dirty="0" smtClean="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：将当前选中代码以文档形式进行标注，即“</a:t>
            </a:r>
            <a:r>
              <a:rPr lang="en-US" altLang="zh-CN" sz="1600" dirty="0">
                <a:latin typeface="Times New Roman" panose="02020603050405020304" pitchFamily="18" charset="0"/>
                <a:ea typeface="+mn-ea"/>
                <a:cs typeface="Times New Roman" panose="02020603050405020304" pitchFamily="18" charset="0"/>
              </a:rPr>
              <a:t>/*…*/”</a:t>
            </a:r>
            <a:r>
              <a:rPr lang="zh-CN" altLang="en-US" sz="1600" dirty="0">
                <a:latin typeface="Times New Roman" panose="02020603050405020304" pitchFamily="18" charset="0"/>
                <a:ea typeface="+mn-ea"/>
                <a:cs typeface="Times New Roman" panose="02020603050405020304" pitchFamily="18" charset="0"/>
              </a:rPr>
              <a:t>。</a:t>
            </a:r>
          </a:p>
          <a:p>
            <a:pPr lvl="1">
              <a:lnSpc>
                <a:spcPct val="150000"/>
              </a:lnSpc>
              <a:spcBef>
                <a:spcPct val="20000"/>
              </a:spcBef>
              <a:buFontTx/>
              <a:buChar char="–"/>
              <a:defRPr/>
            </a:pPr>
            <a:r>
              <a:rPr lang="en-US" altLang="zh-CN" sz="1600" dirty="0" err="1" smtClean="0">
                <a:latin typeface="Times New Roman" panose="02020603050405020304" pitchFamily="18" charset="0"/>
                <a:ea typeface="+mn-ea"/>
                <a:cs typeface="Times New Roman" panose="02020603050405020304" pitchFamily="18" charset="0"/>
              </a:rPr>
              <a:t>Ctrl+F</a:t>
            </a:r>
            <a:r>
              <a:rPr lang="zh-CN" altLang="en-US" sz="1600" dirty="0">
                <a:latin typeface="Times New Roman" panose="02020603050405020304" pitchFamily="18" charset="0"/>
                <a:ea typeface="+mn-ea"/>
                <a:cs typeface="Times New Roman" panose="02020603050405020304" pitchFamily="18" charset="0"/>
              </a:rPr>
              <a:t>：在当前类搜索与输入匹配的内容。</a:t>
            </a:r>
          </a:p>
          <a:p>
            <a:pPr lvl="1">
              <a:lnSpc>
                <a:spcPct val="150000"/>
              </a:lnSpc>
              <a:spcBef>
                <a:spcPct val="20000"/>
              </a:spcBef>
              <a:buFontTx/>
              <a:buChar char="–"/>
              <a:defRPr/>
            </a:pPr>
            <a:r>
              <a:rPr lang="en-US" altLang="zh-CN" sz="1600" dirty="0" err="1" smtClean="0">
                <a:latin typeface="Times New Roman" panose="02020603050405020304" pitchFamily="18" charset="0"/>
                <a:ea typeface="+mn-ea"/>
                <a:cs typeface="Times New Roman" panose="02020603050405020304" pitchFamily="18" charset="0"/>
              </a:rPr>
              <a:t>Ctrl+X</a:t>
            </a:r>
            <a:r>
              <a:rPr lang="zh-CN" altLang="en-US" sz="1600" dirty="0">
                <a:latin typeface="Times New Roman" panose="02020603050405020304" pitchFamily="18" charset="0"/>
                <a:ea typeface="+mn-ea"/>
                <a:cs typeface="Times New Roman" panose="02020603050405020304" pitchFamily="18" charset="0"/>
              </a:rPr>
              <a:t>：剪切整行内容。</a:t>
            </a:r>
          </a:p>
          <a:p>
            <a:pPr lvl="1">
              <a:lnSpc>
                <a:spcPct val="150000"/>
              </a:lnSpc>
              <a:spcBef>
                <a:spcPct val="20000"/>
              </a:spcBef>
              <a:buFontTx/>
              <a:buChar char="–"/>
              <a:defRPr/>
            </a:pPr>
            <a:r>
              <a:rPr lang="en-US" altLang="zh-CN" sz="1600" dirty="0" err="1" smtClean="0">
                <a:latin typeface="Times New Roman" panose="02020603050405020304" pitchFamily="18" charset="0"/>
                <a:ea typeface="+mn-ea"/>
                <a:cs typeface="Times New Roman" panose="02020603050405020304" pitchFamily="18" charset="0"/>
              </a:rPr>
              <a:t>Ctrl+Y</a:t>
            </a:r>
            <a:r>
              <a:rPr lang="zh-CN" altLang="en-US" sz="1600" dirty="0">
                <a:latin typeface="Times New Roman" panose="02020603050405020304" pitchFamily="18" charset="0"/>
                <a:ea typeface="+mn-ea"/>
                <a:cs typeface="Times New Roman" panose="02020603050405020304" pitchFamily="18" charset="0"/>
              </a:rPr>
              <a:t>：删除整行内容。</a:t>
            </a:r>
          </a:p>
          <a:p>
            <a:pPr lvl="1">
              <a:lnSpc>
                <a:spcPct val="150000"/>
              </a:lnSpc>
              <a:spcBef>
                <a:spcPct val="20000"/>
              </a:spcBef>
              <a:buFontTx/>
              <a:buChar char="–"/>
              <a:defRPr/>
            </a:pPr>
            <a:r>
              <a:rPr lang="en-US" altLang="zh-CN" sz="1600" dirty="0" err="1" smtClean="0">
                <a:latin typeface="Times New Roman" panose="02020603050405020304" pitchFamily="18" charset="0"/>
                <a:ea typeface="+mn-ea"/>
                <a:cs typeface="Times New Roman" panose="02020603050405020304" pitchFamily="18" charset="0"/>
              </a:rPr>
              <a:t>Ctrl+F12</a:t>
            </a:r>
            <a:r>
              <a:rPr lang="zh-CN" altLang="en-US" sz="1600" dirty="0">
                <a:latin typeface="Times New Roman" panose="02020603050405020304" pitchFamily="18" charset="0"/>
                <a:ea typeface="+mn-ea"/>
                <a:cs typeface="Times New Roman" panose="02020603050405020304" pitchFamily="18" charset="0"/>
              </a:rPr>
              <a:t>：显示当前文件的结构。</a:t>
            </a:r>
          </a:p>
          <a:p>
            <a:pPr lvl="1">
              <a:lnSpc>
                <a:spcPct val="150000"/>
              </a:lnSpc>
              <a:spcBef>
                <a:spcPct val="20000"/>
              </a:spcBef>
              <a:buFontTx/>
              <a:buChar char="–"/>
              <a:defRPr/>
            </a:pPr>
            <a:r>
              <a:rPr lang="en-US" altLang="zh-CN" sz="1600" dirty="0" smtClean="0">
                <a:latin typeface="Times New Roman" panose="02020603050405020304" pitchFamily="18" charset="0"/>
                <a:ea typeface="+mn-ea"/>
                <a:cs typeface="Times New Roman" panose="02020603050405020304" pitchFamily="18" charset="0"/>
              </a:rPr>
              <a:t>Ctrl</a:t>
            </a:r>
            <a:r>
              <a:rPr lang="en-US" altLang="zh-CN" sz="1600" dirty="0">
                <a:latin typeface="Times New Roman" panose="02020603050405020304" pitchFamily="18" charset="0"/>
                <a:ea typeface="+mn-ea"/>
                <a:cs typeface="Times New Roman" panose="02020603050405020304" pitchFamily="18" charset="0"/>
              </a:rPr>
              <a:t>+ </a:t>
            </a:r>
            <a:r>
              <a:rPr lang="en-US" altLang="zh-CN" sz="1600" dirty="0" err="1">
                <a:latin typeface="Times New Roman" panose="02020603050405020304" pitchFamily="18" charset="0"/>
                <a:ea typeface="+mn-ea"/>
                <a:cs typeface="Times New Roman" panose="02020603050405020304" pitchFamily="18" charset="0"/>
              </a:rPr>
              <a:t>Alt+L</a:t>
            </a:r>
            <a:r>
              <a:rPr lang="zh-CN" altLang="en-US" sz="1600" dirty="0">
                <a:latin typeface="Times New Roman" panose="02020603050405020304" pitchFamily="18" charset="0"/>
                <a:ea typeface="+mn-ea"/>
                <a:cs typeface="Times New Roman" panose="02020603050405020304" pitchFamily="18" charset="0"/>
              </a:rPr>
              <a:t>：格式化代码。</a:t>
            </a:r>
          </a:p>
          <a:p>
            <a:pPr lvl="1">
              <a:lnSpc>
                <a:spcPct val="150000"/>
              </a:lnSpc>
              <a:spcBef>
                <a:spcPct val="20000"/>
              </a:spcBef>
              <a:buFontTx/>
              <a:buChar char="–"/>
              <a:defRPr/>
            </a:pPr>
            <a:r>
              <a:rPr lang="en-US" altLang="zh-CN" sz="1600" dirty="0" smtClean="0">
                <a:latin typeface="Times New Roman" panose="02020603050405020304" pitchFamily="18" charset="0"/>
                <a:ea typeface="+mn-ea"/>
                <a:cs typeface="Times New Roman" panose="02020603050405020304" pitchFamily="18" charset="0"/>
              </a:rPr>
              <a:t>Ctrl</a:t>
            </a:r>
            <a:r>
              <a:rPr lang="en-US" altLang="zh-CN" sz="1600" dirty="0">
                <a:latin typeface="Times New Roman" panose="02020603050405020304" pitchFamily="18" charset="0"/>
                <a:ea typeface="+mn-ea"/>
                <a:cs typeface="Times New Roman" panose="02020603050405020304" pitchFamily="18" charset="0"/>
              </a:rPr>
              <a:t>+ </a:t>
            </a:r>
            <a:r>
              <a:rPr lang="en-US" altLang="zh-CN" sz="1600" dirty="0" err="1">
                <a:latin typeface="Times New Roman" panose="02020603050405020304" pitchFamily="18" charset="0"/>
                <a:ea typeface="+mn-ea"/>
                <a:cs typeface="Times New Roman" panose="02020603050405020304" pitchFamily="18" charset="0"/>
              </a:rPr>
              <a:t>Alt+S</a:t>
            </a:r>
            <a:r>
              <a:rPr lang="zh-CN" altLang="en-US" sz="1600" dirty="0">
                <a:latin typeface="Times New Roman" panose="02020603050405020304" pitchFamily="18" charset="0"/>
                <a:ea typeface="+mn-ea"/>
                <a:cs typeface="Times New Roman" panose="02020603050405020304" pitchFamily="18" charset="0"/>
              </a:rPr>
              <a:t>：打开设置界面。</a:t>
            </a:r>
          </a:p>
          <a:p>
            <a:pPr lvl="1">
              <a:lnSpc>
                <a:spcPct val="150000"/>
              </a:lnSpc>
              <a:spcBef>
                <a:spcPct val="20000"/>
              </a:spcBef>
              <a:buFontTx/>
              <a:buChar char="–"/>
              <a:defRPr/>
            </a:pPr>
            <a:r>
              <a:rPr lang="en-US" altLang="zh-CN" sz="1600" dirty="0" err="1" smtClean="0">
                <a:latin typeface="Times New Roman" panose="02020603050405020304" pitchFamily="18" charset="0"/>
                <a:ea typeface="+mn-ea"/>
                <a:cs typeface="Times New Roman" panose="02020603050405020304" pitchFamily="18" charset="0"/>
              </a:rPr>
              <a:t>Ctrl+Shift+Space</a:t>
            </a:r>
            <a:r>
              <a:rPr lang="zh-CN" altLang="en-US" sz="1600" dirty="0">
                <a:latin typeface="Times New Roman" panose="02020603050405020304" pitchFamily="18" charset="0"/>
                <a:ea typeface="+mn-ea"/>
                <a:cs typeface="Times New Roman" panose="02020603050405020304" pitchFamily="18" charset="0"/>
              </a:rPr>
              <a:t>：自动补全代码。</a:t>
            </a:r>
          </a:p>
          <a:p>
            <a:pPr lvl="1">
              <a:lnSpc>
                <a:spcPct val="150000"/>
              </a:lnSpc>
              <a:spcBef>
                <a:spcPct val="20000"/>
              </a:spcBef>
              <a:buFontTx/>
              <a:buChar char="–"/>
              <a:defRPr/>
            </a:pPr>
            <a:r>
              <a:rPr lang="en-US" altLang="zh-CN" sz="1600" dirty="0" err="1" smtClean="0">
                <a:latin typeface="Times New Roman" panose="02020603050405020304" pitchFamily="18" charset="0"/>
                <a:ea typeface="+mn-ea"/>
                <a:cs typeface="Times New Roman" panose="02020603050405020304" pitchFamily="18" charset="0"/>
              </a:rPr>
              <a:t>Shift+Enter</a:t>
            </a:r>
            <a:r>
              <a:rPr lang="zh-CN" altLang="en-US" sz="1600" dirty="0">
                <a:latin typeface="Times New Roman" panose="02020603050405020304" pitchFamily="18" charset="0"/>
                <a:ea typeface="+mn-ea"/>
                <a:cs typeface="Times New Roman" panose="02020603050405020304" pitchFamily="18" charset="0"/>
              </a:rPr>
              <a:t>：在当前行的下面插入新行，并将代码移动到下一行。</a:t>
            </a:r>
          </a:p>
          <a:p>
            <a:pPr lvl="1">
              <a:lnSpc>
                <a:spcPct val="150000"/>
              </a:lnSpc>
              <a:spcBef>
                <a:spcPct val="20000"/>
              </a:spcBef>
              <a:buFontTx/>
              <a:buChar char="–"/>
              <a:defRPr/>
            </a:pPr>
            <a:r>
              <a:rPr lang="en-US" altLang="zh-CN" sz="1600" dirty="0" err="1" smtClean="0">
                <a:latin typeface="Times New Roman" panose="02020603050405020304" pitchFamily="18" charset="0"/>
                <a:ea typeface="+mn-ea"/>
                <a:cs typeface="Times New Roman" panose="02020603050405020304" pitchFamily="18" charset="0"/>
              </a:rPr>
              <a:t>Alt+Enter</a:t>
            </a:r>
            <a:r>
              <a:rPr lang="zh-CN" altLang="en-US" sz="1600" dirty="0">
                <a:latin typeface="Times New Roman" panose="02020603050405020304" pitchFamily="18" charset="0"/>
                <a:ea typeface="+mn-ea"/>
                <a:cs typeface="Times New Roman" panose="02020603050405020304" pitchFamily="18" charset="0"/>
              </a:rPr>
              <a:t>：自动导入包。</a:t>
            </a:r>
          </a:p>
          <a:p>
            <a:pPr lvl="1">
              <a:lnSpc>
                <a:spcPct val="150000"/>
              </a:lnSpc>
              <a:spcBef>
                <a:spcPct val="20000"/>
              </a:spcBef>
              <a:buFontTx/>
              <a:buChar char="–"/>
              <a:defRPr/>
            </a:pPr>
            <a:endParaRPr lang="en-US" altLang="zh-CN" sz="1600" dirty="0" smtClean="0">
              <a:latin typeface="Times New Roman" panose="02020603050405020304" pitchFamily="18" charset="0"/>
              <a:ea typeface="+mn-ea"/>
              <a:cs typeface="Times New Roman" panose="02020603050405020304" pitchFamily="18" charset="0"/>
            </a:endParaRPr>
          </a:p>
          <a:p>
            <a:pPr lvl="1">
              <a:lnSpc>
                <a:spcPct val="150000"/>
              </a:lnSpc>
              <a:spcBef>
                <a:spcPct val="20000"/>
              </a:spcBef>
              <a:buFontTx/>
              <a:buChar char="–"/>
              <a:defRPr/>
            </a:pPr>
            <a:endParaRPr lang="zh-CN" altLang="zh-CN" sz="1600" dirty="0" smtClean="0">
              <a:latin typeface="Times New Roman" panose="02020603050405020304" pitchFamily="18" charset="0"/>
              <a:ea typeface="+mn-ea"/>
              <a:cs typeface="Times New Roman" panose="02020603050405020304" pitchFamily="18" charset="0"/>
            </a:endParaRPr>
          </a:p>
        </p:txBody>
      </p:sp>
      <p:sp>
        <p:nvSpPr>
          <p:cNvPr id="4" name="矩形 24"/>
          <p:cNvSpPr>
            <a:spLocks noChangeArrowheads="1"/>
          </p:cNvSpPr>
          <p:nvPr/>
        </p:nvSpPr>
        <p:spPr bwMode="auto">
          <a:xfrm>
            <a:off x="542925" y="1196752"/>
            <a:ext cx="8102600" cy="5256585"/>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5" name="任意多边形 4"/>
          <p:cNvSpPr/>
          <p:nvPr/>
        </p:nvSpPr>
        <p:spPr bwMode="auto">
          <a:xfrm>
            <a:off x="5796136" y="966292"/>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smtClean="0">
                <a:solidFill>
                  <a:schemeClr val="bg1"/>
                </a:solidFill>
                <a:latin typeface="微软雅黑" panose="020B0503020204020204" pitchFamily="34" charset="-122"/>
                <a:ea typeface="微软雅黑" panose="020B0503020204020204" pitchFamily="34" charset="-122"/>
              </a:rPr>
              <a:t>快捷键</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文本4"/>
          <p:cNvGrpSpPr/>
          <p:nvPr/>
        </p:nvGrpSpPr>
        <p:grpSpPr bwMode="auto">
          <a:xfrm>
            <a:off x="1298574" y="5086350"/>
            <a:ext cx="5865713" cy="552450"/>
            <a:chOff x="2312985" y="4333273"/>
            <a:chExt cx="5402000" cy="552700"/>
          </a:xfrm>
        </p:grpSpPr>
        <p:sp>
          <p:nvSpPr>
            <p:cNvPr id="8" name="任意多边形 7"/>
            <p:cNvSpPr/>
            <p:nvPr/>
          </p:nvSpPr>
          <p:spPr>
            <a:xfrm>
              <a:off x="2312985" y="4333273"/>
              <a:ext cx="5376451"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txBody>
            <a:bodyPr wrap="none" anchor="ctr"/>
            <a:lstStyle/>
            <a:p>
              <a:pPr lvl="1">
                <a:defRPr/>
              </a:pPr>
              <a:endParaRPr lang="zh-CN" altLang="en-US" sz="1600" dirty="0">
                <a:solidFill>
                  <a:srgbClr val="888888"/>
                </a:solidFill>
                <a:latin typeface="微软雅黑" panose="020B0503020204020204" pitchFamily="34" charset="-122"/>
                <a:ea typeface="微软雅黑" panose="020B0503020204020204" pitchFamily="34" charset="-122"/>
              </a:endParaRPr>
            </a:p>
          </p:txBody>
        </p:sp>
        <p:sp>
          <p:nvSpPr>
            <p:cNvPr id="9" name="任意多边形 8"/>
            <p:cNvSpPr/>
            <p:nvPr/>
          </p:nvSpPr>
          <p:spPr>
            <a:xfrm>
              <a:off x="2338536" y="4345979"/>
              <a:ext cx="5376449"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wrap="none" anchor="ctr"/>
            <a:lstStyle/>
            <a:p>
              <a:pPr>
                <a:lnSpc>
                  <a:spcPct val="150000"/>
                </a:lnSpc>
                <a:defRPr/>
              </a:pPr>
              <a:r>
                <a:rPr lang="zh-CN" altLang="en-US" sz="1600" kern="0" dirty="0">
                  <a:solidFill>
                    <a:srgbClr val="646464"/>
                  </a:solidFill>
                  <a:latin typeface="Arial" panose="020B0604020202020204" pitchFamily="34" charset="0"/>
                  <a:ea typeface="微软雅黑" panose="020B0503020204020204" pitchFamily="34" charset="-122"/>
                </a:rPr>
                <a:t>再</a:t>
              </a:r>
              <a:r>
                <a:rPr lang="zh-CN" altLang="en-US" sz="1600" kern="0" dirty="0" smtClean="0">
                  <a:solidFill>
                    <a:srgbClr val="646464"/>
                  </a:solidFill>
                  <a:latin typeface="Arial" panose="020B0604020202020204" pitchFamily="34" charset="0"/>
                  <a:ea typeface="微软雅黑" panose="020B0503020204020204" pitchFamily="34" charset="-122"/>
                </a:rPr>
                <a:t>单击右键，选择</a:t>
              </a:r>
              <a:endParaRPr lang="en-US" altLang="zh-CN" sz="1600" kern="0" dirty="0" smtClean="0">
                <a:solidFill>
                  <a:srgbClr val="646464"/>
                </a:solidFill>
                <a:latin typeface="Arial" panose="020B0604020202020204" pitchFamily="34" charset="0"/>
                <a:ea typeface="微软雅黑" panose="020B0503020204020204" pitchFamily="34" charset="-122"/>
              </a:endParaRPr>
            </a:p>
            <a:p>
              <a:pPr>
                <a:lnSpc>
                  <a:spcPct val="150000"/>
                </a:lnSpc>
                <a:defRPr/>
              </a:pPr>
              <a:r>
                <a:rPr lang="en-US" altLang="zh-CN" sz="1600" kern="0" dirty="0" smtClean="0">
                  <a:solidFill>
                    <a:srgbClr val="646464"/>
                  </a:solidFill>
                  <a:latin typeface="Arial" panose="020B0604020202020204" pitchFamily="34" charset="0"/>
                  <a:ea typeface="微软雅黑" panose="020B0503020204020204" pitchFamily="34" charset="-122"/>
                </a:rPr>
                <a:t>【</a:t>
              </a:r>
              <a:r>
                <a:rPr lang="en-US" altLang="zh-CN" sz="1600" kern="0" dirty="0">
                  <a:solidFill>
                    <a:srgbClr val="646464"/>
                  </a:solidFill>
                  <a:latin typeface="Arial" panose="020B0604020202020204" pitchFamily="34" charset="0"/>
                  <a:ea typeface="微软雅黑" panose="020B0503020204020204" pitchFamily="34" charset="-122"/>
                </a:rPr>
                <a:t>Add Keyboard Shortcut</a:t>
              </a:r>
              <a:r>
                <a:rPr lang="en-US" altLang="zh-CN" sz="1600" kern="0" dirty="0" smtClean="0">
                  <a:solidFill>
                    <a:srgbClr val="646464"/>
                  </a:solidFill>
                  <a:latin typeface="Arial" panose="020B0604020202020204" pitchFamily="34" charset="0"/>
                  <a:ea typeface="微软雅黑" panose="020B0503020204020204" pitchFamily="34" charset="-122"/>
                </a:rPr>
                <a:t>】</a:t>
              </a:r>
              <a:endParaRPr lang="zh-CN" altLang="en-US" sz="1600" kern="0" dirty="0">
                <a:solidFill>
                  <a:srgbClr val="646464"/>
                </a:solidFill>
                <a:latin typeface="Arial" panose="020B0604020202020204" pitchFamily="34" charset="0"/>
                <a:ea typeface="微软雅黑" panose="020B0503020204020204" pitchFamily="34" charset="-122"/>
              </a:endParaRPr>
            </a:p>
          </p:txBody>
        </p:sp>
      </p:grpSp>
      <p:grpSp>
        <p:nvGrpSpPr>
          <p:cNvPr id="10" name="文本3"/>
          <p:cNvGrpSpPr/>
          <p:nvPr/>
        </p:nvGrpSpPr>
        <p:grpSpPr bwMode="auto">
          <a:xfrm>
            <a:off x="1281112" y="4021138"/>
            <a:ext cx="5883175" cy="552450"/>
            <a:chOff x="2312985" y="3354716"/>
            <a:chExt cx="5402000" cy="552700"/>
          </a:xfrm>
        </p:grpSpPr>
        <p:sp>
          <p:nvSpPr>
            <p:cNvPr id="11" name="任意多边形 10"/>
            <p:cNvSpPr/>
            <p:nvPr/>
          </p:nvSpPr>
          <p:spPr>
            <a:xfrm>
              <a:off x="2312985" y="3354716"/>
              <a:ext cx="5376468"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txBody>
            <a:bodyPr wrap="none" anchor="ctr"/>
            <a:lstStyle/>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a:p>
              <a:pPr lvl="1">
                <a:defRPr/>
              </a:pPr>
              <a:endParaRPr lang="zh-CN" altLang="en-US" sz="1600" dirty="0">
                <a:solidFill>
                  <a:srgbClr val="888888"/>
                </a:solidFill>
                <a:latin typeface="微软雅黑" panose="020B0503020204020204" pitchFamily="34" charset="-122"/>
                <a:ea typeface="微软雅黑" panose="020B0503020204020204" pitchFamily="34" charset="-122"/>
              </a:endParaRPr>
            </a:p>
          </p:txBody>
        </p:sp>
        <p:sp>
          <p:nvSpPr>
            <p:cNvPr id="12" name="任意多边形 11"/>
            <p:cNvSpPr/>
            <p:nvPr/>
          </p:nvSpPr>
          <p:spPr>
            <a:xfrm>
              <a:off x="2338517" y="3367422"/>
              <a:ext cx="5376468"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wrap="none" anchor="ctr"/>
            <a:lstStyle/>
            <a:p>
              <a:pPr>
                <a:lnSpc>
                  <a:spcPct val="150000"/>
                </a:lnSpc>
                <a:defRPr/>
              </a:pPr>
              <a:r>
                <a:rPr lang="zh-CN" altLang="en-US" sz="1600" kern="0" dirty="0" smtClean="0">
                  <a:solidFill>
                    <a:srgbClr val="646464"/>
                  </a:solidFill>
                  <a:latin typeface="Arial" panose="020B0604020202020204" pitchFamily="34" charset="0"/>
                  <a:ea typeface="微软雅黑" panose="020B0503020204020204" pitchFamily="34" charset="-122"/>
                </a:rPr>
                <a:t>单击</a:t>
              </a:r>
              <a:r>
                <a:rPr lang="en-US" altLang="zh-CN" sz="1600" kern="0" dirty="0">
                  <a:solidFill>
                    <a:srgbClr val="646464"/>
                  </a:solidFill>
                  <a:latin typeface="Arial" panose="020B0604020202020204" pitchFamily="34" charset="0"/>
                  <a:ea typeface="微软雅黑" panose="020B0503020204020204" pitchFamily="34" charset="-122"/>
                </a:rPr>
                <a:t>【Remove Tab</a:t>
              </a:r>
              <a:r>
                <a:rPr lang="en-US" altLang="zh-CN" sz="1600" kern="0" dirty="0" smtClean="0">
                  <a:solidFill>
                    <a:srgbClr val="646464"/>
                  </a:solidFill>
                  <a:latin typeface="Arial" panose="020B0604020202020204" pitchFamily="34" charset="0"/>
                  <a:ea typeface="微软雅黑" panose="020B0503020204020204" pitchFamily="34" charset="-122"/>
                </a:rPr>
                <a:t>】</a:t>
              </a:r>
              <a:r>
                <a:rPr lang="zh-CN" altLang="en-US" sz="1600" kern="0" dirty="0" smtClean="0">
                  <a:solidFill>
                    <a:srgbClr val="646464"/>
                  </a:solidFill>
                  <a:latin typeface="Arial" panose="020B0604020202020204" pitchFamily="34" charset="0"/>
                  <a:ea typeface="微软雅黑" panose="020B0503020204020204" pitchFamily="34" charset="-122"/>
                </a:rPr>
                <a:t>，</a:t>
              </a:r>
              <a:endParaRPr lang="en-US" altLang="zh-CN" sz="1600" kern="0" dirty="0" smtClean="0">
                <a:solidFill>
                  <a:srgbClr val="646464"/>
                </a:solidFill>
                <a:latin typeface="Arial" panose="020B0604020202020204" pitchFamily="34" charset="0"/>
                <a:ea typeface="微软雅黑" panose="020B0503020204020204" pitchFamily="34" charset="-122"/>
              </a:endParaRPr>
            </a:p>
            <a:p>
              <a:pPr>
                <a:lnSpc>
                  <a:spcPct val="150000"/>
                </a:lnSpc>
                <a:defRPr/>
              </a:pPr>
              <a:r>
                <a:rPr lang="zh-CN" altLang="en-US" sz="1600" kern="0" dirty="0" smtClean="0">
                  <a:solidFill>
                    <a:srgbClr val="646464"/>
                  </a:solidFill>
                  <a:latin typeface="Arial" panose="020B0604020202020204" pitchFamily="34" charset="0"/>
                  <a:ea typeface="微软雅黑" panose="020B0503020204020204" pitchFamily="34" charset="-122"/>
                </a:rPr>
                <a:t>将</a:t>
              </a:r>
              <a:r>
                <a:rPr lang="zh-CN" altLang="en-US" sz="1600" kern="0" dirty="0">
                  <a:solidFill>
                    <a:srgbClr val="646464"/>
                  </a:solidFill>
                  <a:latin typeface="Arial" panose="020B0604020202020204" pitchFamily="34" charset="0"/>
                  <a:ea typeface="微软雅黑" panose="020B0503020204020204" pitchFamily="34" charset="-122"/>
                </a:rPr>
                <a:t>快捷键</a:t>
              </a:r>
              <a:r>
                <a:rPr lang="en-US" altLang="zh-CN" sz="1600" kern="0" dirty="0">
                  <a:solidFill>
                    <a:srgbClr val="646464"/>
                  </a:solidFill>
                  <a:latin typeface="Arial" panose="020B0604020202020204" pitchFamily="34" charset="0"/>
                  <a:ea typeface="微软雅黑" panose="020B0503020204020204" pitchFamily="34" charset="-122"/>
                </a:rPr>
                <a:t>【Tab】</a:t>
              </a:r>
              <a:r>
                <a:rPr lang="zh-CN" altLang="en-US" sz="1600" kern="0" dirty="0" smtClean="0">
                  <a:solidFill>
                    <a:srgbClr val="646464"/>
                  </a:solidFill>
                  <a:latin typeface="Arial" panose="020B0604020202020204" pitchFamily="34" charset="0"/>
                  <a:ea typeface="微软雅黑" panose="020B0503020204020204" pitchFamily="34" charset="-122"/>
                </a:rPr>
                <a:t>删除</a:t>
              </a:r>
              <a:endParaRPr lang="zh-CN" altLang="en-US" sz="1600" kern="0" dirty="0">
                <a:solidFill>
                  <a:srgbClr val="646464"/>
                </a:solidFill>
                <a:latin typeface="Arial" panose="020B0604020202020204" pitchFamily="34" charset="0"/>
                <a:ea typeface="微软雅黑" panose="020B0503020204020204" pitchFamily="34" charset="-122"/>
              </a:endParaRPr>
            </a:p>
          </p:txBody>
        </p:sp>
      </p:grpSp>
      <p:grpSp>
        <p:nvGrpSpPr>
          <p:cNvPr id="13" name="文本2"/>
          <p:cNvGrpSpPr/>
          <p:nvPr/>
        </p:nvGrpSpPr>
        <p:grpSpPr bwMode="auto">
          <a:xfrm>
            <a:off x="1271588" y="2938463"/>
            <a:ext cx="5892700" cy="552450"/>
            <a:chOff x="2312987" y="2376159"/>
            <a:chExt cx="5402000" cy="552700"/>
          </a:xfrm>
        </p:grpSpPr>
        <p:sp>
          <p:nvSpPr>
            <p:cNvPr id="14" name="任意多边形 13"/>
            <p:cNvSpPr/>
            <p:nvPr/>
          </p:nvSpPr>
          <p:spPr>
            <a:xfrm>
              <a:off x="2312987" y="2376159"/>
              <a:ext cx="5376468"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txBody>
            <a:bodyPr wrap="none" anchor="ctr"/>
            <a:lstStyle/>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p:txBody>
        </p:sp>
        <p:sp>
          <p:nvSpPr>
            <p:cNvPr id="15" name="任意多边形 14"/>
            <p:cNvSpPr/>
            <p:nvPr/>
          </p:nvSpPr>
          <p:spPr>
            <a:xfrm>
              <a:off x="2338519" y="2388865"/>
              <a:ext cx="5376468"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wrap="none" anchor="ctr"/>
            <a:lstStyle/>
            <a:p>
              <a:pPr>
                <a:lnSpc>
                  <a:spcPct val="150000"/>
                </a:lnSpc>
                <a:defRPr/>
              </a:pPr>
              <a:r>
                <a:rPr lang="zh-CN" altLang="en-US" sz="1600" kern="0" smtClean="0">
                  <a:solidFill>
                    <a:srgbClr val="646464"/>
                  </a:solidFill>
                  <a:latin typeface="Arial" panose="020B0604020202020204" pitchFamily="34" charset="0"/>
                  <a:ea typeface="微软雅黑" panose="020B0503020204020204" pitchFamily="34" charset="-122"/>
                </a:rPr>
                <a:t>选择</a:t>
              </a:r>
              <a:r>
                <a:rPr lang="en-US" altLang="zh-CN" sz="1600" kern="0">
                  <a:solidFill>
                    <a:srgbClr val="646464"/>
                  </a:solidFill>
                  <a:latin typeface="Arial" panose="020B0604020202020204" pitchFamily="34" charset="0"/>
                  <a:ea typeface="微软雅黑" panose="020B0503020204020204" pitchFamily="34" charset="-122"/>
                </a:rPr>
                <a:t>【Keymap】</a:t>
              </a:r>
              <a:r>
                <a:rPr lang="zh-CN" altLang="en-US" sz="1600" kern="0" smtClean="0">
                  <a:solidFill>
                    <a:srgbClr val="646464"/>
                  </a:solidFill>
                  <a:latin typeface="Arial" panose="020B0604020202020204" pitchFamily="34" charset="0"/>
                  <a:ea typeface="微软雅黑" panose="020B0503020204020204" pitchFamily="34" charset="-122"/>
                </a:rPr>
                <a:t>选项，</a:t>
              </a:r>
              <a:endParaRPr lang="en-US" altLang="zh-CN" sz="1600" kern="0" smtClean="0">
                <a:solidFill>
                  <a:srgbClr val="646464"/>
                </a:solidFill>
                <a:latin typeface="Arial" panose="020B0604020202020204" pitchFamily="34" charset="0"/>
                <a:ea typeface="微软雅黑" panose="020B0503020204020204" pitchFamily="34" charset="-122"/>
              </a:endParaRPr>
            </a:p>
            <a:p>
              <a:pPr>
                <a:lnSpc>
                  <a:spcPct val="150000"/>
                </a:lnSpc>
                <a:defRPr/>
              </a:pPr>
              <a:r>
                <a:rPr lang="zh-CN" altLang="en-US" sz="1600" kern="0" smtClean="0">
                  <a:solidFill>
                    <a:srgbClr val="646464"/>
                  </a:solidFill>
                  <a:latin typeface="Arial" panose="020B0604020202020204" pitchFamily="34" charset="0"/>
                  <a:ea typeface="微软雅黑" panose="020B0503020204020204" pitchFamily="34" charset="-122"/>
                </a:rPr>
                <a:t>右键点击要修改的快捷键</a:t>
              </a:r>
              <a:endParaRPr lang="zh-CN" altLang="en-US" sz="1600" kern="0">
                <a:solidFill>
                  <a:srgbClr val="646464"/>
                </a:solidFill>
                <a:latin typeface="Arial" panose="020B0604020202020204" pitchFamily="34" charset="0"/>
                <a:ea typeface="微软雅黑" panose="020B0503020204020204" pitchFamily="34" charset="-122"/>
              </a:endParaRPr>
            </a:p>
          </p:txBody>
        </p:sp>
      </p:grpSp>
      <p:grpSp>
        <p:nvGrpSpPr>
          <p:cNvPr id="25" name="文本1"/>
          <p:cNvGrpSpPr/>
          <p:nvPr/>
        </p:nvGrpSpPr>
        <p:grpSpPr bwMode="auto">
          <a:xfrm>
            <a:off x="1271588" y="1987550"/>
            <a:ext cx="5892700" cy="539750"/>
            <a:chOff x="2312987" y="1397600"/>
            <a:chExt cx="5376601" cy="735535"/>
          </a:xfrm>
        </p:grpSpPr>
        <p:sp>
          <p:nvSpPr>
            <p:cNvPr id="26" name="任意多边形 25"/>
            <p:cNvSpPr/>
            <p:nvPr/>
          </p:nvSpPr>
          <p:spPr>
            <a:xfrm>
              <a:off x="2312987" y="1397600"/>
              <a:ext cx="5376601" cy="735535"/>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txBody>
            <a:bodyPr wrap="none" anchor="ctr"/>
            <a:lstStyle/>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p:txBody>
        </p:sp>
        <p:sp>
          <p:nvSpPr>
            <p:cNvPr id="27" name="任意多边形 26"/>
            <p:cNvSpPr/>
            <p:nvPr/>
          </p:nvSpPr>
          <p:spPr>
            <a:xfrm>
              <a:off x="2338519" y="1410580"/>
              <a:ext cx="5256230" cy="707412"/>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wrap="none" anchor="ctr"/>
            <a:lstStyle/>
            <a:p>
              <a:pPr>
                <a:lnSpc>
                  <a:spcPct val="150000"/>
                </a:lnSpc>
                <a:defRPr/>
              </a:pPr>
              <a:r>
                <a:rPr lang="zh-CN" altLang="en-US" sz="1600" kern="0" dirty="0" smtClean="0">
                  <a:solidFill>
                    <a:srgbClr val="646464"/>
                  </a:solidFill>
                  <a:latin typeface="Arial" panose="020B0604020202020204" pitchFamily="34" charset="0"/>
                  <a:ea typeface="微软雅黑" panose="020B0503020204020204" pitchFamily="34" charset="-122"/>
                </a:rPr>
                <a:t>点击</a:t>
              </a:r>
              <a:r>
                <a:rPr lang="en-US" altLang="zh-CN" sz="1600" kern="0" dirty="0">
                  <a:solidFill>
                    <a:srgbClr val="646464"/>
                  </a:solidFill>
                  <a:latin typeface="Arial" panose="020B0604020202020204" pitchFamily="34" charset="0"/>
                  <a:ea typeface="微软雅黑" panose="020B0503020204020204" pitchFamily="34" charset="-122"/>
                </a:rPr>
                <a:t>【File</a:t>
              </a:r>
              <a:r>
                <a:rPr lang="en-US" altLang="zh-CN" sz="1600" kern="0" dirty="0" smtClean="0">
                  <a:solidFill>
                    <a:srgbClr val="646464"/>
                  </a:solidFill>
                  <a:latin typeface="Arial" panose="020B0604020202020204" pitchFamily="34" charset="0"/>
                  <a:ea typeface="微软雅黑" panose="020B0503020204020204" pitchFamily="34" charset="-122"/>
                </a:rPr>
                <a:t>】</a:t>
              </a:r>
              <a:r>
                <a:rPr lang="zh-CN" altLang="en-US" sz="1600" kern="0" dirty="0" smtClean="0">
                  <a:solidFill>
                    <a:srgbClr val="646464"/>
                  </a:solidFill>
                  <a:latin typeface="Arial" panose="020B0604020202020204" pitchFamily="34" charset="0"/>
                  <a:ea typeface="微软雅黑" panose="020B0503020204020204" pitchFamily="34" charset="-122"/>
                </a:rPr>
                <a:t>中的</a:t>
              </a:r>
              <a:r>
                <a:rPr lang="en-US" altLang="zh-CN" sz="1600" kern="0" dirty="0" smtClean="0">
                  <a:solidFill>
                    <a:srgbClr val="646464"/>
                  </a:solidFill>
                  <a:latin typeface="Arial" panose="020B0604020202020204" pitchFamily="34" charset="0"/>
                  <a:ea typeface="微软雅黑" panose="020B0503020204020204" pitchFamily="34" charset="-122"/>
                </a:rPr>
                <a:t>【</a:t>
              </a:r>
              <a:r>
                <a:rPr lang="en-US" altLang="zh-CN" sz="1600" kern="0" dirty="0">
                  <a:solidFill>
                    <a:srgbClr val="646464"/>
                  </a:solidFill>
                  <a:latin typeface="Arial" panose="020B0604020202020204" pitchFamily="34" charset="0"/>
                  <a:ea typeface="微软雅黑" panose="020B0503020204020204" pitchFamily="34" charset="-122"/>
                </a:rPr>
                <a:t>Settings</a:t>
              </a:r>
              <a:r>
                <a:rPr lang="en-US" altLang="zh-CN" sz="1600" kern="0" dirty="0" smtClean="0">
                  <a:solidFill>
                    <a:srgbClr val="646464"/>
                  </a:solidFill>
                  <a:latin typeface="Arial" panose="020B0604020202020204" pitchFamily="34" charset="0"/>
                  <a:ea typeface="微软雅黑" panose="020B0503020204020204" pitchFamily="34" charset="-122"/>
                </a:rPr>
                <a:t>…】</a:t>
              </a:r>
              <a:endParaRPr lang="zh-CN" altLang="en-US" sz="1600" kern="0" dirty="0">
                <a:solidFill>
                  <a:srgbClr val="646464"/>
                </a:solidFill>
                <a:latin typeface="Arial" panose="020B0604020202020204" pitchFamily="34" charset="0"/>
                <a:ea typeface="微软雅黑" panose="020B0503020204020204" pitchFamily="34" charset="-122"/>
              </a:endParaRPr>
            </a:p>
          </p:txBody>
        </p:sp>
      </p:grpSp>
      <p:sp>
        <p:nvSpPr>
          <p:cNvPr id="32" name="矩形 31"/>
          <p:cNvSpPr/>
          <p:nvPr/>
        </p:nvSpPr>
        <p:spPr>
          <a:xfrm>
            <a:off x="2366748" y="3244334"/>
            <a:ext cx="184731" cy="369332"/>
          </a:xfrm>
          <a:prstGeom prst="rect">
            <a:avLst/>
          </a:prstGeom>
        </p:spPr>
        <p:txBody>
          <a:bodyPr wrap="none">
            <a:spAutoFit/>
          </a:bodyPr>
          <a:lstStyle/>
          <a:p>
            <a:endParaRPr lang="zh-CN" altLang="en-US"/>
          </a:p>
        </p:txBody>
      </p:sp>
      <p:sp>
        <p:nvSpPr>
          <p:cNvPr id="36" name="标题 1"/>
          <p:cNvSpPr>
            <a:spLocks noChangeArrowheads="1"/>
          </p:cNvSpPr>
          <p:nvPr/>
        </p:nvSpPr>
        <p:spPr bwMode="auto">
          <a:xfrm>
            <a:off x="1643733"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1.2.4  </a:t>
            </a:r>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快捷键设置</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文本2"/>
          <p:cNvGrpSpPr/>
          <p:nvPr/>
        </p:nvGrpSpPr>
        <p:grpSpPr bwMode="auto">
          <a:xfrm>
            <a:off x="1271588" y="2938463"/>
            <a:ext cx="5316636" cy="552450"/>
            <a:chOff x="2312987" y="2376159"/>
            <a:chExt cx="5402000" cy="552700"/>
          </a:xfrm>
        </p:grpSpPr>
        <p:sp>
          <p:nvSpPr>
            <p:cNvPr id="9" name="任意多边形 8"/>
            <p:cNvSpPr/>
            <p:nvPr/>
          </p:nvSpPr>
          <p:spPr>
            <a:xfrm>
              <a:off x="2312987" y="2376159"/>
              <a:ext cx="5376468"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txBody>
            <a:bodyPr wrap="none" anchor="ctr"/>
            <a:lstStyle/>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p:txBody>
        </p:sp>
        <p:sp>
          <p:nvSpPr>
            <p:cNvPr id="10" name="任意多边形 9"/>
            <p:cNvSpPr/>
            <p:nvPr/>
          </p:nvSpPr>
          <p:spPr>
            <a:xfrm>
              <a:off x="2338519" y="2388865"/>
              <a:ext cx="5376468"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wrap="none" anchor="ctr"/>
            <a:lstStyle/>
            <a:p>
              <a:pPr>
                <a:lnSpc>
                  <a:spcPct val="150000"/>
                </a:lnSpc>
                <a:defRPr/>
              </a:pPr>
              <a:r>
                <a:rPr lang="zh-CN" altLang="en-US" sz="1600" kern="0" dirty="0" smtClean="0">
                  <a:solidFill>
                    <a:srgbClr val="646464"/>
                  </a:solidFill>
                  <a:latin typeface="Arial" panose="020B0604020202020204" pitchFamily="34" charset="0"/>
                  <a:ea typeface="微软雅黑" panose="020B0503020204020204" pitchFamily="34" charset="-122"/>
                </a:rPr>
                <a:t>设置完成后，点击</a:t>
              </a:r>
              <a:r>
                <a:rPr lang="en-US" altLang="zh-CN" sz="1600" kern="0" dirty="0" smtClean="0">
                  <a:solidFill>
                    <a:srgbClr val="646464"/>
                  </a:solidFill>
                  <a:latin typeface="Arial" panose="020B0604020202020204" pitchFamily="34" charset="0"/>
                  <a:ea typeface="微软雅黑" panose="020B0503020204020204" pitchFamily="34" charset="-122"/>
                </a:rPr>
                <a:t>【OK】</a:t>
              </a:r>
              <a:r>
                <a:rPr lang="zh-CN" altLang="en-US" sz="1600" kern="0" dirty="0" smtClean="0">
                  <a:solidFill>
                    <a:srgbClr val="646464"/>
                  </a:solidFill>
                  <a:latin typeface="Arial" panose="020B0604020202020204" pitchFamily="34" charset="0"/>
                  <a:ea typeface="微软雅黑" panose="020B0503020204020204" pitchFamily="34" charset="-122"/>
                </a:rPr>
                <a:t>按钮</a:t>
              </a:r>
              <a:endParaRPr lang="zh-CN" altLang="en-US" sz="1600" kern="0" dirty="0">
                <a:solidFill>
                  <a:srgbClr val="646464"/>
                </a:solidFill>
                <a:latin typeface="Arial" panose="020B0604020202020204" pitchFamily="34" charset="0"/>
                <a:ea typeface="微软雅黑" panose="020B0503020204020204" pitchFamily="34" charset="-122"/>
              </a:endParaRPr>
            </a:p>
          </p:txBody>
        </p:sp>
      </p:grpSp>
      <p:grpSp>
        <p:nvGrpSpPr>
          <p:cNvPr id="20" name="文本1"/>
          <p:cNvGrpSpPr/>
          <p:nvPr/>
        </p:nvGrpSpPr>
        <p:grpSpPr bwMode="auto">
          <a:xfrm>
            <a:off x="1271588" y="1987550"/>
            <a:ext cx="5316636" cy="539750"/>
            <a:chOff x="2312987" y="1397600"/>
            <a:chExt cx="5376601" cy="735535"/>
          </a:xfrm>
        </p:grpSpPr>
        <p:sp>
          <p:nvSpPr>
            <p:cNvPr id="21" name="任意多边形 20"/>
            <p:cNvSpPr/>
            <p:nvPr/>
          </p:nvSpPr>
          <p:spPr>
            <a:xfrm>
              <a:off x="2312987" y="1397600"/>
              <a:ext cx="5376601" cy="735535"/>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txBody>
            <a:bodyPr wrap="none" anchor="ctr"/>
            <a:lstStyle/>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p:txBody>
        </p:sp>
        <p:sp>
          <p:nvSpPr>
            <p:cNvPr id="22" name="任意多边形 21"/>
            <p:cNvSpPr/>
            <p:nvPr/>
          </p:nvSpPr>
          <p:spPr>
            <a:xfrm>
              <a:off x="2338519" y="1410580"/>
              <a:ext cx="5256230" cy="707412"/>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wrap="none" anchor="ctr"/>
            <a:lstStyle/>
            <a:p>
              <a:pPr>
                <a:lnSpc>
                  <a:spcPct val="150000"/>
                </a:lnSpc>
                <a:defRPr/>
              </a:pPr>
              <a:endParaRPr lang="en-US" altLang="zh-CN" sz="1600" kern="0" dirty="0" smtClean="0">
                <a:solidFill>
                  <a:srgbClr val="646464"/>
                </a:solidFill>
                <a:latin typeface="Arial" panose="020B0604020202020204" pitchFamily="34" charset="0"/>
                <a:ea typeface="微软雅黑" panose="020B0503020204020204" pitchFamily="34" charset="-122"/>
              </a:endParaRPr>
            </a:p>
            <a:p>
              <a:pPr>
                <a:lnSpc>
                  <a:spcPct val="150000"/>
                </a:lnSpc>
                <a:defRPr/>
              </a:pPr>
              <a:r>
                <a:rPr lang="zh-CN" altLang="en-US" sz="1600" kern="0" dirty="0" smtClean="0">
                  <a:solidFill>
                    <a:srgbClr val="646464"/>
                  </a:solidFill>
                  <a:latin typeface="Arial" panose="020B0604020202020204" pitchFamily="34" charset="0"/>
                  <a:ea typeface="微软雅黑" panose="020B0503020204020204" pitchFamily="34" charset="-122"/>
                </a:rPr>
                <a:t>在</a:t>
              </a:r>
              <a:r>
                <a:rPr lang="en-US" altLang="zh-CN" sz="1600" kern="0" dirty="0">
                  <a:solidFill>
                    <a:srgbClr val="646464"/>
                  </a:solidFill>
                  <a:latin typeface="Arial" panose="020B0604020202020204" pitchFamily="34" charset="0"/>
                  <a:ea typeface="微软雅黑" panose="020B0503020204020204" pitchFamily="34" charset="-122"/>
                </a:rPr>
                <a:t>【First Stroke】</a:t>
              </a:r>
              <a:r>
                <a:rPr lang="zh-CN" altLang="en-US" sz="1600" kern="0" dirty="0">
                  <a:solidFill>
                    <a:srgbClr val="646464"/>
                  </a:solidFill>
                  <a:latin typeface="Arial" panose="020B0604020202020204" pitchFamily="34" charset="0"/>
                  <a:ea typeface="微软雅黑" panose="020B0503020204020204" pitchFamily="34" charset="-122"/>
                </a:rPr>
                <a:t>输入框</a:t>
              </a:r>
              <a:r>
                <a:rPr lang="zh-CN" altLang="en-US" sz="1600" kern="0" dirty="0" smtClean="0">
                  <a:solidFill>
                    <a:srgbClr val="646464"/>
                  </a:solidFill>
                  <a:latin typeface="Arial" panose="020B0604020202020204" pitchFamily="34" charset="0"/>
                  <a:ea typeface="微软雅黑" panose="020B0503020204020204" pitchFamily="34" charset="-122"/>
                </a:rPr>
                <a:t>中直</a:t>
              </a:r>
              <a:endParaRPr lang="en-US" altLang="zh-CN" sz="1600" kern="0" dirty="0" smtClean="0">
                <a:solidFill>
                  <a:srgbClr val="646464"/>
                </a:solidFill>
                <a:latin typeface="Arial" panose="020B0604020202020204" pitchFamily="34" charset="0"/>
                <a:ea typeface="微软雅黑" panose="020B0503020204020204" pitchFamily="34" charset="-122"/>
              </a:endParaRPr>
            </a:p>
            <a:p>
              <a:pPr>
                <a:lnSpc>
                  <a:spcPct val="150000"/>
                </a:lnSpc>
                <a:defRPr/>
              </a:pPr>
              <a:r>
                <a:rPr lang="zh-CN" altLang="en-US" sz="1600" kern="0" dirty="0" smtClean="0">
                  <a:solidFill>
                    <a:srgbClr val="646464"/>
                  </a:solidFill>
                  <a:latin typeface="Arial" panose="020B0604020202020204" pitchFamily="34" charset="0"/>
                  <a:ea typeface="微软雅黑" panose="020B0503020204020204" pitchFamily="34" charset="-122"/>
                </a:rPr>
                <a:t>接</a:t>
              </a:r>
              <a:r>
                <a:rPr lang="zh-CN" altLang="en-US" sz="1600" kern="0" dirty="0">
                  <a:solidFill>
                    <a:srgbClr val="646464"/>
                  </a:solidFill>
                  <a:latin typeface="Arial" panose="020B0604020202020204" pitchFamily="34" charset="0"/>
                  <a:ea typeface="微软雅黑" panose="020B0503020204020204" pitchFamily="34" charset="-122"/>
                </a:rPr>
                <a:t>按下键盘上要设置的快捷键</a:t>
              </a:r>
            </a:p>
            <a:p>
              <a:pPr>
                <a:lnSpc>
                  <a:spcPct val="150000"/>
                </a:lnSpc>
                <a:defRPr/>
              </a:pPr>
              <a:endParaRPr lang="zh-CN" altLang="en-US" sz="1600" kern="0" dirty="0">
                <a:solidFill>
                  <a:srgbClr val="646464"/>
                </a:solidFill>
                <a:latin typeface="Arial" panose="020B0604020202020204" pitchFamily="34" charset="0"/>
                <a:ea typeface="微软雅黑" panose="020B0503020204020204" pitchFamily="34" charset="-122"/>
              </a:endParaRPr>
            </a:p>
          </p:txBody>
        </p:sp>
      </p:grpSp>
      <p:sp>
        <p:nvSpPr>
          <p:cNvPr id="30" name="矩形 29"/>
          <p:cNvSpPr/>
          <p:nvPr/>
        </p:nvSpPr>
        <p:spPr>
          <a:xfrm>
            <a:off x="2366748" y="3244334"/>
            <a:ext cx="184731" cy="369332"/>
          </a:xfrm>
          <a:prstGeom prst="rect">
            <a:avLst/>
          </a:prstGeom>
        </p:spPr>
        <p:txBody>
          <a:bodyPr wrap="none">
            <a:spAutoFit/>
          </a:bodyPr>
          <a:lstStyle/>
          <a:p>
            <a:endParaRPr lang="zh-CN" altLang="en-US"/>
          </a:p>
        </p:txBody>
      </p:sp>
      <p:sp>
        <p:nvSpPr>
          <p:cNvPr id="18" name="标题 1"/>
          <p:cNvSpPr>
            <a:spLocks noChangeArrowheads="1"/>
          </p:cNvSpPr>
          <p:nvPr/>
        </p:nvSpPr>
        <p:spPr bwMode="auto">
          <a:xfrm>
            <a:off x="1643733"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1.2.4  </a:t>
            </a:r>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快捷键设置</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755576" y="3861048"/>
            <a:ext cx="4608512"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
          <p:cNvSpPr txBox="1"/>
          <p:nvPr/>
        </p:nvSpPr>
        <p:spPr>
          <a:xfrm>
            <a:off x="1097740" y="2495606"/>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1.1    Android</a:t>
            </a:r>
            <a:r>
              <a:rPr lang="zh-CN" altLang="en-US" sz="2400" dirty="0">
                <a:solidFill>
                  <a:srgbClr val="7F7F7F"/>
                </a:solidFill>
                <a:latin typeface="Impact" panose="020B0806030902050204" pitchFamily="34" charset="0"/>
                <a:ea typeface="微软雅黑" panose="020B0503020204020204" pitchFamily="34" charset="-122"/>
              </a:rPr>
              <a:t>简介 </a:t>
            </a:r>
          </a:p>
        </p:txBody>
      </p:sp>
      <p:sp>
        <p:nvSpPr>
          <p:cNvPr id="13" name="TextBox 10"/>
          <p:cNvSpPr txBox="1"/>
          <p:nvPr/>
        </p:nvSpPr>
        <p:spPr>
          <a:xfrm>
            <a:off x="1097740" y="3239689"/>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1.2    Android</a:t>
            </a:r>
            <a:r>
              <a:rPr lang="zh-CN" altLang="en-US" sz="2400" dirty="0">
                <a:solidFill>
                  <a:srgbClr val="7F7F7F"/>
                </a:solidFill>
                <a:latin typeface="Impact" panose="020B0806030902050204" pitchFamily="34" charset="0"/>
                <a:ea typeface="微软雅黑" panose="020B0503020204020204" pitchFamily="34" charset="-122"/>
              </a:rPr>
              <a:t>开发环境搭建</a:t>
            </a:r>
          </a:p>
        </p:txBody>
      </p:sp>
      <p:sp>
        <p:nvSpPr>
          <p:cNvPr id="14" name="TextBox 11"/>
          <p:cNvSpPr txBox="1"/>
          <p:nvPr/>
        </p:nvSpPr>
        <p:spPr>
          <a:xfrm>
            <a:off x="1097740" y="3983772"/>
            <a:ext cx="3834300" cy="369332"/>
          </a:xfrm>
          <a:prstGeom prst="rect">
            <a:avLst/>
          </a:prstGeom>
          <a:noFill/>
        </p:spPr>
        <p:txBody>
          <a:bodyPr vert="horz" wrap="square" lIns="0" tIns="0" rIns="0" bIns="0" rtlCol="0" anchor="ctr">
            <a:spAutoFit/>
          </a:bodyPr>
          <a:lstStyle/>
          <a:p>
            <a:r>
              <a:rPr lang="en-US" altLang="zh-CN" sz="2400" dirty="0" smtClean="0">
                <a:solidFill>
                  <a:schemeClr val="bg1"/>
                </a:solidFill>
                <a:latin typeface="Impact" panose="020B0806030902050204" pitchFamily="34" charset="0"/>
                <a:ea typeface="微软雅黑" panose="020B0503020204020204" pitchFamily="34" charset="-122"/>
              </a:rPr>
              <a:t>1.3    </a:t>
            </a:r>
            <a:r>
              <a:rPr lang="zh-CN" altLang="en-US" sz="2400" dirty="0" smtClean="0">
                <a:solidFill>
                  <a:schemeClr val="bg1"/>
                </a:solidFill>
                <a:latin typeface="Impact" panose="020B0806030902050204" pitchFamily="34" charset="0"/>
                <a:ea typeface="微软雅黑" panose="020B0503020204020204" pitchFamily="34" charset="-122"/>
              </a:rPr>
              <a:t>开发第一个</a:t>
            </a:r>
            <a:r>
              <a:rPr lang="en-US" altLang="zh-CN" sz="2400" dirty="0">
                <a:solidFill>
                  <a:schemeClr val="bg1"/>
                </a:solidFill>
                <a:latin typeface="Impact" panose="020B0806030902050204" pitchFamily="34" charset="0"/>
                <a:ea typeface="微软雅黑" panose="020B0503020204020204" pitchFamily="34" charset="-122"/>
              </a:rPr>
              <a:t>Android</a:t>
            </a:r>
            <a:r>
              <a:rPr lang="zh-CN" altLang="en-US" sz="2400" dirty="0" smtClean="0">
                <a:solidFill>
                  <a:schemeClr val="bg1"/>
                </a:solidFill>
                <a:latin typeface="Impact" panose="020B0806030902050204" pitchFamily="34" charset="0"/>
                <a:ea typeface="微软雅黑" panose="020B0503020204020204" pitchFamily="34" charset="-122"/>
              </a:rPr>
              <a:t>程序</a:t>
            </a:r>
            <a:endParaRPr lang="zh-CN" altLang="en-US" sz="2400" dirty="0">
              <a:solidFill>
                <a:schemeClr val="bg1"/>
              </a:solidFill>
              <a:latin typeface="Impact" panose="020B0806030902050204" pitchFamily="34" charset="0"/>
              <a:ea typeface="微软雅黑" panose="020B0503020204020204" pitchFamily="34" charset="-122"/>
            </a:endParaRPr>
          </a:p>
        </p:txBody>
      </p:sp>
      <p:sp>
        <p:nvSpPr>
          <p:cNvPr id="8"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主讲内容</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bwMode="auto">
          <a:xfrm>
            <a:off x="481013" y="1620838"/>
            <a:ext cx="7975600" cy="2700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742950" marR="0" lvl="1" indent="-285750" algn="l" defTabSz="914400" rtl="0" eaLnBrk="0" fontAlgn="base" latinLnBrk="0" hangingPunct="0">
              <a:lnSpc>
                <a:spcPct val="150000"/>
              </a:lnSpc>
              <a:spcBef>
                <a:spcPct val="20000"/>
              </a:spcBef>
              <a:spcAft>
                <a:spcPct val="0"/>
              </a:spcAft>
              <a:buClrTx/>
              <a:buSzTx/>
              <a:buFontTx/>
              <a:buChar char="–"/>
              <a:defRPr/>
            </a:pPr>
            <a:r>
              <a:rPr kumimoji="0" lang="zh-CN" altLang="en-US" sz="20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学习</a:t>
            </a:r>
            <a:r>
              <a:rPr kumimoji="0" lang="en-US" altLang="zh-CN" sz="20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Android</a:t>
            </a:r>
            <a:r>
              <a:rPr kumimoji="0" lang="zh-CN" altLang="en-US" sz="20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可以开发出精美的</a:t>
            </a:r>
            <a:r>
              <a:rPr kumimoji="0" lang="en-US" altLang="zh-CN" sz="20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APP</a:t>
            </a:r>
            <a:r>
              <a:rPr kumimoji="0" lang="zh-CN" altLang="en-US" sz="20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Picture 5" descr="http://img.zcool.cn/community/0118f15542de000000019ae983978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400300"/>
            <a:ext cx="2308225" cy="346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http://img.zcool.cn/community/0109d1554563800000019ae9e5730d.jpg"/>
          <p:cNvPicPr>
            <a:picLocks noChangeAspect="1" noChangeArrowheads="1"/>
          </p:cNvPicPr>
          <p:nvPr/>
        </p:nvPicPr>
        <p:blipFill>
          <a:blip r:embed="rId3">
            <a:extLst>
              <a:ext uri="{28A0092B-C50C-407E-A947-70E740481C1C}">
                <a14:useLocalDpi xmlns:a14="http://schemas.microsoft.com/office/drawing/2010/main" val="0"/>
              </a:ext>
            </a:extLst>
          </a:blip>
          <a:srcRect t="2698"/>
          <a:stretch>
            <a:fillRect/>
          </a:stretch>
        </p:blipFill>
        <p:spPr bwMode="auto">
          <a:xfrm>
            <a:off x="3633788" y="2401888"/>
            <a:ext cx="2008187" cy="34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9" descr="http://app.xueui.cn/wp-content/uploads/2014/01/qidong5.jpg"/>
          <p:cNvPicPr>
            <a:picLocks noChangeAspect="1" noChangeArrowheads="1"/>
          </p:cNvPicPr>
          <p:nvPr/>
        </p:nvPicPr>
        <p:blipFill>
          <a:blip r:embed="rId4">
            <a:extLst>
              <a:ext uri="{28A0092B-C50C-407E-A947-70E740481C1C}">
                <a14:useLocalDpi xmlns:a14="http://schemas.microsoft.com/office/drawing/2010/main" val="0"/>
              </a:ext>
            </a:extLst>
          </a:blip>
          <a:srcRect t="2702"/>
          <a:stretch>
            <a:fillRect/>
          </a:stretch>
        </p:blipFill>
        <p:spPr bwMode="auto">
          <a:xfrm>
            <a:off x="6084888" y="2400300"/>
            <a:ext cx="2003425" cy="346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标题 1"/>
          <p:cNvSpPr>
            <a:spLocks noChangeArrowheads="1"/>
          </p:cNvSpPr>
          <p:nvPr/>
        </p:nvSpPr>
        <p:spPr bwMode="auto">
          <a:xfrm>
            <a:off x="1620243" y="404664"/>
            <a:ext cx="7488609"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标题 1"/>
          <p:cNvSpPr>
            <a:spLocks noChangeArrowheads="1"/>
          </p:cNvSpPr>
          <p:nvPr/>
        </p:nvSpPr>
        <p:spPr bwMode="auto">
          <a:xfrm>
            <a:off x="1643733" y="404664"/>
            <a:ext cx="7248747"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1.3.1  </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实战演练</a:t>
            </a: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——HelloWorld</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程序</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755576" y="2348147"/>
            <a:ext cx="4176464"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6"/>
          <p:cNvSpPr txBox="1"/>
          <p:nvPr/>
        </p:nvSpPr>
        <p:spPr>
          <a:xfrm>
            <a:off x="1097740" y="2495606"/>
            <a:ext cx="3834300" cy="369332"/>
          </a:xfrm>
          <a:prstGeom prst="rect">
            <a:avLst/>
          </a:prstGeom>
          <a:noFill/>
        </p:spPr>
        <p:txBody>
          <a:bodyPr vert="horz" wrap="square" lIns="0" tIns="0" rIns="0" bIns="0" rtlCol="0" anchor="ctr">
            <a:spAutoFit/>
          </a:bodyPr>
          <a:lstStyle/>
          <a:p>
            <a:r>
              <a:rPr lang="en-US" altLang="zh-CN" sz="2400" dirty="0" smtClean="0">
                <a:solidFill>
                  <a:schemeClr val="bg1"/>
                </a:solidFill>
                <a:latin typeface="Impact" panose="020B0806030902050204" pitchFamily="34" charset="0"/>
                <a:ea typeface="微软雅黑" panose="020B0503020204020204" pitchFamily="34" charset="-122"/>
              </a:rPr>
              <a:t>1.1    </a:t>
            </a:r>
            <a:r>
              <a:rPr lang="en-US" altLang="zh-CN" sz="2400" dirty="0">
                <a:solidFill>
                  <a:schemeClr val="bg1"/>
                </a:solidFill>
                <a:latin typeface="Impact" panose="020B0806030902050204" pitchFamily="34" charset="0"/>
                <a:ea typeface="微软雅黑" panose="020B0503020204020204" pitchFamily="34" charset="-122"/>
              </a:rPr>
              <a:t>Android</a:t>
            </a:r>
            <a:r>
              <a:rPr lang="zh-CN" altLang="en-US" sz="2400" dirty="0" smtClean="0">
                <a:solidFill>
                  <a:schemeClr val="bg1"/>
                </a:solidFill>
                <a:latin typeface="Impact" panose="020B0806030902050204" pitchFamily="34" charset="0"/>
                <a:ea typeface="微软雅黑" panose="020B0503020204020204" pitchFamily="34" charset="-122"/>
              </a:rPr>
              <a:t>简介 </a:t>
            </a:r>
            <a:endParaRPr lang="zh-CN" altLang="en-US" sz="2400" dirty="0">
              <a:solidFill>
                <a:schemeClr val="bg1"/>
              </a:solidFill>
              <a:latin typeface="Impact" panose="020B0806030902050204" pitchFamily="34" charset="0"/>
              <a:ea typeface="微软雅黑" panose="020B0503020204020204" pitchFamily="34" charset="-122"/>
            </a:endParaRPr>
          </a:p>
        </p:txBody>
      </p:sp>
      <p:sp>
        <p:nvSpPr>
          <p:cNvPr id="5" name="TextBox 10"/>
          <p:cNvSpPr txBox="1"/>
          <p:nvPr/>
        </p:nvSpPr>
        <p:spPr>
          <a:xfrm>
            <a:off x="1097740" y="3239689"/>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1</a:t>
            </a:r>
            <a:r>
              <a:rPr lang="en-US" altLang="zh-CN" sz="2400" dirty="0" smtClean="0">
                <a:solidFill>
                  <a:srgbClr val="7F7F7F"/>
                </a:solidFill>
                <a:latin typeface="Impact" panose="020B0806030902050204" pitchFamily="34" charset="0"/>
                <a:ea typeface="微软雅黑" panose="020B0503020204020204" pitchFamily="34" charset="-122"/>
              </a:rPr>
              <a:t>.2</a:t>
            </a:r>
            <a:r>
              <a:rPr lang="en-US" altLang="zh-CN" sz="2400" dirty="0" smtClean="0">
                <a:solidFill>
                  <a:srgbClr val="CD1F06"/>
                </a:solidFill>
                <a:latin typeface="Impact" panose="020B0806030902050204" pitchFamily="34" charset="0"/>
                <a:ea typeface="微软雅黑" panose="020B0503020204020204" pitchFamily="34" charset="-122"/>
              </a:rPr>
              <a:t>   </a:t>
            </a:r>
            <a:r>
              <a:rPr lang="en-US" altLang="zh-CN" sz="2400" dirty="0">
                <a:solidFill>
                  <a:srgbClr val="7F7F7F"/>
                </a:solidFill>
                <a:latin typeface="Impact" panose="020B0806030902050204" pitchFamily="34" charset="0"/>
                <a:ea typeface="微软雅黑" panose="020B0503020204020204" pitchFamily="34" charset="-122"/>
              </a:rPr>
              <a:t> Android</a:t>
            </a:r>
            <a:r>
              <a:rPr lang="zh-CN" altLang="en-US" sz="2400" dirty="0" smtClean="0">
                <a:solidFill>
                  <a:srgbClr val="7F7F7F"/>
                </a:solidFill>
                <a:latin typeface="Impact" panose="020B0806030902050204" pitchFamily="34" charset="0"/>
                <a:ea typeface="微软雅黑" panose="020B0503020204020204" pitchFamily="34" charset="-122"/>
              </a:rPr>
              <a:t>开发环境搭建</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6" name="TextBox 11"/>
          <p:cNvSpPr txBox="1"/>
          <p:nvPr/>
        </p:nvSpPr>
        <p:spPr>
          <a:xfrm>
            <a:off x="1097740" y="3983772"/>
            <a:ext cx="3834300"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anose="020B0806030902050204" pitchFamily="34" charset="0"/>
                <a:ea typeface="微软雅黑" panose="020B0503020204020204" pitchFamily="34" charset="-122"/>
              </a:rPr>
              <a:t>1.3    </a:t>
            </a:r>
            <a:r>
              <a:rPr lang="zh-CN" altLang="en-US" sz="2400" dirty="0" smtClean="0">
                <a:solidFill>
                  <a:srgbClr val="7F7F7F"/>
                </a:solidFill>
                <a:latin typeface="Impact" panose="020B0806030902050204" pitchFamily="34" charset="0"/>
                <a:ea typeface="微软雅黑" panose="020B0503020204020204" pitchFamily="34" charset="-122"/>
              </a:rPr>
              <a:t>开发第一个</a:t>
            </a:r>
            <a:r>
              <a:rPr lang="en-US" altLang="zh-CN" sz="2400" dirty="0">
                <a:solidFill>
                  <a:srgbClr val="7F7F7F"/>
                </a:solidFill>
                <a:latin typeface="Impact" panose="020B0806030902050204" pitchFamily="34" charset="0"/>
                <a:ea typeface="微软雅黑" panose="020B0503020204020204" pitchFamily="34" charset="-122"/>
              </a:rPr>
              <a:t>Android</a:t>
            </a:r>
            <a:r>
              <a:rPr lang="zh-CN" altLang="en-US" sz="2400" dirty="0" smtClean="0">
                <a:solidFill>
                  <a:srgbClr val="7F7F7F"/>
                </a:solidFill>
                <a:latin typeface="Impact" panose="020B0806030902050204" pitchFamily="34" charset="0"/>
                <a:ea typeface="微软雅黑" panose="020B0503020204020204" pitchFamily="34" charset="-122"/>
              </a:rPr>
              <a:t>程序</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8"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主讲内容</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p:nvPr/>
        </p:nvSpPr>
        <p:spPr bwMode="auto">
          <a:xfrm>
            <a:off x="481013" y="1563688"/>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42950" marR="0" lvl="1" indent="-285750" defTabSz="914400" eaLnBrk="1" fontAlgn="auto" latinLnBrk="0" hangingPunct="1">
              <a:lnSpc>
                <a:spcPct val="150000"/>
              </a:lnSpc>
              <a:spcBef>
                <a:spcPct val="20000"/>
              </a:spcBef>
              <a:spcAft>
                <a:spcPts val="0"/>
              </a:spcAft>
              <a:buClrTx/>
              <a:buSzTx/>
              <a:buFontTx/>
              <a:buChar char="–"/>
              <a:defRPr/>
            </a:pPr>
            <a:r>
              <a:rPr kumimoji="0" lang="zh-CN" altLang="en-US" sz="20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rPr>
              <a:t>本</a:t>
            </a:r>
            <a:r>
              <a:rPr kumimoji="0" lang="zh-CN" altLang="en-US" sz="20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小节就教大家如何编写一个</a:t>
            </a:r>
            <a:r>
              <a:rPr kumimoji="0" lang="en-US" altLang="zh-CN" sz="2000" b="0" i="0" u="none" strike="noStrike" kern="0" cap="none" spc="0" normalizeH="0" baseline="0" noProof="0" dirty="0" err="1"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HelloWorld</a:t>
            </a:r>
            <a:r>
              <a:rPr kumimoji="0" lang="zh-CN" altLang="en-US" sz="20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程序，并了解</a:t>
            </a:r>
            <a:r>
              <a:rPr kumimoji="0" lang="en-US" altLang="zh-CN" sz="20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Android</a:t>
            </a:r>
            <a:r>
              <a:rPr kumimoji="0" lang="zh-CN" altLang="en-US" sz="20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项目的结构。</a:t>
            </a:r>
          </a:p>
        </p:txBody>
      </p:sp>
      <p:pic>
        <p:nvPicPr>
          <p:cNvPr id="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3" y="2914650"/>
            <a:ext cx="2354262"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75" y="2914650"/>
            <a:ext cx="2354263"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a:spLocks noChangeArrowheads="1"/>
          </p:cNvSpPr>
          <p:nvPr/>
        </p:nvSpPr>
        <p:spPr bwMode="auto">
          <a:xfrm>
            <a:off x="1643733" y="404664"/>
            <a:ext cx="7248747"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1.3.1  </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实战演练</a:t>
            </a: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——HelloWorld</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程序</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1143000" y="1925638"/>
            <a:ext cx="1152525" cy="345094"/>
          </a:xfrm>
          <a:prstGeom prst="rect">
            <a:avLst/>
          </a:prstGeom>
        </p:spPr>
        <p:txBody>
          <a:bodyPr>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功能描述：</a:t>
            </a:r>
            <a:endParaRPr kumimoji="0" lang="en-US" altLang="zh-CN" sz="12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30" name="矩形 29"/>
          <p:cNvSpPr/>
          <p:nvPr/>
        </p:nvSpPr>
        <p:spPr>
          <a:xfrm>
            <a:off x="1136650" y="2878138"/>
            <a:ext cx="1158875" cy="345094"/>
          </a:xfrm>
          <a:prstGeom prst="rect">
            <a:avLst/>
          </a:prstGeom>
        </p:spPr>
        <p:txBody>
          <a:bodyPr>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技术要点：</a:t>
            </a:r>
            <a:endParaRPr kumimoji="0" lang="en-US" altLang="zh-CN" sz="12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31" name="矩形 30"/>
          <p:cNvSpPr/>
          <p:nvPr/>
        </p:nvSpPr>
        <p:spPr>
          <a:xfrm>
            <a:off x="2414588" y="3679825"/>
            <a:ext cx="3671887" cy="1130300"/>
          </a:xfrm>
          <a:prstGeom prst="rect">
            <a:avLst/>
          </a:prstGeom>
        </p:spPr>
        <p:txBody>
          <a:bodyPr>
            <a:spAutoFit/>
          </a:bodyPr>
          <a:lstStyle/>
          <a:p>
            <a:pPr marL="228600" marR="0" lvl="0" indent="-228600" defTabSz="914400" eaLnBrk="1" fontAlgn="auto" latinLnBrk="0" hangingPunct="1">
              <a:lnSpc>
                <a:spcPct val="130000"/>
              </a:lnSpc>
              <a:spcBef>
                <a:spcPts val="0"/>
              </a:spcBef>
              <a:spcAft>
                <a:spcPts val="300"/>
              </a:spcAft>
              <a:buClrTx/>
              <a:buSzTx/>
              <a:buFont typeface="+mj-ea"/>
              <a:buAutoNum type="circleNumDbPlain"/>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AndroidStudio</a:t>
            </a: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中选择</a:t>
            </a: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【File】</a:t>
            </a: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a:rPr>
              <a:t></a:t>
            </a: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【New】</a:t>
            </a: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a:rPr>
              <a:t></a:t>
            </a: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【New Project】</a:t>
            </a: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选项创建项目</a:t>
            </a:r>
            <a:endPar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defRPr/>
            </a:pP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点击工具栏中</a:t>
            </a: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【AVD Manager】</a:t>
            </a: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按钮启动模拟器</a:t>
            </a:r>
          </a:p>
          <a:p>
            <a:pPr marL="228600" marR="0" lvl="0" indent="-228600" defTabSz="914400" eaLnBrk="1" fontAlgn="auto" latinLnBrk="0" hangingPunct="1">
              <a:lnSpc>
                <a:spcPct val="130000"/>
              </a:lnSpc>
              <a:spcBef>
                <a:spcPts val="0"/>
              </a:spcBef>
              <a:spcAft>
                <a:spcPts val="300"/>
              </a:spcAft>
              <a:buClrTx/>
              <a:buSzTx/>
              <a:buFont typeface="+mj-ea"/>
              <a:buAutoNum type="circleNumDbPlain"/>
              <a:defRPr/>
            </a:pP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点击工具栏中的运行按钮运行程序</a:t>
            </a:r>
          </a:p>
        </p:txBody>
      </p:sp>
      <p:sp>
        <p:nvSpPr>
          <p:cNvPr id="32" name="圆角矩形 31"/>
          <p:cNvSpPr/>
          <p:nvPr/>
        </p:nvSpPr>
        <p:spPr>
          <a:xfrm>
            <a:off x="838200" y="5219700"/>
            <a:ext cx="5219700" cy="360363"/>
          </a:xfrm>
          <a:prstGeom prst="roundRect">
            <a:avLst/>
          </a:prstGeom>
          <a:solidFill>
            <a:srgbClr val="0070C0"/>
          </a:solidFill>
          <a:ln>
            <a:solidFill>
              <a:srgbClr val="D6ECFF">
                <a:lumMod val="75000"/>
              </a:srgbClr>
            </a:solidFill>
          </a:ln>
          <a:effectLst>
            <a:outerShdw blurRad="50800" dist="38100" dir="2700000" algn="tl" rotWithShape="0">
              <a:prstClr val="black">
                <a:alpha val="40000"/>
              </a:prstClr>
            </a:outerShdw>
          </a:effectLst>
        </p:spPr>
        <p:txBody>
          <a:bodyPr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ysClr val="window" lastClr="FFFFFF"/>
                </a:solidFill>
                <a:effectLst/>
                <a:uLnTx/>
                <a:uFillTx/>
                <a:latin typeface="Arial" panose="020B0604020202020204"/>
                <a:ea typeface="宋体" panose="02010600030101010101" pitchFamily="2" charset="-122"/>
              </a:rPr>
              <a:t>案例代码（详见教材</a:t>
            </a:r>
            <a:r>
              <a:rPr kumimoji="0" lang="en-US" altLang="zh-CN" sz="1800" b="1" i="0" u="none" strike="noStrike" kern="0" cap="none" spc="0" normalizeH="0" baseline="0" noProof="0" dirty="0">
                <a:ln>
                  <a:noFill/>
                </a:ln>
                <a:solidFill>
                  <a:sysClr val="window" lastClr="FFFFFF"/>
                </a:solidFill>
                <a:effectLst/>
                <a:uLnTx/>
                <a:uFillTx/>
                <a:latin typeface="Arial" panose="020B0604020202020204"/>
                <a:ea typeface="宋体" panose="02010600030101010101" pitchFamily="2" charset="-122"/>
              </a:rPr>
              <a:t>P21—P26</a:t>
            </a:r>
            <a:r>
              <a:rPr kumimoji="0" lang="zh-CN" altLang="en-US" sz="1800" b="1" i="0" u="none" strike="noStrike" kern="0" cap="none" spc="0" normalizeH="0" baseline="0" noProof="0" dirty="0">
                <a:ln>
                  <a:noFill/>
                </a:ln>
                <a:solidFill>
                  <a:sysClr val="window" lastClr="FFFFFF"/>
                </a:solidFill>
                <a:effectLst/>
                <a:uLnTx/>
                <a:uFillTx/>
                <a:latin typeface="Arial" panose="020B0604020202020204"/>
                <a:ea typeface="宋体" panose="02010600030101010101" pitchFamily="2" charset="-122"/>
              </a:rPr>
              <a:t>）</a:t>
            </a:r>
            <a:endParaRPr kumimoji="0" lang="en-US" altLang="zh-CN" sz="1800" b="1" i="0" u="none" strike="noStrike" kern="0" cap="none" spc="0" normalizeH="0" baseline="0" noProof="0" dirty="0">
              <a:ln>
                <a:noFill/>
              </a:ln>
              <a:solidFill>
                <a:sysClr val="window" lastClr="FFFFFF"/>
              </a:solidFill>
              <a:effectLst/>
              <a:uLnTx/>
              <a:uFillTx/>
              <a:latin typeface="Arial" panose="020B0604020202020204"/>
              <a:ea typeface="宋体" panose="02010600030101010101" pitchFamily="2" charset="-122"/>
            </a:endParaRPr>
          </a:p>
        </p:txBody>
      </p:sp>
      <p:sp>
        <p:nvSpPr>
          <p:cNvPr id="33" name="矩形 32"/>
          <p:cNvSpPr/>
          <p:nvPr/>
        </p:nvSpPr>
        <p:spPr>
          <a:xfrm>
            <a:off x="1143000" y="4440238"/>
            <a:ext cx="1152525" cy="36988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实现步骤：</a:t>
            </a:r>
            <a:r>
              <a:rPr kumimoji="0" lang="zh-CN" altLang="en-US" sz="18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sp>
        <p:nvSpPr>
          <p:cNvPr id="34" name="矩形 33"/>
          <p:cNvSpPr/>
          <p:nvPr/>
        </p:nvSpPr>
        <p:spPr>
          <a:xfrm>
            <a:off x="2414588" y="1981200"/>
            <a:ext cx="1700212" cy="331788"/>
          </a:xfrm>
          <a:prstGeom prst="rect">
            <a:avLst/>
          </a:prstGeom>
        </p:spPr>
        <p:txBody>
          <a:bodyPr wrap="non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Arial" panose="020B0604020202020204"/>
                <a:ea typeface="微软雅黑" panose="020B0503020204020204" pitchFamily="34" charset="-122"/>
              </a:rPr>
              <a:t>展示</a:t>
            </a: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HelloWorld</a:t>
            </a: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界</a:t>
            </a: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Arial" panose="020B0604020202020204"/>
                <a:ea typeface="微软雅黑" panose="020B0503020204020204" pitchFamily="34" charset="-122"/>
              </a:rPr>
              <a:t>面</a:t>
            </a: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rPr>
              <a:t>。</a:t>
            </a:r>
            <a:endPar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endParaRPr>
          </a:p>
        </p:txBody>
      </p:sp>
      <p:sp>
        <p:nvSpPr>
          <p:cNvPr id="35" name="矩形 34"/>
          <p:cNvSpPr/>
          <p:nvPr/>
        </p:nvSpPr>
        <p:spPr>
          <a:xfrm>
            <a:off x="2414588" y="2641600"/>
            <a:ext cx="2224087" cy="611188"/>
          </a:xfrm>
          <a:prstGeom prst="rect">
            <a:avLst/>
          </a:prstGeom>
        </p:spPr>
        <p:txBody>
          <a:bodyPr wrap="non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使用</a:t>
            </a: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AndroidStudio</a:t>
            </a: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创建</a:t>
            </a: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Arial" panose="020B0604020202020204"/>
                <a:ea typeface="微软雅黑" panose="020B0503020204020204" pitchFamily="34" charset="-122"/>
              </a:rPr>
              <a:t>程序，</a:t>
            </a:r>
            <a:endPar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anose="020B0604020202020204"/>
              <a:ea typeface="微软雅黑" panose="020B0503020204020204" pitchFamily="34" charset="-122"/>
            </a:endParaRPr>
          </a:p>
          <a:p>
            <a:pPr marL="0" marR="0" lvl="0" indent="0" defTabSz="914400" eaLnBrk="1" fontAlgn="auto" latinLnBrk="0" hangingPunct="1">
              <a:lnSpc>
                <a:spcPct val="130000"/>
              </a:lnSpc>
              <a:spcBef>
                <a:spcPts val="0"/>
              </a:spcBef>
              <a:spcAft>
                <a:spcPts val="300"/>
              </a:spcAft>
              <a:buClrTx/>
              <a:buSzTx/>
              <a:buFontTx/>
              <a:buNone/>
              <a:defRPr/>
            </a:pP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Arial" panose="020B0604020202020204"/>
                <a:ea typeface="微软雅黑" panose="020B0503020204020204" pitchFamily="34" charset="-122"/>
              </a:rPr>
              <a:t>使用模拟器运行程序</a:t>
            </a: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rPr>
              <a:t>。</a:t>
            </a:r>
            <a:endPar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endParaRPr>
          </a:p>
        </p:txBody>
      </p:sp>
      <p:pic>
        <p:nvPicPr>
          <p:cNvPr id="37"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8863" y="1981200"/>
            <a:ext cx="2943225"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5"/>
          <p:cNvSpPr txBox="1">
            <a:spLocks noChangeArrowheads="1"/>
          </p:cNvSpPr>
          <p:nvPr/>
        </p:nvSpPr>
        <p:spPr bwMode="auto">
          <a:xfrm>
            <a:off x="736664" y="4460731"/>
            <a:ext cx="349250" cy="369887"/>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3</a:t>
            </a:r>
            <a:endParaRPr kumimoji="0" lang="zh-CN" altLang="en-US"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20" name="标题 1"/>
          <p:cNvSpPr>
            <a:spLocks noChangeArrowheads="1"/>
          </p:cNvSpPr>
          <p:nvPr/>
        </p:nvSpPr>
        <p:spPr bwMode="auto">
          <a:xfrm>
            <a:off x="1643733" y="404664"/>
            <a:ext cx="7248747"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1.3.1  </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实战演练</a:t>
            </a: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——HelloWorld</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程序</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615" y="1834679"/>
            <a:ext cx="222885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896615" y="2134717"/>
            <a:ext cx="2228850" cy="219075"/>
          </a:xfrm>
          <a:prstGeom prst="rect">
            <a:avLst/>
          </a:prstGeom>
          <a:ln w="19050">
            <a:solidFill>
              <a:srgbClr val="006BA9"/>
            </a:solidFill>
          </a:ln>
        </p:spPr>
        <p:txBody>
          <a:bodyPr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宋体" panose="02010600030101010101" pitchFamily="2" charset="-122"/>
            </a:endParaRPr>
          </a:p>
        </p:txBody>
      </p:sp>
      <p:cxnSp>
        <p:nvCxnSpPr>
          <p:cNvPr id="21" name="直接箭头连接符 20"/>
          <p:cNvCxnSpPr/>
          <p:nvPr/>
        </p:nvCxnSpPr>
        <p:spPr bwMode="auto">
          <a:xfrm>
            <a:off x="3223890" y="2260129"/>
            <a:ext cx="1087438"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圆角矩形 21"/>
          <p:cNvSpPr/>
          <p:nvPr/>
        </p:nvSpPr>
        <p:spPr>
          <a:xfrm>
            <a:off x="4771703" y="2036718"/>
            <a:ext cx="3614737" cy="360000"/>
          </a:xfrm>
          <a:prstGeom prst="roundRect">
            <a:avLst/>
          </a:prstGeom>
          <a:solidFill>
            <a:srgbClr val="006BA9"/>
          </a:solidFill>
          <a:ln>
            <a:solidFill>
              <a:srgbClr val="D6ECFF">
                <a:lumMod val="75000"/>
              </a:srgbClr>
            </a:solidFill>
          </a:ln>
          <a:effectLst>
            <a:outerShdw blurRad="50800" dist="38100" dir="2700000" algn="tl" rotWithShape="0">
              <a:prstClr val="black">
                <a:alpha val="40000"/>
              </a:prstClr>
            </a:outerShdw>
          </a:effectLst>
        </p:spPr>
        <p:txBody>
          <a:bodyPr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zh-CN" sz="1800" b="1" i="0" u="none" strike="noStrike" kern="0" cap="none" spc="0" normalizeH="0" baseline="0" noProof="0" dirty="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存放</a:t>
            </a:r>
            <a:r>
              <a:rPr kumimoji="0" lang="en-US" altLang="zh-CN" sz="1800" b="1" i="0" u="none" strike="noStrike" kern="0" cap="none" spc="0" normalizeH="0" baseline="0" noProof="0" dirty="0" err="1">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AndroidManifest.xml</a:t>
            </a:r>
            <a:r>
              <a:rPr kumimoji="0" lang="zh-CN" altLang="zh-CN" sz="1800" b="1" i="0" u="none" strike="noStrike" kern="0" cap="none" spc="0" normalizeH="0" baseline="0" noProof="0" dirty="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文件</a:t>
            </a:r>
            <a:endParaRPr kumimoji="0" lang="en-US" altLang="zh-CN" sz="1800" b="1" i="0" u="none" strike="noStrike" kern="0" cap="none" spc="0" normalizeH="0" baseline="0" noProof="0" dirty="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矩形 22"/>
          <p:cNvSpPr/>
          <p:nvPr/>
        </p:nvSpPr>
        <p:spPr>
          <a:xfrm>
            <a:off x="896615" y="2353792"/>
            <a:ext cx="2228850" cy="503237"/>
          </a:xfrm>
          <a:prstGeom prst="rect">
            <a:avLst/>
          </a:prstGeom>
          <a:ln w="19050">
            <a:solidFill>
              <a:srgbClr val="006BA9"/>
            </a:solidFill>
          </a:ln>
        </p:spPr>
        <p:txBody>
          <a:bodyPr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宋体" panose="02010600030101010101" pitchFamily="2" charset="-122"/>
            </a:endParaRPr>
          </a:p>
        </p:txBody>
      </p:sp>
      <p:cxnSp>
        <p:nvCxnSpPr>
          <p:cNvPr id="24" name="直接箭头连接符 23"/>
          <p:cNvCxnSpPr/>
          <p:nvPr/>
        </p:nvCxnSpPr>
        <p:spPr bwMode="auto">
          <a:xfrm>
            <a:off x="3223890" y="2604617"/>
            <a:ext cx="1087438"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圆角矩形 24"/>
          <p:cNvSpPr/>
          <p:nvPr/>
        </p:nvSpPr>
        <p:spPr>
          <a:xfrm>
            <a:off x="4771703" y="2396436"/>
            <a:ext cx="3614737" cy="360000"/>
          </a:xfrm>
          <a:prstGeom prst="roundRect">
            <a:avLst/>
          </a:prstGeom>
          <a:solidFill>
            <a:srgbClr val="006BA9"/>
          </a:solidFill>
          <a:ln>
            <a:solidFill>
              <a:srgbClr val="D6ECFF">
                <a:lumMod val="75000"/>
              </a:srgbClr>
            </a:solidFill>
          </a:ln>
          <a:effectLst>
            <a:outerShdw blurRad="50800" dist="38100" dir="2700000" algn="tl" rotWithShape="0">
              <a:prstClr val="black">
                <a:alpha val="40000"/>
              </a:prstClr>
            </a:outerShdw>
          </a:effectLst>
        </p:spPr>
        <p:txBody>
          <a:bodyPr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存放</a:t>
            </a:r>
            <a:r>
              <a:rPr kumimoji="0" lang="en-US" altLang="zh-CN" sz="1800" b="1" i="0" u="none" strike="noStrike" kern="0" cap="none" spc="0" normalizeH="0" baseline="0" noProof="0" dirty="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java</a:t>
            </a:r>
            <a:r>
              <a:rPr kumimoji="0" lang="zh-CN" altLang="en-US" sz="1800" b="1" i="0" u="none" strike="noStrike" kern="0" cap="none" spc="0" normalizeH="0" baseline="0" noProof="0" dirty="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代码</a:t>
            </a:r>
            <a:r>
              <a:rPr kumimoji="0" lang="en-US" altLang="zh-CN" sz="1800" b="1" i="0" u="none" strike="noStrike" kern="0" cap="none" spc="0" normalizeH="0" baseline="0" noProof="0" dirty="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1" i="0" u="none" strike="noStrike" kern="0" cap="none" spc="0" normalizeH="0" baseline="0" noProof="0" dirty="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可创建多个包</a:t>
            </a:r>
            <a:endParaRPr kumimoji="0" lang="en-US" altLang="zh-CN" sz="1800" b="1" i="0" u="none" strike="noStrike" kern="0" cap="none" spc="0" normalizeH="0" baseline="0" noProof="0" dirty="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矩形 25"/>
          <p:cNvSpPr/>
          <p:nvPr/>
        </p:nvSpPr>
        <p:spPr>
          <a:xfrm>
            <a:off x="896615" y="2857029"/>
            <a:ext cx="2228850" cy="2663825"/>
          </a:xfrm>
          <a:prstGeom prst="rect">
            <a:avLst/>
          </a:prstGeom>
          <a:ln w="19050">
            <a:solidFill>
              <a:srgbClr val="006BA9"/>
            </a:solidFill>
          </a:ln>
        </p:spPr>
        <p:txBody>
          <a:bodyPr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宋体" panose="02010600030101010101" pitchFamily="2" charset="-122"/>
            </a:endParaRPr>
          </a:p>
        </p:txBody>
      </p:sp>
      <p:cxnSp>
        <p:nvCxnSpPr>
          <p:cNvPr id="27" name="直接箭头连接符 26"/>
          <p:cNvCxnSpPr/>
          <p:nvPr/>
        </p:nvCxnSpPr>
        <p:spPr bwMode="auto">
          <a:xfrm>
            <a:off x="3223890" y="4157192"/>
            <a:ext cx="1087438"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圆角矩形 27"/>
          <p:cNvSpPr/>
          <p:nvPr/>
        </p:nvSpPr>
        <p:spPr>
          <a:xfrm>
            <a:off x="4771703" y="3952880"/>
            <a:ext cx="3614737" cy="360000"/>
          </a:xfrm>
          <a:prstGeom prst="roundRect">
            <a:avLst/>
          </a:prstGeom>
          <a:solidFill>
            <a:srgbClr val="006BA9"/>
          </a:solidFill>
          <a:ln>
            <a:solidFill>
              <a:srgbClr val="D6ECFF">
                <a:lumMod val="75000"/>
              </a:srgbClr>
            </a:solidFill>
          </a:ln>
          <a:effectLst>
            <a:outerShdw blurRad="50800" dist="38100" dir="2700000" algn="tl" rotWithShape="0">
              <a:prstClr val="black">
                <a:alpha val="40000"/>
              </a:prstClr>
            </a:outerShdw>
          </a:effectLst>
        </p:spPr>
        <p:txBody>
          <a:bodyPr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存放</a:t>
            </a:r>
            <a:r>
              <a:rPr kumimoji="0" lang="en-US" altLang="zh-CN" sz="1800" b="1" i="0" u="none" strike="noStrike" kern="0" cap="none" spc="0" normalizeH="0" baseline="0" noProof="0" dirty="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Android</a:t>
            </a:r>
            <a:r>
              <a:rPr kumimoji="0" lang="zh-CN" altLang="en-US" sz="1800" b="1" i="0" u="none" strike="noStrike" kern="0" cap="none" spc="0" normalizeH="0" baseline="0" noProof="0" dirty="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程序所用到的资源</a:t>
            </a:r>
            <a:endParaRPr kumimoji="0" lang="en-US" altLang="zh-CN" sz="1800" b="1" i="0" u="none" strike="noStrike" kern="0" cap="none" spc="0" normalizeH="0" baseline="0" noProof="0" dirty="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矩形 28"/>
          <p:cNvSpPr/>
          <p:nvPr/>
        </p:nvSpPr>
        <p:spPr>
          <a:xfrm>
            <a:off x="896615" y="5520854"/>
            <a:ext cx="2228850" cy="900113"/>
          </a:xfrm>
          <a:prstGeom prst="rect">
            <a:avLst/>
          </a:prstGeom>
          <a:ln w="19050">
            <a:solidFill>
              <a:srgbClr val="006BA9"/>
            </a:solidFill>
          </a:ln>
        </p:spPr>
        <p:txBody>
          <a:bodyPr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宋体" panose="02010600030101010101" pitchFamily="2" charset="-122"/>
            </a:endParaRPr>
          </a:p>
        </p:txBody>
      </p:sp>
      <p:cxnSp>
        <p:nvCxnSpPr>
          <p:cNvPr id="30" name="直接箭头连接符 29"/>
          <p:cNvCxnSpPr/>
          <p:nvPr/>
        </p:nvCxnSpPr>
        <p:spPr bwMode="auto">
          <a:xfrm>
            <a:off x="3223890" y="5971704"/>
            <a:ext cx="1087438"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圆角矩形 30"/>
          <p:cNvSpPr/>
          <p:nvPr/>
        </p:nvSpPr>
        <p:spPr>
          <a:xfrm>
            <a:off x="4771703" y="5790729"/>
            <a:ext cx="3614737" cy="360363"/>
          </a:xfrm>
          <a:prstGeom prst="roundRect">
            <a:avLst/>
          </a:prstGeom>
          <a:solidFill>
            <a:srgbClr val="006BA9"/>
          </a:solidFill>
          <a:ln>
            <a:solidFill>
              <a:srgbClr val="D6ECFF">
                <a:lumMod val="75000"/>
              </a:srgbClr>
            </a:solidFill>
          </a:ln>
          <a:effectLst>
            <a:outerShdw blurRad="50800" dist="38100" dir="2700000" algn="tl" rotWithShape="0">
              <a:prstClr val="black">
                <a:alpha val="40000"/>
              </a:prstClr>
            </a:outerShdw>
          </a:effectLst>
        </p:spPr>
        <p:txBody>
          <a:bodyPr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ysClr val="window" lastClr="FFFFFF"/>
                </a:solidFill>
                <a:effectLst/>
                <a:uLnTx/>
                <a:uFillTx/>
                <a:latin typeface="Arial" panose="020B0604020202020204"/>
                <a:ea typeface="宋体" panose="02010600030101010101" pitchFamily="2" charset="-122"/>
              </a:rPr>
              <a:t>存放项目创建的相关文件</a:t>
            </a:r>
            <a:endParaRPr kumimoji="0" lang="en-US" altLang="zh-CN" sz="1800" b="1" i="0" u="none" strike="noStrike" kern="0" cap="none" spc="0" normalizeH="0" baseline="0" noProof="0" dirty="0">
              <a:ln>
                <a:noFill/>
              </a:ln>
              <a:solidFill>
                <a:sysClr val="window" lastClr="FFFFFF"/>
              </a:solidFill>
              <a:effectLst/>
              <a:uLnTx/>
              <a:uFillTx/>
              <a:latin typeface="Arial" panose="020B0604020202020204"/>
              <a:ea typeface="宋体" panose="02010600030101010101" pitchFamily="2" charset="-122"/>
            </a:endParaRPr>
          </a:p>
        </p:txBody>
      </p:sp>
      <p:sp>
        <p:nvSpPr>
          <p:cNvPr id="16" name="标题 1"/>
          <p:cNvSpPr>
            <a:spLocks noChangeArrowheads="1"/>
          </p:cNvSpPr>
          <p:nvPr/>
        </p:nvSpPr>
        <p:spPr bwMode="auto">
          <a:xfrm>
            <a:off x="1643733" y="404664"/>
            <a:ext cx="7248747"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1.3.2  </a:t>
            </a: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Android</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程序</a:t>
            </a:r>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结构</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内容占位符 2"/>
          <p:cNvSpPr txBox="1"/>
          <p:nvPr/>
        </p:nvSpPr>
        <p:spPr bwMode="auto">
          <a:xfrm>
            <a:off x="492448" y="1790800"/>
            <a:ext cx="7975600" cy="1350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50000"/>
              </a:lnSpc>
              <a:spcBef>
                <a:spcPct val="20000"/>
              </a:spcBef>
              <a:buFontTx/>
              <a:buChar char="–"/>
              <a:defRPr/>
            </a:pPr>
            <a:r>
              <a:rPr lang="en-US" altLang="zh-CN" sz="2000" dirty="0">
                <a:latin typeface="Times New Roman" panose="02020603050405020304" pitchFamily="18" charset="0"/>
                <a:ea typeface="+mn-ea"/>
                <a:cs typeface="Times New Roman" panose="02020603050405020304" pitchFamily="18" charset="0"/>
              </a:rPr>
              <a:t>Android</a:t>
            </a:r>
            <a:r>
              <a:rPr lang="zh-CN" altLang="zh-CN" sz="2000" dirty="0">
                <a:latin typeface="Times New Roman" panose="02020603050405020304" pitchFamily="18" charset="0"/>
                <a:ea typeface="+mn-ea"/>
                <a:cs typeface="Times New Roman" panose="02020603050405020304" pitchFamily="18" charset="0"/>
              </a:rPr>
              <a:t>程序开发完成后，如果要发布到互联网上供别人使用，就需要将自己的程序打包成正式的</a:t>
            </a:r>
            <a:r>
              <a:rPr lang="en-US" altLang="zh-CN" sz="2000" dirty="0">
                <a:latin typeface="Times New Roman" panose="02020603050405020304" pitchFamily="18" charset="0"/>
                <a:ea typeface="+mn-ea"/>
                <a:cs typeface="Times New Roman" panose="02020603050405020304" pitchFamily="18" charset="0"/>
              </a:rPr>
              <a:t>Android</a:t>
            </a:r>
            <a:r>
              <a:rPr lang="zh-CN" altLang="zh-CN" sz="2000" dirty="0">
                <a:latin typeface="Times New Roman" panose="02020603050405020304" pitchFamily="18" charset="0"/>
                <a:ea typeface="+mn-ea"/>
                <a:cs typeface="Times New Roman" panose="02020603050405020304" pitchFamily="18" charset="0"/>
              </a:rPr>
              <a:t>安装包文件（</a:t>
            </a:r>
            <a:r>
              <a:rPr lang="en-US" altLang="zh-CN" sz="2000" dirty="0">
                <a:latin typeface="Times New Roman" panose="02020603050405020304" pitchFamily="18" charset="0"/>
                <a:ea typeface="+mn-ea"/>
                <a:cs typeface="Times New Roman" panose="02020603050405020304" pitchFamily="18" charset="0"/>
              </a:rPr>
              <a:t>Android Package</a:t>
            </a:r>
            <a:r>
              <a:rPr lang="zh-CN" altLang="zh-CN" sz="2000" dirty="0">
                <a:latin typeface="Times New Roman" panose="02020603050405020304" pitchFamily="18" charset="0"/>
                <a:ea typeface="+mn-ea"/>
                <a:cs typeface="Times New Roman" panose="02020603050405020304" pitchFamily="18" charset="0"/>
              </a:rPr>
              <a:t>简称</a:t>
            </a:r>
            <a:r>
              <a:rPr lang="en-US" altLang="zh-CN" sz="2000" dirty="0" err="1">
                <a:latin typeface="Times New Roman" panose="02020603050405020304" pitchFamily="18" charset="0"/>
                <a:ea typeface="+mn-ea"/>
                <a:cs typeface="Times New Roman" panose="02020603050405020304" pitchFamily="18" charset="0"/>
              </a:rPr>
              <a:t>APK</a:t>
            </a:r>
            <a:r>
              <a:rPr lang="zh-CN" altLang="zh-CN" sz="2000" dirty="0">
                <a:latin typeface="Times New Roman" panose="02020603050405020304" pitchFamily="18" charset="0"/>
                <a:ea typeface="+mn-ea"/>
                <a:cs typeface="Times New Roman" panose="02020603050405020304" pitchFamily="18" charset="0"/>
              </a:rPr>
              <a:t>），其后缀名“</a:t>
            </a:r>
            <a:r>
              <a:rPr lang="en-US" altLang="zh-CN" sz="2000" dirty="0">
                <a:latin typeface="Times New Roman" panose="02020603050405020304" pitchFamily="18" charset="0"/>
                <a:ea typeface="+mn-ea"/>
                <a:cs typeface="Times New Roman" panose="02020603050405020304" pitchFamily="18" charset="0"/>
              </a:rPr>
              <a:t>.</a:t>
            </a:r>
            <a:r>
              <a:rPr lang="en-US" altLang="zh-CN" sz="2000" dirty="0" err="1">
                <a:latin typeface="Times New Roman" panose="02020603050405020304" pitchFamily="18" charset="0"/>
                <a:ea typeface="+mn-ea"/>
                <a:cs typeface="Times New Roman" panose="02020603050405020304" pitchFamily="18" charset="0"/>
              </a:rPr>
              <a:t>apk</a:t>
            </a:r>
            <a:r>
              <a:rPr lang="zh-CN" altLang="zh-CN" sz="2000" dirty="0">
                <a:latin typeface="Times New Roman" panose="02020603050405020304" pitchFamily="18" charset="0"/>
                <a:ea typeface="+mn-ea"/>
                <a:cs typeface="Times New Roman" panose="02020603050405020304" pitchFamily="18" charset="0"/>
              </a:rPr>
              <a:t>”。</a:t>
            </a:r>
            <a:endParaRPr lang="en-US" altLang="zh-CN" sz="2000" dirty="0">
              <a:latin typeface="Times New Roman" panose="02020603050405020304" pitchFamily="18" charset="0"/>
              <a:ea typeface="+mn-ea"/>
              <a:cs typeface="Times New Roman" panose="02020603050405020304" pitchFamily="18" charset="0"/>
            </a:endParaRPr>
          </a:p>
        </p:txBody>
      </p:sp>
      <p:pic>
        <p:nvPicPr>
          <p:cNvPr id="8"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881" y="3573016"/>
            <a:ext cx="4738539" cy="2548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24"/>
          <p:cNvSpPr>
            <a:spLocks noChangeArrowheads="1"/>
          </p:cNvSpPr>
          <p:nvPr/>
        </p:nvSpPr>
        <p:spPr bwMode="auto">
          <a:xfrm>
            <a:off x="542925" y="1203971"/>
            <a:ext cx="8102600" cy="510535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10" name="任意多边形 9"/>
          <p:cNvSpPr/>
          <p:nvPr/>
        </p:nvSpPr>
        <p:spPr bwMode="auto">
          <a:xfrm>
            <a:off x="5580856" y="923156"/>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程序打包</a:t>
            </a:r>
          </a:p>
        </p:txBody>
      </p:sp>
      <p:sp>
        <p:nvSpPr>
          <p:cNvPr id="11" name="标题 1"/>
          <p:cNvSpPr>
            <a:spLocks noChangeArrowheads="1"/>
          </p:cNvSpPr>
          <p:nvPr/>
        </p:nvSpPr>
        <p:spPr bwMode="auto">
          <a:xfrm>
            <a:off x="1643733" y="404664"/>
            <a:ext cx="7248747"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1.3.3  </a:t>
            </a: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Android</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程序</a:t>
            </a:r>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打包</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文本4"/>
          <p:cNvGrpSpPr/>
          <p:nvPr/>
        </p:nvGrpSpPr>
        <p:grpSpPr bwMode="auto">
          <a:xfrm>
            <a:off x="1298575" y="5086350"/>
            <a:ext cx="2349500" cy="552450"/>
            <a:chOff x="2312985" y="4333273"/>
            <a:chExt cx="5402000" cy="552700"/>
          </a:xfrm>
        </p:grpSpPr>
        <p:sp>
          <p:nvSpPr>
            <p:cNvPr id="4" name="任意多边形 3"/>
            <p:cNvSpPr/>
            <p:nvPr/>
          </p:nvSpPr>
          <p:spPr>
            <a:xfrm>
              <a:off x="2312985" y="4333273"/>
              <a:ext cx="5376451"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txBody>
            <a:bodyPr wrap="none" anchor="ctr"/>
            <a:lstStyle/>
            <a:p>
              <a:pPr lvl="1">
                <a:defRPr/>
              </a:pPr>
              <a:endParaRPr lang="zh-CN" altLang="en-US" sz="1600" dirty="0">
                <a:solidFill>
                  <a:srgbClr val="888888"/>
                </a:solidFill>
                <a:latin typeface="微软雅黑" panose="020B0503020204020204" pitchFamily="34" charset="-122"/>
                <a:ea typeface="微软雅黑" panose="020B0503020204020204" pitchFamily="34" charset="-122"/>
              </a:endParaRPr>
            </a:p>
          </p:txBody>
        </p:sp>
        <p:sp>
          <p:nvSpPr>
            <p:cNvPr id="5" name="任意多边形 4"/>
            <p:cNvSpPr/>
            <p:nvPr/>
          </p:nvSpPr>
          <p:spPr>
            <a:xfrm>
              <a:off x="2338536" y="4345979"/>
              <a:ext cx="5376449"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wrap="none" anchor="ctr"/>
            <a:lstStyle/>
            <a:p>
              <a:pPr>
                <a:lnSpc>
                  <a:spcPct val="150000"/>
                </a:lnSpc>
                <a:defRPr/>
              </a:pPr>
              <a:r>
                <a:rPr lang="zh-CN" altLang="en-US" kern="0">
                  <a:solidFill>
                    <a:srgbClr val="646464"/>
                  </a:solidFill>
                  <a:latin typeface="Arial" panose="020B0604020202020204" pitchFamily="34" charset="0"/>
                  <a:ea typeface="微软雅黑" panose="020B0503020204020204" pitchFamily="34" charset="-122"/>
                </a:rPr>
                <a:t>选择证书存放路径</a:t>
              </a:r>
              <a:endParaRPr lang="zh-CN" altLang="en-US" kern="0" dirty="0">
                <a:solidFill>
                  <a:srgbClr val="646464"/>
                </a:solidFill>
                <a:latin typeface="Arial" panose="020B0604020202020204" pitchFamily="34" charset="0"/>
                <a:ea typeface="微软雅黑" panose="020B0503020204020204" pitchFamily="34" charset="-122"/>
              </a:endParaRPr>
            </a:p>
          </p:txBody>
        </p:sp>
      </p:grpSp>
      <p:grpSp>
        <p:nvGrpSpPr>
          <p:cNvPr id="6" name="文本3"/>
          <p:cNvGrpSpPr/>
          <p:nvPr/>
        </p:nvGrpSpPr>
        <p:grpSpPr bwMode="auto">
          <a:xfrm>
            <a:off x="1281113" y="4021138"/>
            <a:ext cx="2351087" cy="552450"/>
            <a:chOff x="2312985" y="3354716"/>
            <a:chExt cx="5402000" cy="552700"/>
          </a:xfrm>
        </p:grpSpPr>
        <p:sp>
          <p:nvSpPr>
            <p:cNvPr id="7" name="任意多边形 6"/>
            <p:cNvSpPr/>
            <p:nvPr/>
          </p:nvSpPr>
          <p:spPr>
            <a:xfrm>
              <a:off x="2312985" y="3354716"/>
              <a:ext cx="5376468"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txBody>
            <a:bodyPr wrap="none" anchor="ctr"/>
            <a:lstStyle/>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a:p>
              <a:pPr lvl="1">
                <a:defRPr/>
              </a:pPr>
              <a:endParaRPr lang="zh-CN" altLang="en-US" sz="1600" dirty="0">
                <a:solidFill>
                  <a:srgbClr val="888888"/>
                </a:solidFill>
                <a:latin typeface="微软雅黑" panose="020B0503020204020204" pitchFamily="34" charset="-122"/>
                <a:ea typeface="微软雅黑" panose="020B0503020204020204" pitchFamily="34" charset="-122"/>
              </a:endParaRPr>
            </a:p>
          </p:txBody>
        </p:sp>
        <p:sp>
          <p:nvSpPr>
            <p:cNvPr id="8" name="任意多边形 7"/>
            <p:cNvSpPr/>
            <p:nvPr/>
          </p:nvSpPr>
          <p:spPr>
            <a:xfrm>
              <a:off x="2338517" y="3367422"/>
              <a:ext cx="5376468"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wrap="none" anchor="ctr"/>
            <a:lstStyle/>
            <a:p>
              <a:pPr>
                <a:lnSpc>
                  <a:spcPct val="150000"/>
                </a:lnSpc>
                <a:defRPr/>
              </a:pPr>
              <a:r>
                <a:rPr lang="zh-CN" altLang="en-US" kern="0">
                  <a:solidFill>
                    <a:srgbClr val="646464"/>
                  </a:solidFill>
                  <a:latin typeface="Arial" panose="020B0604020202020204" pitchFamily="34" charset="0"/>
                  <a:ea typeface="微软雅黑" panose="020B0503020204020204" pitchFamily="34" charset="-122"/>
                </a:rPr>
                <a:t>进入创建证书界面</a:t>
              </a:r>
              <a:endParaRPr lang="zh-CN" altLang="en-US" kern="0" dirty="0">
                <a:solidFill>
                  <a:srgbClr val="646464"/>
                </a:solidFill>
                <a:latin typeface="Arial" panose="020B0604020202020204" pitchFamily="34" charset="0"/>
                <a:ea typeface="微软雅黑" panose="020B0503020204020204" pitchFamily="34" charset="-122"/>
              </a:endParaRPr>
            </a:p>
          </p:txBody>
        </p:sp>
      </p:grpSp>
      <p:grpSp>
        <p:nvGrpSpPr>
          <p:cNvPr id="9" name="文本2"/>
          <p:cNvGrpSpPr/>
          <p:nvPr/>
        </p:nvGrpSpPr>
        <p:grpSpPr bwMode="auto">
          <a:xfrm>
            <a:off x="1271588" y="2938463"/>
            <a:ext cx="2351087" cy="552450"/>
            <a:chOff x="2312987" y="2376159"/>
            <a:chExt cx="5402000" cy="552700"/>
          </a:xfrm>
        </p:grpSpPr>
        <p:sp>
          <p:nvSpPr>
            <p:cNvPr id="10" name="任意多边形 9"/>
            <p:cNvSpPr/>
            <p:nvPr/>
          </p:nvSpPr>
          <p:spPr>
            <a:xfrm>
              <a:off x="2312987" y="2376159"/>
              <a:ext cx="5376468"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txBody>
            <a:bodyPr wrap="none" anchor="ctr"/>
            <a:lstStyle/>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p:txBody>
        </p:sp>
        <p:sp>
          <p:nvSpPr>
            <p:cNvPr id="11" name="任意多边形 10"/>
            <p:cNvSpPr/>
            <p:nvPr/>
          </p:nvSpPr>
          <p:spPr>
            <a:xfrm>
              <a:off x="2338519" y="2388865"/>
              <a:ext cx="5376468"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wrap="none" anchor="ctr"/>
            <a:lstStyle/>
            <a:p>
              <a:pPr>
                <a:lnSpc>
                  <a:spcPct val="150000"/>
                </a:lnSpc>
                <a:defRPr/>
              </a:pPr>
              <a:r>
                <a:rPr lang="zh-CN" altLang="en-US" kern="0">
                  <a:solidFill>
                    <a:srgbClr val="646464"/>
                  </a:solidFill>
                  <a:latin typeface="Arial" panose="020B0604020202020204" pitchFamily="34" charset="0"/>
                  <a:ea typeface="微软雅黑" panose="020B0503020204020204" pitchFamily="34" charset="-122"/>
                </a:rPr>
                <a:t>进入签名界面</a:t>
              </a:r>
              <a:endParaRPr lang="zh-CN" altLang="en-US" kern="0" dirty="0">
                <a:solidFill>
                  <a:srgbClr val="646464"/>
                </a:solidFill>
                <a:latin typeface="Arial" panose="020B0604020202020204" pitchFamily="34" charset="0"/>
                <a:ea typeface="微软雅黑" panose="020B0503020204020204" pitchFamily="34" charset="-122"/>
              </a:endParaRPr>
            </a:p>
          </p:txBody>
        </p:sp>
      </p:grpSp>
      <p:grpSp>
        <p:nvGrpSpPr>
          <p:cNvPr id="21" name="文本1"/>
          <p:cNvGrpSpPr/>
          <p:nvPr/>
        </p:nvGrpSpPr>
        <p:grpSpPr bwMode="auto">
          <a:xfrm>
            <a:off x="1271588" y="1987550"/>
            <a:ext cx="2339975" cy="539750"/>
            <a:chOff x="2312987" y="1397600"/>
            <a:chExt cx="5376601" cy="735535"/>
          </a:xfrm>
        </p:grpSpPr>
        <p:sp>
          <p:nvSpPr>
            <p:cNvPr id="22" name="任意多边形 21"/>
            <p:cNvSpPr/>
            <p:nvPr/>
          </p:nvSpPr>
          <p:spPr>
            <a:xfrm>
              <a:off x="2312987" y="1397600"/>
              <a:ext cx="5376601" cy="735535"/>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txBody>
            <a:bodyPr wrap="none" anchor="ctr"/>
            <a:lstStyle/>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p:txBody>
        </p:sp>
        <p:sp>
          <p:nvSpPr>
            <p:cNvPr id="23" name="任意多边形 22"/>
            <p:cNvSpPr/>
            <p:nvPr/>
          </p:nvSpPr>
          <p:spPr>
            <a:xfrm>
              <a:off x="2338519" y="1410580"/>
              <a:ext cx="5256230" cy="707412"/>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wrap="none" anchor="ctr"/>
            <a:lstStyle/>
            <a:p>
              <a:pPr>
                <a:lnSpc>
                  <a:spcPct val="150000"/>
                </a:lnSpc>
                <a:defRPr/>
              </a:pPr>
              <a:r>
                <a:rPr lang="zh-CN" altLang="en-US" kern="0">
                  <a:solidFill>
                    <a:srgbClr val="646464"/>
                  </a:solidFill>
                  <a:latin typeface="Arial" panose="020B0604020202020204" pitchFamily="34" charset="0"/>
                  <a:ea typeface="微软雅黑" panose="020B0503020204020204" pitchFamily="34" charset="-122"/>
                </a:rPr>
                <a:t>选择生成签名选项</a:t>
              </a:r>
              <a:endParaRPr lang="zh-CN" altLang="en-US" kern="0" dirty="0">
                <a:solidFill>
                  <a:srgbClr val="646464"/>
                </a:solidFill>
                <a:latin typeface="Arial" panose="020B0604020202020204" pitchFamily="34" charset="0"/>
                <a:ea typeface="微软雅黑" panose="020B0503020204020204" pitchFamily="34" charset="-122"/>
              </a:endParaRPr>
            </a:p>
          </p:txBody>
        </p:sp>
      </p:grpSp>
      <p:pic>
        <p:nvPicPr>
          <p:cNvPr id="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030412"/>
            <a:ext cx="3543300" cy="333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标题 1"/>
          <p:cNvSpPr>
            <a:spLocks noChangeArrowheads="1"/>
          </p:cNvSpPr>
          <p:nvPr/>
        </p:nvSpPr>
        <p:spPr bwMode="auto">
          <a:xfrm>
            <a:off x="1643733" y="404664"/>
            <a:ext cx="7248747"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1.3.3  </a:t>
            </a: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Android</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程序</a:t>
            </a:r>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打包</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文本4"/>
          <p:cNvGrpSpPr/>
          <p:nvPr/>
        </p:nvGrpSpPr>
        <p:grpSpPr bwMode="auto">
          <a:xfrm>
            <a:off x="1298575" y="5086350"/>
            <a:ext cx="2349500" cy="552450"/>
            <a:chOff x="2312985" y="4333273"/>
            <a:chExt cx="5402000" cy="552700"/>
          </a:xfrm>
        </p:grpSpPr>
        <p:sp>
          <p:nvSpPr>
            <p:cNvPr id="32" name="任意多边形 31"/>
            <p:cNvSpPr/>
            <p:nvPr/>
          </p:nvSpPr>
          <p:spPr>
            <a:xfrm>
              <a:off x="2312985" y="4333273"/>
              <a:ext cx="5376451"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txBody>
            <a:bodyPr wrap="none" anchor="ctr"/>
            <a:lstStyle/>
            <a:p>
              <a:pPr lvl="1">
                <a:defRPr/>
              </a:pPr>
              <a:endParaRPr lang="zh-CN" altLang="en-US" sz="1600" dirty="0">
                <a:solidFill>
                  <a:srgbClr val="888888"/>
                </a:solidFill>
                <a:latin typeface="微软雅黑" panose="020B0503020204020204" pitchFamily="34" charset="-122"/>
                <a:ea typeface="微软雅黑" panose="020B0503020204020204" pitchFamily="34" charset="-122"/>
              </a:endParaRPr>
            </a:p>
          </p:txBody>
        </p:sp>
        <p:sp>
          <p:nvSpPr>
            <p:cNvPr id="33" name="任意多边形 32"/>
            <p:cNvSpPr/>
            <p:nvPr/>
          </p:nvSpPr>
          <p:spPr>
            <a:xfrm>
              <a:off x="2338536" y="4345979"/>
              <a:ext cx="5376449"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wrap="none" anchor="ctr"/>
            <a:lstStyle/>
            <a:p>
              <a:pPr>
                <a:lnSpc>
                  <a:spcPct val="150000"/>
                </a:lnSpc>
                <a:defRPr/>
              </a:pPr>
              <a:r>
                <a:rPr lang="zh-CN" altLang="en-US" kern="0">
                  <a:solidFill>
                    <a:srgbClr val="646464"/>
                  </a:solidFill>
                  <a:latin typeface="Arial" panose="020B0604020202020204" pitchFamily="34" charset="0"/>
                  <a:ea typeface="微软雅黑" panose="020B0503020204020204" pitchFamily="34" charset="-122"/>
                </a:rPr>
                <a:t>证书创建完成</a:t>
              </a:r>
              <a:endParaRPr lang="zh-CN" altLang="en-US" kern="0" dirty="0">
                <a:solidFill>
                  <a:srgbClr val="646464"/>
                </a:solidFill>
                <a:latin typeface="Arial" panose="020B0604020202020204" pitchFamily="34" charset="0"/>
                <a:ea typeface="微软雅黑" panose="020B0503020204020204" pitchFamily="34" charset="-122"/>
              </a:endParaRPr>
            </a:p>
          </p:txBody>
        </p:sp>
      </p:grpSp>
      <p:grpSp>
        <p:nvGrpSpPr>
          <p:cNvPr id="34" name="文本3"/>
          <p:cNvGrpSpPr/>
          <p:nvPr/>
        </p:nvGrpSpPr>
        <p:grpSpPr bwMode="auto">
          <a:xfrm>
            <a:off x="1281113" y="4021138"/>
            <a:ext cx="2351087" cy="552450"/>
            <a:chOff x="2312985" y="3354716"/>
            <a:chExt cx="5402000" cy="552700"/>
          </a:xfrm>
        </p:grpSpPr>
        <p:sp>
          <p:nvSpPr>
            <p:cNvPr id="35" name="任意多边形 34"/>
            <p:cNvSpPr/>
            <p:nvPr/>
          </p:nvSpPr>
          <p:spPr>
            <a:xfrm>
              <a:off x="2312985" y="3354716"/>
              <a:ext cx="5376468"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txBody>
            <a:bodyPr wrap="none" anchor="ctr"/>
            <a:lstStyle/>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a:p>
              <a:pPr lvl="1">
                <a:defRPr/>
              </a:pPr>
              <a:endParaRPr lang="zh-CN" altLang="en-US" sz="1600" dirty="0">
                <a:solidFill>
                  <a:srgbClr val="888888"/>
                </a:solidFill>
                <a:latin typeface="微软雅黑" panose="020B0503020204020204" pitchFamily="34" charset="-122"/>
                <a:ea typeface="微软雅黑" panose="020B0503020204020204" pitchFamily="34" charset="-122"/>
              </a:endParaRPr>
            </a:p>
          </p:txBody>
        </p:sp>
        <p:sp>
          <p:nvSpPr>
            <p:cNvPr id="36" name="任意多边形 35"/>
            <p:cNvSpPr/>
            <p:nvPr/>
          </p:nvSpPr>
          <p:spPr>
            <a:xfrm>
              <a:off x="2338517" y="3367422"/>
              <a:ext cx="5376468"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wrap="none" anchor="ctr"/>
            <a:lstStyle/>
            <a:p>
              <a:pPr>
                <a:lnSpc>
                  <a:spcPct val="150000"/>
                </a:lnSpc>
                <a:defRPr/>
              </a:pPr>
              <a:r>
                <a:rPr lang="zh-CN" altLang="en-US" kern="0">
                  <a:solidFill>
                    <a:srgbClr val="646464"/>
                  </a:solidFill>
                  <a:latin typeface="Arial" panose="020B0604020202020204" pitchFamily="34" charset="0"/>
                  <a:ea typeface="微软雅黑" panose="020B0503020204020204" pitchFamily="34" charset="-122"/>
                </a:rPr>
                <a:t>选择证书构建类型</a:t>
              </a:r>
              <a:endParaRPr lang="zh-CN" altLang="en-US" kern="0" dirty="0">
                <a:solidFill>
                  <a:srgbClr val="646464"/>
                </a:solidFill>
                <a:latin typeface="Arial" panose="020B0604020202020204" pitchFamily="34" charset="0"/>
                <a:ea typeface="微软雅黑" panose="020B0503020204020204" pitchFamily="34" charset="-122"/>
              </a:endParaRPr>
            </a:p>
          </p:txBody>
        </p:sp>
      </p:grpSp>
      <p:grpSp>
        <p:nvGrpSpPr>
          <p:cNvPr id="37" name="文本2"/>
          <p:cNvGrpSpPr/>
          <p:nvPr/>
        </p:nvGrpSpPr>
        <p:grpSpPr bwMode="auto">
          <a:xfrm>
            <a:off x="1271588" y="2938463"/>
            <a:ext cx="2351087" cy="552450"/>
            <a:chOff x="2312987" y="2376159"/>
            <a:chExt cx="5402000" cy="552700"/>
          </a:xfrm>
        </p:grpSpPr>
        <p:sp>
          <p:nvSpPr>
            <p:cNvPr id="38" name="任意多边形 37"/>
            <p:cNvSpPr/>
            <p:nvPr/>
          </p:nvSpPr>
          <p:spPr>
            <a:xfrm>
              <a:off x="2312987" y="2376159"/>
              <a:ext cx="5376468"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txBody>
            <a:bodyPr wrap="none" anchor="ctr"/>
            <a:lstStyle/>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p:txBody>
        </p:sp>
        <p:sp>
          <p:nvSpPr>
            <p:cNvPr id="39" name="任意多边形 38"/>
            <p:cNvSpPr/>
            <p:nvPr/>
          </p:nvSpPr>
          <p:spPr>
            <a:xfrm>
              <a:off x="2338519" y="2388865"/>
              <a:ext cx="5376468"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wrap="none" anchor="ctr"/>
            <a:lstStyle/>
            <a:p>
              <a:pPr>
                <a:lnSpc>
                  <a:spcPct val="150000"/>
                </a:lnSpc>
                <a:defRPr/>
              </a:pPr>
              <a:r>
                <a:rPr lang="zh-CN" altLang="en-US" kern="0">
                  <a:solidFill>
                    <a:srgbClr val="646464"/>
                  </a:solidFill>
                  <a:latin typeface="Arial" panose="020B0604020202020204" pitchFamily="34" charset="0"/>
                  <a:ea typeface="微软雅黑" panose="020B0503020204020204" pitchFamily="34" charset="-122"/>
                </a:rPr>
                <a:t>返回到签名界面</a:t>
              </a:r>
              <a:endParaRPr lang="zh-CN" altLang="en-US" kern="0" dirty="0">
                <a:solidFill>
                  <a:srgbClr val="646464"/>
                </a:solidFill>
                <a:latin typeface="Arial" panose="020B0604020202020204" pitchFamily="34" charset="0"/>
                <a:ea typeface="微软雅黑" panose="020B0503020204020204" pitchFamily="34" charset="-122"/>
              </a:endParaRPr>
            </a:p>
          </p:txBody>
        </p:sp>
      </p:grpSp>
      <p:grpSp>
        <p:nvGrpSpPr>
          <p:cNvPr id="49" name="文本1"/>
          <p:cNvGrpSpPr/>
          <p:nvPr/>
        </p:nvGrpSpPr>
        <p:grpSpPr bwMode="auto">
          <a:xfrm>
            <a:off x="1271588" y="1987550"/>
            <a:ext cx="2339975" cy="539750"/>
            <a:chOff x="2312987" y="1397600"/>
            <a:chExt cx="5376601" cy="735535"/>
          </a:xfrm>
        </p:grpSpPr>
        <p:sp>
          <p:nvSpPr>
            <p:cNvPr id="50" name="任意多边形 49"/>
            <p:cNvSpPr/>
            <p:nvPr/>
          </p:nvSpPr>
          <p:spPr>
            <a:xfrm>
              <a:off x="2312987" y="1397600"/>
              <a:ext cx="5376601" cy="735535"/>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txBody>
            <a:bodyPr wrap="none" anchor="ctr"/>
            <a:lstStyle/>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a:p>
              <a:pPr lvl="1">
                <a:defRPr/>
              </a:pPr>
              <a:endParaRPr lang="zh-CN" altLang="en-US" sz="1600">
                <a:solidFill>
                  <a:srgbClr val="888888"/>
                </a:solidFill>
                <a:latin typeface="微软雅黑" panose="020B0503020204020204" pitchFamily="34" charset="-122"/>
                <a:ea typeface="微软雅黑" panose="020B0503020204020204" pitchFamily="34" charset="-122"/>
              </a:endParaRPr>
            </a:p>
          </p:txBody>
        </p:sp>
        <p:sp>
          <p:nvSpPr>
            <p:cNvPr id="51" name="任意多边形 50"/>
            <p:cNvSpPr/>
            <p:nvPr/>
          </p:nvSpPr>
          <p:spPr>
            <a:xfrm>
              <a:off x="2338519" y="1410580"/>
              <a:ext cx="5256230" cy="707412"/>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wrap="none" anchor="ctr"/>
            <a:lstStyle/>
            <a:p>
              <a:pPr>
                <a:lnSpc>
                  <a:spcPct val="150000"/>
                </a:lnSpc>
                <a:defRPr/>
              </a:pPr>
              <a:r>
                <a:rPr lang="zh-CN" altLang="en-US" kern="0">
                  <a:solidFill>
                    <a:srgbClr val="646464"/>
                  </a:solidFill>
                  <a:latin typeface="Arial" panose="020B0604020202020204" pitchFamily="34" charset="0"/>
                  <a:ea typeface="微软雅黑" panose="020B0503020204020204" pitchFamily="34" charset="-122"/>
                </a:rPr>
                <a:t>填写证书信息</a:t>
              </a:r>
              <a:endParaRPr lang="zh-CN" altLang="en-US" kern="0" dirty="0">
                <a:solidFill>
                  <a:srgbClr val="646464"/>
                </a:solidFill>
                <a:latin typeface="Arial" panose="020B0604020202020204" pitchFamily="34" charset="0"/>
                <a:ea typeface="微软雅黑" panose="020B0503020204020204" pitchFamily="34" charset="-122"/>
              </a:endParaRPr>
            </a:p>
          </p:txBody>
        </p:sp>
      </p:grpSp>
      <p:pic>
        <p:nvPicPr>
          <p:cNvPr id="5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1997075"/>
            <a:ext cx="4573588" cy="33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标题 1"/>
          <p:cNvSpPr>
            <a:spLocks noChangeArrowheads="1"/>
          </p:cNvSpPr>
          <p:nvPr/>
        </p:nvSpPr>
        <p:spPr bwMode="auto">
          <a:xfrm>
            <a:off x="1643733" y="404664"/>
            <a:ext cx="7248747"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1.3.3  </a:t>
            </a: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Android</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程序</a:t>
            </a:r>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打包</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bwMode="auto">
          <a:xfrm>
            <a:off x="1043608" y="1713905"/>
            <a:ext cx="7225680" cy="3443287"/>
            <a:chOff x="2825750" y="2668586"/>
            <a:chExt cx="5443608" cy="3685520"/>
          </a:xfrm>
        </p:grpSpPr>
        <p:sp>
          <p:nvSpPr>
            <p:cNvPr id="4" name="圆角矩形 1"/>
            <p:cNvSpPr>
              <a:spLocks noChangeArrowheads="1"/>
            </p:cNvSpPr>
            <p:nvPr/>
          </p:nvSpPr>
          <p:spPr bwMode="auto">
            <a:xfrm>
              <a:off x="2825750" y="2668586"/>
              <a:ext cx="5443608" cy="3685520"/>
            </a:xfrm>
            <a:prstGeom prst="roundRect">
              <a:avLst>
                <a:gd name="adj" fmla="val 16667"/>
              </a:avLst>
            </a:prstGeom>
            <a:noFill/>
            <a:ln w="31750">
              <a:solidFill>
                <a:srgbClr val="0070C0"/>
              </a:solidFill>
              <a:prstDash val="dash"/>
              <a:rou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p>
          </p:txBody>
        </p:sp>
        <p:sp>
          <p:nvSpPr>
            <p:cNvPr id="5" name="矩形 2"/>
            <p:cNvSpPr>
              <a:spLocks noChangeArrowheads="1"/>
            </p:cNvSpPr>
            <p:nvPr/>
          </p:nvSpPr>
          <p:spPr bwMode="auto">
            <a:xfrm>
              <a:off x="3111680" y="2830008"/>
              <a:ext cx="4990495" cy="315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zh-CN"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本章主要讲解了</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Android</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的基础知识，首先介绍了</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Android</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的起源以及体系结构，然后讲解</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Android</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开发环境的搭建，最后通过一个</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HelloWorld</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程序来讲解如何开发</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Android</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程序。本章的知识作为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Android</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开发者的入门知识，要求初学者对</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Android</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开发有个简单的了解，方便学习后面的知识。</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 name="标题 1"/>
          <p:cNvSpPr>
            <a:spLocks noChangeArrowheads="1"/>
          </p:cNvSpPr>
          <p:nvPr/>
        </p:nvSpPr>
        <p:spPr bwMode="auto">
          <a:xfrm>
            <a:off x="1643733" y="404664"/>
            <a:ext cx="7248747"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1.4  </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本章</a:t>
            </a:r>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小结</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p:nvPr/>
        </p:nvSpPr>
        <p:spPr bwMode="auto">
          <a:xfrm>
            <a:off x="481013" y="1228155"/>
            <a:ext cx="7975600" cy="42170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457200" lvl="1" indent="0">
              <a:lnSpc>
                <a:spcPct val="150000"/>
              </a:lnSpc>
              <a:buFontTx/>
              <a:buNone/>
              <a:defRPr/>
            </a:pPr>
            <a:r>
              <a:rPr lang="zh-CN" altLang="en-US" b="1" dirty="0">
                <a:solidFill>
                  <a:srgbClr val="0070C0"/>
                </a:solidFill>
                <a:latin typeface="Arial" panose="020B0604020202020204" pitchFamily="34" charset="0"/>
                <a:cs typeface="Arial" panose="020B0604020202020204" pitchFamily="34" charset="0"/>
              </a:rPr>
              <a:t>课后作业</a:t>
            </a:r>
            <a:endParaRPr lang="en-US" altLang="zh-CN" b="1" dirty="0">
              <a:solidFill>
                <a:srgbClr val="0070C0"/>
              </a:solidFill>
              <a:latin typeface="Arial" panose="020B0604020202020204" pitchFamily="34" charset="0"/>
              <a:cs typeface="Arial" panose="020B0604020202020204" pitchFamily="34" charset="0"/>
            </a:endParaRPr>
          </a:p>
          <a:p>
            <a:pPr lvl="1">
              <a:lnSpc>
                <a:spcPct val="150000"/>
              </a:lnSpc>
              <a:defRPr/>
            </a:pPr>
            <a:r>
              <a:rPr lang="zh-CN" altLang="zh-CN" sz="2400" dirty="0">
                <a:latin typeface="Arial" panose="020B0604020202020204" pitchFamily="34" charset="0"/>
                <a:cs typeface="Arial" panose="020B0604020202020204" pitchFamily="34" charset="0"/>
              </a:rPr>
              <a:t>请简要说明</a:t>
            </a:r>
            <a:r>
              <a:rPr lang="en-US" altLang="zh-CN" sz="2400" dirty="0">
                <a:latin typeface="Arial" panose="020B0604020202020204" pitchFamily="34" charset="0"/>
                <a:cs typeface="Arial" panose="020B0604020202020204" pitchFamily="34" charset="0"/>
              </a:rPr>
              <a:t>Android</a:t>
            </a:r>
            <a:r>
              <a:rPr lang="zh-CN" altLang="zh-CN" sz="2400" dirty="0">
                <a:latin typeface="Arial" panose="020B0604020202020204" pitchFamily="34" charset="0"/>
                <a:cs typeface="Arial" panose="020B0604020202020204" pitchFamily="34" charset="0"/>
              </a:rPr>
              <a:t>体系结构中每个层的功能</a:t>
            </a:r>
            <a:r>
              <a:rPr lang="zh-CN" altLang="zh-CN" sz="2400" dirty="0" smtClean="0">
                <a:latin typeface="Arial" panose="020B0604020202020204" pitchFamily="34" charset="0"/>
                <a:cs typeface="Arial" panose="020B0604020202020204" pitchFamily="34" charset="0"/>
              </a:rPr>
              <a:t>。</a:t>
            </a:r>
            <a:endParaRPr lang="zh-CN" altLang="en-US" sz="2400" dirty="0" smtClean="0">
              <a:latin typeface="Arial" panose="020B0604020202020204" pitchFamily="34" charset="0"/>
              <a:cs typeface="Arial" panose="020B0604020202020204" pitchFamily="34" charset="0"/>
            </a:endParaRPr>
          </a:p>
          <a:p>
            <a:pPr lvl="1">
              <a:lnSpc>
                <a:spcPct val="150000"/>
              </a:lnSpc>
              <a:defRPr/>
            </a:pPr>
            <a:r>
              <a:rPr lang="zh-CN" altLang="en-US" sz="2400" dirty="0">
                <a:latin typeface="Arial" panose="020B0604020202020204" pitchFamily="34" charset="0"/>
                <a:cs typeface="Arial" panose="020B0604020202020204" pitchFamily="34" charset="0"/>
              </a:rPr>
              <a:t>请简要说明模拟器的创建过程</a:t>
            </a:r>
            <a:r>
              <a:rPr lang="zh-CN" altLang="en-US" sz="2400" dirty="0" smtClean="0">
                <a:latin typeface="Arial" panose="020B0604020202020204" pitchFamily="34" charset="0"/>
                <a:cs typeface="Arial" panose="020B0604020202020204" pitchFamily="34" charset="0"/>
              </a:rPr>
              <a:t>。</a:t>
            </a:r>
            <a:endParaRPr lang="en-US" altLang="zh-CN" sz="2400" dirty="0" smtClean="0">
              <a:latin typeface="Arial" panose="020B0604020202020204" pitchFamily="34" charset="0"/>
              <a:cs typeface="Arial" panose="020B0604020202020204" pitchFamily="34" charset="0"/>
            </a:endParaRPr>
          </a:p>
          <a:p>
            <a:pPr marL="457200" lvl="1" indent="0">
              <a:lnSpc>
                <a:spcPct val="150000"/>
              </a:lnSpc>
              <a:buFontTx/>
              <a:buNone/>
              <a:defRPr/>
            </a:pPr>
            <a:r>
              <a:rPr lang="zh-CN" altLang="en-US" b="1" dirty="0" smtClean="0">
                <a:solidFill>
                  <a:srgbClr val="0070C0"/>
                </a:solidFill>
                <a:latin typeface="Arial" panose="020B0604020202020204" pitchFamily="34" charset="0"/>
                <a:cs typeface="Arial" panose="020B0604020202020204" pitchFamily="34" charset="0"/>
              </a:rPr>
              <a:t>预习</a:t>
            </a:r>
            <a:r>
              <a:rPr lang="zh-CN" altLang="en-US" b="1" dirty="0">
                <a:solidFill>
                  <a:srgbClr val="0070C0"/>
                </a:solidFill>
                <a:latin typeface="Arial" panose="020B0604020202020204" pitchFamily="34" charset="0"/>
                <a:cs typeface="Arial" panose="020B0604020202020204" pitchFamily="34" charset="0"/>
              </a:rPr>
              <a:t>作业</a:t>
            </a:r>
            <a:endParaRPr lang="en-US" altLang="zh-CN" b="1" dirty="0">
              <a:solidFill>
                <a:srgbClr val="0070C0"/>
              </a:solidFill>
              <a:latin typeface="Arial" panose="020B0604020202020204" pitchFamily="34" charset="0"/>
              <a:cs typeface="Arial" panose="020B0604020202020204" pitchFamily="34" charset="0"/>
            </a:endParaRPr>
          </a:p>
          <a:p>
            <a:pPr lvl="1">
              <a:lnSpc>
                <a:spcPct val="150000"/>
              </a:lnSpc>
              <a:defRPr/>
            </a:pPr>
            <a:r>
              <a:rPr lang="en-US" altLang="zh-CN" sz="2400" dirty="0" smtClean="0">
                <a:latin typeface="Arial" panose="020B0604020202020204" pitchFamily="34" charset="0"/>
                <a:cs typeface="Arial" panose="020B0604020202020204" pitchFamily="34" charset="0"/>
              </a:rPr>
              <a:t>Android</a:t>
            </a:r>
            <a:r>
              <a:rPr lang="zh-CN" altLang="en-US" sz="2400" dirty="0" smtClean="0">
                <a:latin typeface="Arial" panose="020B0604020202020204" pitchFamily="34" charset="0"/>
                <a:cs typeface="Arial" panose="020B0604020202020204" pitchFamily="34" charset="0"/>
              </a:rPr>
              <a:t>常用布局</a:t>
            </a:r>
          </a:p>
          <a:p>
            <a:pPr lvl="1">
              <a:lnSpc>
                <a:spcPct val="150000"/>
              </a:lnSpc>
              <a:defRPr/>
            </a:pPr>
            <a:r>
              <a:rPr lang="en-US" altLang="zh-CN" sz="2400" dirty="0" smtClean="0">
                <a:latin typeface="Arial" panose="020B0604020202020204" pitchFamily="34" charset="0"/>
                <a:cs typeface="Arial" panose="020B0604020202020204" pitchFamily="34" charset="0"/>
              </a:rPr>
              <a:t>Android</a:t>
            </a:r>
            <a:r>
              <a:rPr lang="zh-CN" altLang="en-US" sz="2400" dirty="0" smtClean="0">
                <a:latin typeface="Arial" panose="020B0604020202020204" pitchFamily="34" charset="0"/>
                <a:cs typeface="Arial" panose="020B0604020202020204" pitchFamily="34" charset="0"/>
              </a:rPr>
              <a:t>常用控件</a:t>
            </a:r>
            <a:endParaRPr lang="en-US" altLang="zh-CN" sz="2400" dirty="0" smtClean="0">
              <a:latin typeface="Arial" panose="020B0604020202020204" pitchFamily="34" charset="0"/>
              <a:cs typeface="Arial" panose="020B0604020202020204" pitchFamily="34" charset="0"/>
            </a:endParaRPr>
          </a:p>
          <a:p>
            <a:pPr marL="457200" lvl="1" indent="0">
              <a:lnSpc>
                <a:spcPct val="150000"/>
              </a:lnSpc>
              <a:buFontTx/>
              <a:buNone/>
              <a:defRPr/>
            </a:pPr>
            <a:endParaRPr lang="en-US" altLang="zh-CN" sz="2400" dirty="0" smtClean="0">
              <a:latin typeface="Arial" panose="020B0604020202020204" pitchFamily="34" charset="0"/>
              <a:cs typeface="Arial" panose="020B0604020202020204" pitchFamily="34" charset="0"/>
            </a:endParaRPr>
          </a:p>
          <a:p>
            <a:pPr lvl="1">
              <a:lnSpc>
                <a:spcPct val="150000"/>
              </a:lnSpc>
              <a:defRPr/>
            </a:pPr>
            <a:endParaRPr lang="en-US" altLang="zh-CN" sz="2400" dirty="0" smtClean="0">
              <a:latin typeface="Arial" panose="020B0604020202020204" pitchFamily="34" charset="0"/>
              <a:cs typeface="Arial" panose="020B0604020202020204" pitchFamily="34" charset="0"/>
            </a:endParaRPr>
          </a:p>
          <a:p>
            <a:pPr lvl="1">
              <a:lnSpc>
                <a:spcPct val="150000"/>
              </a:lnSpc>
              <a:defRPr/>
            </a:pPr>
            <a:endParaRPr lang="en-US" altLang="zh-CN" sz="2400" dirty="0" smtClean="0">
              <a:latin typeface="Arial" panose="020B0604020202020204" pitchFamily="34" charset="0"/>
              <a:cs typeface="Arial" panose="020B0604020202020204" pitchFamily="34" charset="0"/>
            </a:endParaRPr>
          </a:p>
          <a:p>
            <a:pPr lvl="1">
              <a:lnSpc>
                <a:spcPct val="150000"/>
              </a:lnSpc>
              <a:defRPr/>
            </a:pPr>
            <a:endParaRPr lang="en-US" altLang="zh-CN" sz="2400"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内容占位符 2"/>
          <p:cNvSpPr txBox="1"/>
          <p:nvPr/>
        </p:nvSpPr>
        <p:spPr bwMode="auto">
          <a:xfrm>
            <a:off x="514033" y="2946088"/>
            <a:ext cx="7975600" cy="188054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742950" marR="0" lvl="1" indent="-285750" algn="l" defTabSz="914400" rtl="0" eaLnBrk="1" fontAlgn="base" latinLnBrk="0" hangingPunct="1">
              <a:lnSpc>
                <a:spcPct val="150000"/>
              </a:lnSpc>
              <a:spcBef>
                <a:spcPct val="20000"/>
              </a:spcBef>
              <a:spcAft>
                <a:spcPct val="0"/>
              </a:spcAft>
              <a:buClrTx/>
              <a:buSzTx/>
              <a:buFontTx/>
              <a:buChar char="–"/>
              <a:defRPr/>
            </a:pPr>
            <a:r>
              <a:rPr kumimoji="0" lang="en-US" altLang="zh-CN"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Android</a:t>
            </a:r>
            <a:r>
              <a:rPr kumimoji="0" lang="zh-CN" altLang="zh-CN"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本意指“机器人”，</a:t>
            </a:r>
            <a:r>
              <a:rPr kumimoji="0" lang="en-US" altLang="zh-CN"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Google</a:t>
            </a:r>
            <a:r>
              <a:rPr kumimoji="0" lang="zh-CN" altLang="zh-CN"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公司将</a:t>
            </a:r>
            <a:r>
              <a:rPr kumimoji="0" lang="en-US" altLang="zh-CN"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Android</a:t>
            </a:r>
            <a:r>
              <a:rPr kumimoji="0" lang="zh-CN" altLang="zh-CN"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的标识设计为一个绿色机器人，</a:t>
            </a:r>
            <a:r>
              <a:rPr kumimoji="0" lang="en-US" altLang="zh-CN"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0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表示</a:t>
            </a:r>
            <a:r>
              <a:rPr kumimoji="0" lang="en-US" altLang="zh-CN"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Android</a:t>
            </a:r>
            <a:r>
              <a:rPr kumimoji="0" lang="zh-CN" altLang="zh-CN"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系统符合环保概念，是一个轻薄短小，功能强大的移动系统，是第一个真正为手机打造的开放性系统。</a:t>
            </a:r>
            <a:endParaRPr kumimoji="0" lang="en-US" altLang="zh-CN"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50000"/>
              </a:lnSpc>
              <a:spcBef>
                <a:spcPct val="20000"/>
              </a:spcBef>
              <a:spcAft>
                <a:spcPct val="0"/>
              </a:spcAft>
              <a:buClrTx/>
              <a:buSzTx/>
              <a:buFontTx/>
              <a:buChar char="•"/>
              <a:defRPr/>
            </a:pPr>
            <a:endParaRPr kumimoji="0" lang="en-US" altLang="zh-CN" sz="24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endParaRPr>
          </a:p>
        </p:txBody>
      </p:sp>
      <p:pic>
        <p:nvPicPr>
          <p:cNvPr id="51" name="Picture 1" descr="u=328255858,3948064166&amp;fm=23&amp;gp=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4860" y="3470409"/>
            <a:ext cx="4937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24"/>
          <p:cNvSpPr>
            <a:spLocks noChangeArrowheads="1"/>
          </p:cNvSpPr>
          <p:nvPr/>
        </p:nvSpPr>
        <p:spPr bwMode="auto">
          <a:xfrm>
            <a:off x="575945" y="2727990"/>
            <a:ext cx="8102600" cy="2314664"/>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9" name="任意多边形 8"/>
          <p:cNvSpPr/>
          <p:nvPr/>
        </p:nvSpPr>
        <p:spPr bwMode="auto">
          <a:xfrm>
            <a:off x="5613132" y="2500531"/>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什么是</a:t>
            </a:r>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Android</a:t>
            </a:r>
            <a:endPar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什么是</a:t>
            </a:r>
            <a:r>
              <a:rPr lang="en-US" altLang="zh-CN"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Android</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表格 13"/>
          <p:cNvGraphicFramePr>
            <a:graphicFrameLocks noGrp="1"/>
          </p:cNvGraphicFramePr>
          <p:nvPr/>
        </p:nvGraphicFramePr>
        <p:xfrm>
          <a:off x="1115616" y="2348880"/>
          <a:ext cx="7353646" cy="2509796"/>
        </p:xfrm>
        <a:graphic>
          <a:graphicData uri="http://schemas.openxmlformats.org/drawingml/2006/table">
            <a:tbl>
              <a:tblPr firstRow="1" bandRow="1">
                <a:tableStyleId>{69012ECD-51FC-41F1-AA8D-1B2483CD663E}</a:tableStyleId>
              </a:tblPr>
              <a:tblGrid>
                <a:gridCol w="1736725"/>
                <a:gridCol w="2952624"/>
                <a:gridCol w="2664297"/>
              </a:tblGrid>
              <a:tr h="648072">
                <a:tc>
                  <a:txBody>
                    <a:bodyPr/>
                    <a:lstStyle>
                      <a:lvl1pPr marL="0" algn="l" defTabSz="914400" rtl="0" eaLnBrk="1" latinLnBrk="0" hangingPunct="1">
                        <a:defRPr sz="1800" b="1" kern="1200">
                          <a:solidFill>
                            <a:schemeClr val="lt1"/>
                          </a:solidFill>
                          <a:latin typeface="Arial" panose="020B0604020202020204"/>
                          <a:ea typeface="宋体" panose="02010600030101010101" pitchFamily="2" charset="-122"/>
                        </a:defRPr>
                      </a:lvl1pPr>
                      <a:lvl2pPr marL="457200" algn="l" defTabSz="914400" rtl="0" eaLnBrk="1" latinLnBrk="0" hangingPunct="1">
                        <a:defRPr sz="1800" b="1" kern="1200">
                          <a:solidFill>
                            <a:schemeClr val="lt1"/>
                          </a:solidFill>
                          <a:latin typeface="Arial" panose="020B0604020202020204"/>
                          <a:ea typeface="宋体" panose="02010600030101010101" pitchFamily="2" charset="-122"/>
                        </a:defRPr>
                      </a:lvl2pPr>
                      <a:lvl3pPr marL="914400" algn="l" defTabSz="914400" rtl="0" eaLnBrk="1" latinLnBrk="0" hangingPunct="1">
                        <a:defRPr sz="1800" b="1" kern="1200">
                          <a:solidFill>
                            <a:schemeClr val="lt1"/>
                          </a:solidFill>
                          <a:latin typeface="Arial" panose="020B0604020202020204"/>
                          <a:ea typeface="宋体" panose="02010600030101010101" pitchFamily="2" charset="-122"/>
                        </a:defRPr>
                      </a:lvl3pPr>
                      <a:lvl4pPr marL="1371600" algn="l" defTabSz="914400" rtl="0" eaLnBrk="1" latinLnBrk="0" hangingPunct="1">
                        <a:defRPr sz="1800" b="1" kern="1200">
                          <a:solidFill>
                            <a:schemeClr val="lt1"/>
                          </a:solidFill>
                          <a:latin typeface="Arial" panose="020B0604020202020204"/>
                          <a:ea typeface="宋体" panose="02010600030101010101" pitchFamily="2" charset="-122"/>
                        </a:defRPr>
                      </a:lvl4pPr>
                      <a:lvl5pPr marL="1828800" algn="l" defTabSz="914400" rtl="0" eaLnBrk="1" latinLnBrk="0" hangingPunct="1">
                        <a:defRPr sz="1800" b="1" kern="1200">
                          <a:solidFill>
                            <a:schemeClr val="lt1"/>
                          </a:solidFill>
                          <a:latin typeface="Arial" panose="020B0604020202020204"/>
                          <a:ea typeface="宋体" panose="02010600030101010101" pitchFamily="2" charset="-122"/>
                        </a:defRPr>
                      </a:lvl5pPr>
                      <a:lvl6pPr marL="2286000" algn="l" defTabSz="914400" rtl="0" eaLnBrk="1" latinLnBrk="0" hangingPunct="1">
                        <a:defRPr sz="1800" b="1" kern="1200">
                          <a:solidFill>
                            <a:schemeClr val="lt1"/>
                          </a:solidFill>
                          <a:latin typeface="Arial" panose="020B0604020202020204"/>
                          <a:ea typeface="宋体" panose="02010600030101010101" pitchFamily="2" charset="-122"/>
                        </a:defRPr>
                      </a:lvl6pPr>
                      <a:lvl7pPr marL="2743200" algn="l" defTabSz="914400" rtl="0" eaLnBrk="1" latinLnBrk="0" hangingPunct="1">
                        <a:defRPr sz="1800" b="1" kern="1200">
                          <a:solidFill>
                            <a:schemeClr val="lt1"/>
                          </a:solidFill>
                          <a:latin typeface="Arial" panose="020B0604020202020204"/>
                          <a:ea typeface="宋体" panose="02010600030101010101" pitchFamily="2" charset="-122"/>
                        </a:defRPr>
                      </a:lvl7pPr>
                      <a:lvl8pPr marL="3200400" algn="l" defTabSz="914400" rtl="0" eaLnBrk="1" latinLnBrk="0" hangingPunct="1">
                        <a:defRPr sz="1800" b="1" kern="1200">
                          <a:solidFill>
                            <a:schemeClr val="lt1"/>
                          </a:solidFill>
                          <a:latin typeface="Arial" panose="020B0604020202020204"/>
                          <a:ea typeface="宋体" panose="02010600030101010101" pitchFamily="2" charset="-122"/>
                        </a:defRPr>
                      </a:lvl8pPr>
                      <a:lvl9pPr marL="3657600" algn="l" defTabSz="914400" rtl="0" eaLnBrk="1" latinLnBrk="0" hangingPunct="1">
                        <a:defRPr sz="1800" b="1" kern="1200">
                          <a:solidFill>
                            <a:schemeClr val="lt1"/>
                          </a:solidFill>
                          <a:latin typeface="Arial" panose="020B0604020202020204"/>
                          <a:ea typeface="宋体" panose="02010600030101010101" pitchFamily="2" charset="-122"/>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latin typeface="Times New Roman" panose="02020603050405020304" pitchFamily="18" charset="0"/>
                          <a:cs typeface="Times New Roman" panose="02020603050405020304" pitchFamily="18" charset="0"/>
                        </a:rPr>
                        <a:t>对比</a:t>
                      </a:r>
                      <a:r>
                        <a:rPr lang="zh-CN" altLang="en-US" sz="1800" kern="1200" dirty="0" smtClean="0">
                          <a:latin typeface="Times New Roman" panose="02020603050405020304" pitchFamily="18" charset="0"/>
                          <a:cs typeface="Times New Roman" panose="02020603050405020304" pitchFamily="18" charset="0"/>
                        </a:rPr>
                        <a:t>项目</a:t>
                      </a:r>
                      <a:endParaRPr lang="zh-CN" altLang="en-US" sz="1800" b="1" kern="1200" dirty="0" smtClean="0">
                        <a:solidFill>
                          <a:schemeClr val="lt1"/>
                        </a:solidFill>
                        <a:latin typeface="Times New Roman" panose="02020603050405020304" pitchFamily="18" charset="0"/>
                        <a:ea typeface="+mn-ea"/>
                        <a:cs typeface="Times New Roman" panose="02020603050405020304" pitchFamily="18" charset="0"/>
                      </a:endParaRPr>
                    </a:p>
                  </a:txBody>
                  <a:tcPr marL="91453" marR="91453" marT="45738" marB="45738" anchor="ctr">
                    <a:lnR w="12700" cap="flat" cmpd="sng" algn="ctr">
                      <a:solidFill>
                        <a:schemeClr val="accent1">
                          <a:lumMod val="60000"/>
                          <a:lumOff val="40000"/>
                        </a:schemeClr>
                      </a:solidFill>
                      <a:prstDash val="solid"/>
                      <a:round/>
                      <a:headEnd type="none" w="med" len="med"/>
                      <a:tailEnd type="none" w="med" len="med"/>
                    </a:lnR>
                  </a:tcPr>
                </a:tc>
                <a:tc>
                  <a:txBody>
                    <a:bodyPr/>
                    <a:lstStyle>
                      <a:lvl1pPr marL="0" algn="l" defTabSz="914400" rtl="0" eaLnBrk="1" latinLnBrk="0" hangingPunct="1">
                        <a:defRPr sz="1800" b="1" kern="1200">
                          <a:solidFill>
                            <a:schemeClr val="lt1"/>
                          </a:solidFill>
                          <a:latin typeface="Arial" panose="020B0604020202020204"/>
                          <a:ea typeface="宋体" panose="02010600030101010101" pitchFamily="2" charset="-122"/>
                        </a:defRPr>
                      </a:lvl1pPr>
                      <a:lvl2pPr marL="457200" algn="l" defTabSz="914400" rtl="0" eaLnBrk="1" latinLnBrk="0" hangingPunct="1">
                        <a:defRPr sz="1800" b="1" kern="1200">
                          <a:solidFill>
                            <a:schemeClr val="lt1"/>
                          </a:solidFill>
                          <a:latin typeface="Arial" panose="020B0604020202020204"/>
                          <a:ea typeface="宋体" panose="02010600030101010101" pitchFamily="2" charset="-122"/>
                        </a:defRPr>
                      </a:lvl2pPr>
                      <a:lvl3pPr marL="914400" algn="l" defTabSz="914400" rtl="0" eaLnBrk="1" latinLnBrk="0" hangingPunct="1">
                        <a:defRPr sz="1800" b="1" kern="1200">
                          <a:solidFill>
                            <a:schemeClr val="lt1"/>
                          </a:solidFill>
                          <a:latin typeface="Arial" panose="020B0604020202020204"/>
                          <a:ea typeface="宋体" panose="02010600030101010101" pitchFamily="2" charset="-122"/>
                        </a:defRPr>
                      </a:lvl3pPr>
                      <a:lvl4pPr marL="1371600" algn="l" defTabSz="914400" rtl="0" eaLnBrk="1" latinLnBrk="0" hangingPunct="1">
                        <a:defRPr sz="1800" b="1" kern="1200">
                          <a:solidFill>
                            <a:schemeClr val="lt1"/>
                          </a:solidFill>
                          <a:latin typeface="Arial" panose="020B0604020202020204"/>
                          <a:ea typeface="宋体" panose="02010600030101010101" pitchFamily="2" charset="-122"/>
                        </a:defRPr>
                      </a:lvl4pPr>
                      <a:lvl5pPr marL="1828800" algn="l" defTabSz="914400" rtl="0" eaLnBrk="1" latinLnBrk="0" hangingPunct="1">
                        <a:defRPr sz="1800" b="1" kern="1200">
                          <a:solidFill>
                            <a:schemeClr val="lt1"/>
                          </a:solidFill>
                          <a:latin typeface="Arial" panose="020B0604020202020204"/>
                          <a:ea typeface="宋体" panose="02010600030101010101" pitchFamily="2" charset="-122"/>
                        </a:defRPr>
                      </a:lvl5pPr>
                      <a:lvl6pPr marL="2286000" algn="l" defTabSz="914400" rtl="0" eaLnBrk="1" latinLnBrk="0" hangingPunct="1">
                        <a:defRPr sz="1800" b="1" kern="1200">
                          <a:solidFill>
                            <a:schemeClr val="lt1"/>
                          </a:solidFill>
                          <a:latin typeface="Arial" panose="020B0604020202020204"/>
                          <a:ea typeface="宋体" panose="02010600030101010101" pitchFamily="2" charset="-122"/>
                        </a:defRPr>
                      </a:lvl6pPr>
                      <a:lvl7pPr marL="2743200" algn="l" defTabSz="914400" rtl="0" eaLnBrk="1" latinLnBrk="0" hangingPunct="1">
                        <a:defRPr sz="1800" b="1" kern="1200">
                          <a:solidFill>
                            <a:schemeClr val="lt1"/>
                          </a:solidFill>
                          <a:latin typeface="Arial" panose="020B0604020202020204"/>
                          <a:ea typeface="宋体" panose="02010600030101010101" pitchFamily="2" charset="-122"/>
                        </a:defRPr>
                      </a:lvl7pPr>
                      <a:lvl8pPr marL="3200400" algn="l" defTabSz="914400" rtl="0" eaLnBrk="1" latinLnBrk="0" hangingPunct="1">
                        <a:defRPr sz="1800" b="1" kern="1200">
                          <a:solidFill>
                            <a:schemeClr val="lt1"/>
                          </a:solidFill>
                          <a:latin typeface="Arial" panose="020B0604020202020204"/>
                          <a:ea typeface="宋体" panose="02010600030101010101" pitchFamily="2" charset="-122"/>
                        </a:defRPr>
                      </a:lvl8pPr>
                      <a:lvl9pPr marL="3657600" algn="l" defTabSz="914400" rtl="0" eaLnBrk="1" latinLnBrk="0" hangingPunct="1">
                        <a:defRPr sz="1800" b="1" kern="1200">
                          <a:solidFill>
                            <a:schemeClr val="lt1"/>
                          </a:solidFill>
                          <a:latin typeface="Arial" panose="020B0604020202020204"/>
                          <a:ea typeface="宋体" panose="02010600030101010101" pitchFamily="2" charset="-122"/>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smtClean="0">
                          <a:latin typeface="Times New Roman" panose="02020603050405020304" pitchFamily="18" charset="0"/>
                          <a:cs typeface="Times New Roman" panose="02020603050405020304" pitchFamily="18" charset="0"/>
                        </a:rPr>
                        <a:t>Android</a:t>
                      </a:r>
                    </a:p>
                  </a:txBody>
                  <a:tcPr marL="91453" marR="91453" marT="45738" marB="4573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lvl1pPr marL="0" algn="l" defTabSz="914400" rtl="0" eaLnBrk="1" latinLnBrk="0" hangingPunct="1">
                        <a:defRPr sz="1800" b="1" kern="1200">
                          <a:solidFill>
                            <a:schemeClr val="lt1"/>
                          </a:solidFill>
                          <a:latin typeface="Arial" panose="020B0604020202020204"/>
                          <a:ea typeface="宋体" panose="02010600030101010101" pitchFamily="2" charset="-122"/>
                        </a:defRPr>
                      </a:lvl1pPr>
                      <a:lvl2pPr marL="457200" algn="l" defTabSz="914400" rtl="0" eaLnBrk="1" latinLnBrk="0" hangingPunct="1">
                        <a:defRPr sz="1800" b="1" kern="1200">
                          <a:solidFill>
                            <a:schemeClr val="lt1"/>
                          </a:solidFill>
                          <a:latin typeface="Arial" panose="020B0604020202020204"/>
                          <a:ea typeface="宋体" panose="02010600030101010101" pitchFamily="2" charset="-122"/>
                        </a:defRPr>
                      </a:lvl2pPr>
                      <a:lvl3pPr marL="914400" algn="l" defTabSz="914400" rtl="0" eaLnBrk="1" latinLnBrk="0" hangingPunct="1">
                        <a:defRPr sz="1800" b="1" kern="1200">
                          <a:solidFill>
                            <a:schemeClr val="lt1"/>
                          </a:solidFill>
                          <a:latin typeface="Arial" panose="020B0604020202020204"/>
                          <a:ea typeface="宋体" panose="02010600030101010101" pitchFamily="2" charset="-122"/>
                        </a:defRPr>
                      </a:lvl3pPr>
                      <a:lvl4pPr marL="1371600" algn="l" defTabSz="914400" rtl="0" eaLnBrk="1" latinLnBrk="0" hangingPunct="1">
                        <a:defRPr sz="1800" b="1" kern="1200">
                          <a:solidFill>
                            <a:schemeClr val="lt1"/>
                          </a:solidFill>
                          <a:latin typeface="Arial" panose="020B0604020202020204"/>
                          <a:ea typeface="宋体" panose="02010600030101010101" pitchFamily="2" charset="-122"/>
                        </a:defRPr>
                      </a:lvl4pPr>
                      <a:lvl5pPr marL="1828800" algn="l" defTabSz="914400" rtl="0" eaLnBrk="1" latinLnBrk="0" hangingPunct="1">
                        <a:defRPr sz="1800" b="1" kern="1200">
                          <a:solidFill>
                            <a:schemeClr val="lt1"/>
                          </a:solidFill>
                          <a:latin typeface="Arial" panose="020B0604020202020204"/>
                          <a:ea typeface="宋体" panose="02010600030101010101" pitchFamily="2" charset="-122"/>
                        </a:defRPr>
                      </a:lvl5pPr>
                      <a:lvl6pPr marL="2286000" algn="l" defTabSz="914400" rtl="0" eaLnBrk="1" latinLnBrk="0" hangingPunct="1">
                        <a:defRPr sz="1800" b="1" kern="1200">
                          <a:solidFill>
                            <a:schemeClr val="lt1"/>
                          </a:solidFill>
                          <a:latin typeface="Arial" panose="020B0604020202020204"/>
                          <a:ea typeface="宋体" panose="02010600030101010101" pitchFamily="2" charset="-122"/>
                        </a:defRPr>
                      </a:lvl6pPr>
                      <a:lvl7pPr marL="2743200" algn="l" defTabSz="914400" rtl="0" eaLnBrk="1" latinLnBrk="0" hangingPunct="1">
                        <a:defRPr sz="1800" b="1" kern="1200">
                          <a:solidFill>
                            <a:schemeClr val="lt1"/>
                          </a:solidFill>
                          <a:latin typeface="Arial" panose="020B0604020202020204"/>
                          <a:ea typeface="宋体" panose="02010600030101010101" pitchFamily="2" charset="-122"/>
                        </a:defRPr>
                      </a:lvl7pPr>
                      <a:lvl8pPr marL="3200400" algn="l" defTabSz="914400" rtl="0" eaLnBrk="1" latinLnBrk="0" hangingPunct="1">
                        <a:defRPr sz="1800" b="1" kern="1200">
                          <a:solidFill>
                            <a:schemeClr val="lt1"/>
                          </a:solidFill>
                          <a:latin typeface="Arial" panose="020B0604020202020204"/>
                          <a:ea typeface="宋体" panose="02010600030101010101" pitchFamily="2" charset="-122"/>
                        </a:defRPr>
                      </a:lvl8pPr>
                      <a:lvl9pPr marL="3657600" algn="l" defTabSz="914400" rtl="0" eaLnBrk="1" latinLnBrk="0" hangingPunct="1">
                        <a:defRPr sz="1800" b="1" kern="1200">
                          <a:solidFill>
                            <a:schemeClr val="lt1"/>
                          </a:solidFill>
                          <a:latin typeface="Arial" panose="020B0604020202020204"/>
                          <a:ea typeface="宋体" panose="02010600030101010101" pitchFamily="2" charset="-122"/>
                        </a:defRPr>
                      </a:lvl9pPr>
                    </a:lstStyle>
                    <a:p>
                      <a:pPr algn="ctr"/>
                      <a:r>
                        <a:rPr lang="en-US" altLang="zh-CN" sz="1800" dirty="0" smtClean="0">
                          <a:ln>
                            <a:solidFill>
                              <a:schemeClr val="tx2">
                                <a:lumMod val="40000"/>
                                <a:lumOff val="60000"/>
                              </a:schemeClr>
                            </a:solidFill>
                          </a:ln>
                          <a:latin typeface="Times New Roman" panose="02020603050405020304" pitchFamily="18" charset="0"/>
                          <a:cs typeface="Times New Roman" panose="02020603050405020304" pitchFamily="18" charset="0"/>
                        </a:rPr>
                        <a:t>iOS</a:t>
                      </a:r>
                      <a:endParaRPr lang="zh-CN" altLang="en-US" sz="1800" dirty="0">
                        <a:ln>
                          <a:solidFill>
                            <a:schemeClr val="tx2">
                              <a:lumMod val="40000"/>
                              <a:lumOff val="60000"/>
                            </a:schemeClr>
                          </a:solidFill>
                        </a:ln>
                        <a:latin typeface="Times New Roman" panose="02020603050405020304" pitchFamily="18" charset="0"/>
                        <a:cs typeface="Times New Roman" panose="02020603050405020304" pitchFamily="18" charset="0"/>
                      </a:endParaRPr>
                    </a:p>
                  </a:txBody>
                  <a:tcPr marL="91453" marR="91453" marT="45738" marB="45738" anchor="ctr">
                    <a:lnL w="12700" cap="flat" cmpd="sng" algn="ctr">
                      <a:solidFill>
                        <a:schemeClr val="accent1">
                          <a:lumMod val="60000"/>
                          <a:lumOff val="40000"/>
                        </a:schemeClr>
                      </a:solidFill>
                      <a:prstDash val="solid"/>
                      <a:round/>
                      <a:headEnd type="none" w="med" len="med"/>
                      <a:tailEnd type="none" w="med" len="med"/>
                    </a:lnL>
                  </a:tcPr>
                </a:tc>
              </a:tr>
              <a:tr h="581492">
                <a:tc>
                  <a:txBody>
                    <a:bodyPr/>
                    <a:lstStyle>
                      <a:lvl1pPr marL="0" algn="l" defTabSz="914400" rtl="0" eaLnBrk="1" latinLnBrk="0" hangingPunct="1">
                        <a:defRPr sz="1800" kern="1200">
                          <a:solidFill>
                            <a:schemeClr val="dk1"/>
                          </a:solidFill>
                          <a:latin typeface="Arial" panose="020B0604020202020204"/>
                          <a:ea typeface="宋体" panose="02010600030101010101" pitchFamily="2" charset="-122"/>
                        </a:defRPr>
                      </a:lvl1pPr>
                      <a:lvl2pPr marL="457200" algn="l" defTabSz="914400" rtl="0" eaLnBrk="1" latinLnBrk="0" hangingPunct="1">
                        <a:defRPr sz="1800" kern="1200">
                          <a:solidFill>
                            <a:schemeClr val="dk1"/>
                          </a:solidFill>
                          <a:latin typeface="Arial" panose="020B0604020202020204"/>
                          <a:ea typeface="宋体" panose="02010600030101010101" pitchFamily="2" charset="-122"/>
                        </a:defRPr>
                      </a:lvl2pPr>
                      <a:lvl3pPr marL="914400" algn="l" defTabSz="914400" rtl="0" eaLnBrk="1" latinLnBrk="0" hangingPunct="1">
                        <a:defRPr sz="1800" kern="1200">
                          <a:solidFill>
                            <a:schemeClr val="dk1"/>
                          </a:solidFill>
                          <a:latin typeface="Arial" panose="020B0604020202020204"/>
                          <a:ea typeface="宋体" panose="02010600030101010101" pitchFamily="2" charset="-122"/>
                        </a:defRPr>
                      </a:lvl3pPr>
                      <a:lvl4pPr marL="1371600" algn="l" defTabSz="914400" rtl="0" eaLnBrk="1" latinLnBrk="0" hangingPunct="1">
                        <a:defRPr sz="1800" kern="1200">
                          <a:solidFill>
                            <a:schemeClr val="dk1"/>
                          </a:solidFill>
                          <a:latin typeface="Arial" panose="020B0604020202020204"/>
                          <a:ea typeface="宋体" panose="02010600030101010101" pitchFamily="2" charset="-122"/>
                        </a:defRPr>
                      </a:lvl4pPr>
                      <a:lvl5pPr marL="1828800" algn="l" defTabSz="914400" rtl="0" eaLnBrk="1" latinLnBrk="0" hangingPunct="1">
                        <a:defRPr sz="1800" kern="1200">
                          <a:solidFill>
                            <a:schemeClr val="dk1"/>
                          </a:solidFill>
                          <a:latin typeface="Arial" panose="020B0604020202020204"/>
                          <a:ea typeface="宋体" panose="02010600030101010101" pitchFamily="2" charset="-122"/>
                        </a:defRPr>
                      </a:lvl5pPr>
                      <a:lvl6pPr marL="2286000" algn="l" defTabSz="914400" rtl="0" eaLnBrk="1" latinLnBrk="0" hangingPunct="1">
                        <a:defRPr sz="1800" kern="1200">
                          <a:solidFill>
                            <a:schemeClr val="dk1"/>
                          </a:solidFill>
                          <a:latin typeface="Arial" panose="020B0604020202020204"/>
                          <a:ea typeface="宋体" panose="02010600030101010101" pitchFamily="2" charset="-122"/>
                        </a:defRPr>
                      </a:lvl6pPr>
                      <a:lvl7pPr marL="2743200" algn="l" defTabSz="914400" rtl="0" eaLnBrk="1" latinLnBrk="0" hangingPunct="1">
                        <a:defRPr sz="1800" kern="1200">
                          <a:solidFill>
                            <a:schemeClr val="dk1"/>
                          </a:solidFill>
                          <a:latin typeface="Arial" panose="020B0604020202020204"/>
                          <a:ea typeface="宋体" panose="02010600030101010101" pitchFamily="2" charset="-122"/>
                        </a:defRPr>
                      </a:lvl7pPr>
                      <a:lvl8pPr marL="3200400" algn="l" defTabSz="914400" rtl="0" eaLnBrk="1" latinLnBrk="0" hangingPunct="1">
                        <a:defRPr sz="1800" kern="1200">
                          <a:solidFill>
                            <a:schemeClr val="dk1"/>
                          </a:solidFill>
                          <a:latin typeface="Arial" panose="020B0604020202020204"/>
                          <a:ea typeface="宋体" panose="02010600030101010101" pitchFamily="2" charset="-122"/>
                        </a:defRPr>
                      </a:lvl8pPr>
                      <a:lvl9pPr marL="3657600" algn="l" defTabSz="914400" rtl="0" eaLnBrk="1" latinLnBrk="0" hangingPunct="1">
                        <a:defRPr sz="1800" kern="1200">
                          <a:solidFill>
                            <a:schemeClr val="dk1"/>
                          </a:solidFill>
                          <a:latin typeface="Arial" panose="020B0604020202020204"/>
                          <a:ea typeface="宋体" panose="02010600030101010101" pitchFamily="2" charset="-122"/>
                        </a:defRPr>
                      </a:lvl9pPr>
                    </a:lstStyle>
                    <a:p>
                      <a:pPr algn="ctr">
                        <a:lnSpc>
                          <a:spcPct val="150000"/>
                        </a:lnSpc>
                      </a:pPr>
                      <a:r>
                        <a:rPr lang="zh-CN" altLang="en-US" sz="1800" dirty="0" smtClean="0">
                          <a:latin typeface="Times New Roman" panose="02020603050405020304" pitchFamily="18" charset="0"/>
                          <a:cs typeface="Times New Roman" panose="02020603050405020304" pitchFamily="18" charset="0"/>
                        </a:rPr>
                        <a:t>开发语言</a:t>
                      </a:r>
                      <a:endParaRPr lang="zh-CN" altLang="en-US" sz="1800" b="0" dirty="0">
                        <a:latin typeface="Times New Roman" panose="02020603050405020304" pitchFamily="18" charset="0"/>
                        <a:cs typeface="Times New Roman" panose="02020603050405020304" pitchFamily="18" charset="0"/>
                      </a:endParaRPr>
                    </a:p>
                  </a:txBody>
                  <a:tcPr marL="91453" marR="91453" marT="45738" marB="45738" anchor="ctr">
                    <a:lnR w="12700" cap="flat" cmpd="sng" algn="ctr">
                      <a:solidFill>
                        <a:schemeClr val="accent1">
                          <a:lumMod val="60000"/>
                          <a:lumOff val="40000"/>
                        </a:schemeClr>
                      </a:solidFill>
                      <a:prstDash val="solid"/>
                      <a:round/>
                      <a:headEnd type="none" w="med" len="med"/>
                      <a:tailEnd type="none" w="med" len="med"/>
                    </a:lnR>
                  </a:tcPr>
                </a:tc>
                <a:tc>
                  <a:txBody>
                    <a:bodyPr/>
                    <a:lstStyle>
                      <a:lvl1pPr marL="0" algn="l" defTabSz="914400" rtl="0" eaLnBrk="1" latinLnBrk="0" hangingPunct="1">
                        <a:defRPr sz="1800" kern="1200">
                          <a:solidFill>
                            <a:schemeClr val="dk1"/>
                          </a:solidFill>
                          <a:latin typeface="Arial" panose="020B0604020202020204"/>
                          <a:ea typeface="宋体" panose="02010600030101010101" pitchFamily="2" charset="-122"/>
                        </a:defRPr>
                      </a:lvl1pPr>
                      <a:lvl2pPr marL="457200" algn="l" defTabSz="914400" rtl="0" eaLnBrk="1" latinLnBrk="0" hangingPunct="1">
                        <a:defRPr sz="1800" kern="1200">
                          <a:solidFill>
                            <a:schemeClr val="dk1"/>
                          </a:solidFill>
                          <a:latin typeface="Arial" panose="020B0604020202020204"/>
                          <a:ea typeface="宋体" panose="02010600030101010101" pitchFamily="2" charset="-122"/>
                        </a:defRPr>
                      </a:lvl2pPr>
                      <a:lvl3pPr marL="914400" algn="l" defTabSz="914400" rtl="0" eaLnBrk="1" latinLnBrk="0" hangingPunct="1">
                        <a:defRPr sz="1800" kern="1200">
                          <a:solidFill>
                            <a:schemeClr val="dk1"/>
                          </a:solidFill>
                          <a:latin typeface="Arial" panose="020B0604020202020204"/>
                          <a:ea typeface="宋体" panose="02010600030101010101" pitchFamily="2" charset="-122"/>
                        </a:defRPr>
                      </a:lvl3pPr>
                      <a:lvl4pPr marL="1371600" algn="l" defTabSz="914400" rtl="0" eaLnBrk="1" latinLnBrk="0" hangingPunct="1">
                        <a:defRPr sz="1800" kern="1200">
                          <a:solidFill>
                            <a:schemeClr val="dk1"/>
                          </a:solidFill>
                          <a:latin typeface="Arial" panose="020B0604020202020204"/>
                          <a:ea typeface="宋体" panose="02010600030101010101" pitchFamily="2" charset="-122"/>
                        </a:defRPr>
                      </a:lvl4pPr>
                      <a:lvl5pPr marL="1828800" algn="l" defTabSz="914400" rtl="0" eaLnBrk="1" latinLnBrk="0" hangingPunct="1">
                        <a:defRPr sz="1800" kern="1200">
                          <a:solidFill>
                            <a:schemeClr val="dk1"/>
                          </a:solidFill>
                          <a:latin typeface="Arial" panose="020B0604020202020204"/>
                          <a:ea typeface="宋体" panose="02010600030101010101" pitchFamily="2" charset="-122"/>
                        </a:defRPr>
                      </a:lvl5pPr>
                      <a:lvl6pPr marL="2286000" algn="l" defTabSz="914400" rtl="0" eaLnBrk="1" latinLnBrk="0" hangingPunct="1">
                        <a:defRPr sz="1800" kern="1200">
                          <a:solidFill>
                            <a:schemeClr val="dk1"/>
                          </a:solidFill>
                          <a:latin typeface="Arial" panose="020B0604020202020204"/>
                          <a:ea typeface="宋体" panose="02010600030101010101" pitchFamily="2" charset="-122"/>
                        </a:defRPr>
                      </a:lvl6pPr>
                      <a:lvl7pPr marL="2743200" algn="l" defTabSz="914400" rtl="0" eaLnBrk="1" latinLnBrk="0" hangingPunct="1">
                        <a:defRPr sz="1800" kern="1200">
                          <a:solidFill>
                            <a:schemeClr val="dk1"/>
                          </a:solidFill>
                          <a:latin typeface="Arial" panose="020B0604020202020204"/>
                          <a:ea typeface="宋体" panose="02010600030101010101" pitchFamily="2" charset="-122"/>
                        </a:defRPr>
                      </a:lvl7pPr>
                      <a:lvl8pPr marL="3200400" algn="l" defTabSz="914400" rtl="0" eaLnBrk="1" latinLnBrk="0" hangingPunct="1">
                        <a:defRPr sz="1800" kern="1200">
                          <a:solidFill>
                            <a:schemeClr val="dk1"/>
                          </a:solidFill>
                          <a:latin typeface="Arial" panose="020B0604020202020204"/>
                          <a:ea typeface="宋体" panose="02010600030101010101" pitchFamily="2" charset="-122"/>
                        </a:defRPr>
                      </a:lvl8pPr>
                      <a:lvl9pPr marL="3657600" algn="l" defTabSz="914400" rtl="0" eaLnBrk="1" latinLnBrk="0" hangingPunct="1">
                        <a:defRPr sz="1800" kern="1200">
                          <a:solidFill>
                            <a:schemeClr val="dk1"/>
                          </a:solidFill>
                          <a:latin typeface="Arial" panose="020B0604020202020204"/>
                          <a:ea typeface="宋体" panose="02010600030101010101" pitchFamily="2" charset="-122"/>
                        </a:defRPr>
                      </a:lvl9pPr>
                    </a:lstStyle>
                    <a:p>
                      <a:pPr marL="0" marR="0" indent="0" algn="ctr" defTabSz="914400" rtl="0" eaLnBrk="1" fontAlgn="auto" latinLnBrk="0" hangingPunct="1">
                        <a:lnSpc>
                          <a:spcPct val="150000"/>
                        </a:lnSpc>
                        <a:spcBef>
                          <a:spcPts val="0"/>
                        </a:spcBef>
                        <a:spcAft>
                          <a:spcPts val="0"/>
                        </a:spcAft>
                        <a:buClrTx/>
                        <a:buSzTx/>
                        <a:buFontTx/>
                        <a:buNone/>
                        <a:defRPr/>
                      </a:pPr>
                      <a:r>
                        <a:rPr lang="en-US" altLang="zh-CN" sz="1800" dirty="0" smtClean="0">
                          <a:latin typeface="Times New Roman" panose="02020603050405020304" pitchFamily="18" charset="0"/>
                          <a:cs typeface="Times New Roman" panose="02020603050405020304" pitchFamily="18" charset="0"/>
                        </a:rPr>
                        <a:t>Java</a:t>
                      </a:r>
                    </a:p>
                  </a:txBody>
                  <a:tcPr marL="91453" marR="91453" marT="45738" marB="4573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lvl1pPr marL="0" algn="l" defTabSz="914400" rtl="0" eaLnBrk="1" latinLnBrk="0" hangingPunct="1">
                        <a:defRPr sz="1800" kern="1200">
                          <a:solidFill>
                            <a:schemeClr val="dk1"/>
                          </a:solidFill>
                          <a:latin typeface="Arial" panose="020B0604020202020204"/>
                          <a:ea typeface="宋体" panose="02010600030101010101" pitchFamily="2" charset="-122"/>
                        </a:defRPr>
                      </a:lvl1pPr>
                      <a:lvl2pPr marL="457200" algn="l" defTabSz="914400" rtl="0" eaLnBrk="1" latinLnBrk="0" hangingPunct="1">
                        <a:defRPr sz="1800" kern="1200">
                          <a:solidFill>
                            <a:schemeClr val="dk1"/>
                          </a:solidFill>
                          <a:latin typeface="Arial" panose="020B0604020202020204"/>
                          <a:ea typeface="宋体" panose="02010600030101010101" pitchFamily="2" charset="-122"/>
                        </a:defRPr>
                      </a:lvl2pPr>
                      <a:lvl3pPr marL="914400" algn="l" defTabSz="914400" rtl="0" eaLnBrk="1" latinLnBrk="0" hangingPunct="1">
                        <a:defRPr sz="1800" kern="1200">
                          <a:solidFill>
                            <a:schemeClr val="dk1"/>
                          </a:solidFill>
                          <a:latin typeface="Arial" panose="020B0604020202020204"/>
                          <a:ea typeface="宋体" panose="02010600030101010101" pitchFamily="2" charset="-122"/>
                        </a:defRPr>
                      </a:lvl3pPr>
                      <a:lvl4pPr marL="1371600" algn="l" defTabSz="914400" rtl="0" eaLnBrk="1" latinLnBrk="0" hangingPunct="1">
                        <a:defRPr sz="1800" kern="1200">
                          <a:solidFill>
                            <a:schemeClr val="dk1"/>
                          </a:solidFill>
                          <a:latin typeface="Arial" panose="020B0604020202020204"/>
                          <a:ea typeface="宋体" panose="02010600030101010101" pitchFamily="2" charset="-122"/>
                        </a:defRPr>
                      </a:lvl4pPr>
                      <a:lvl5pPr marL="1828800" algn="l" defTabSz="914400" rtl="0" eaLnBrk="1" latinLnBrk="0" hangingPunct="1">
                        <a:defRPr sz="1800" kern="1200">
                          <a:solidFill>
                            <a:schemeClr val="dk1"/>
                          </a:solidFill>
                          <a:latin typeface="Arial" panose="020B0604020202020204"/>
                          <a:ea typeface="宋体" panose="02010600030101010101" pitchFamily="2" charset="-122"/>
                        </a:defRPr>
                      </a:lvl5pPr>
                      <a:lvl6pPr marL="2286000" algn="l" defTabSz="914400" rtl="0" eaLnBrk="1" latinLnBrk="0" hangingPunct="1">
                        <a:defRPr sz="1800" kern="1200">
                          <a:solidFill>
                            <a:schemeClr val="dk1"/>
                          </a:solidFill>
                          <a:latin typeface="Arial" panose="020B0604020202020204"/>
                          <a:ea typeface="宋体" panose="02010600030101010101" pitchFamily="2" charset="-122"/>
                        </a:defRPr>
                      </a:lvl6pPr>
                      <a:lvl7pPr marL="2743200" algn="l" defTabSz="914400" rtl="0" eaLnBrk="1" latinLnBrk="0" hangingPunct="1">
                        <a:defRPr sz="1800" kern="1200">
                          <a:solidFill>
                            <a:schemeClr val="dk1"/>
                          </a:solidFill>
                          <a:latin typeface="Arial" panose="020B0604020202020204"/>
                          <a:ea typeface="宋体" panose="02010600030101010101" pitchFamily="2" charset="-122"/>
                        </a:defRPr>
                      </a:lvl7pPr>
                      <a:lvl8pPr marL="3200400" algn="l" defTabSz="914400" rtl="0" eaLnBrk="1" latinLnBrk="0" hangingPunct="1">
                        <a:defRPr sz="1800" kern="1200">
                          <a:solidFill>
                            <a:schemeClr val="dk1"/>
                          </a:solidFill>
                          <a:latin typeface="Arial" panose="020B0604020202020204"/>
                          <a:ea typeface="宋体" panose="02010600030101010101" pitchFamily="2" charset="-122"/>
                        </a:defRPr>
                      </a:lvl8pPr>
                      <a:lvl9pPr marL="3657600" algn="l" defTabSz="914400" rtl="0" eaLnBrk="1" latinLnBrk="0" hangingPunct="1">
                        <a:defRPr sz="1800" kern="1200">
                          <a:solidFill>
                            <a:schemeClr val="dk1"/>
                          </a:solidFill>
                          <a:latin typeface="Arial" panose="020B0604020202020204"/>
                          <a:ea typeface="宋体" panose="02010600030101010101" pitchFamily="2" charset="-122"/>
                        </a:defRPr>
                      </a:lvl9pPr>
                    </a:lstStyle>
                    <a:p>
                      <a:r>
                        <a:rPr lang="en-US" altLang="zh-CN" sz="1800" dirty="0" smtClean="0">
                          <a:latin typeface="Times New Roman" panose="02020603050405020304" pitchFamily="18" charset="0"/>
                          <a:cs typeface="Times New Roman" panose="02020603050405020304" pitchFamily="18" charset="0"/>
                        </a:rPr>
                        <a:t>Objective-c</a:t>
                      </a:r>
                      <a:r>
                        <a:rPr lang="zh-CN" altLang="en-US" sz="1800" dirty="0" smtClean="0">
                          <a:latin typeface="Times New Roman" panose="02020603050405020304" pitchFamily="18" charset="0"/>
                          <a:cs typeface="Times New Roman" panose="02020603050405020304" pitchFamily="18" charset="0"/>
                        </a:rPr>
                        <a:t>，</a:t>
                      </a:r>
                      <a:r>
                        <a:rPr lang="en-US" altLang="zh-CN" sz="1800" kern="1200" dirty="0" smtClean="0">
                          <a:effectLst/>
                          <a:latin typeface="Times New Roman" panose="02020603050405020304" pitchFamily="18" charset="0"/>
                          <a:cs typeface="Times New Roman" panose="02020603050405020304" pitchFamily="18" charset="0"/>
                        </a:rPr>
                        <a:t>Swift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marL="91453" marR="91453" marT="45738" marB="45738" anchor="ctr">
                    <a:lnL w="12700" cap="flat" cmpd="sng" algn="ctr">
                      <a:solidFill>
                        <a:schemeClr val="accent1">
                          <a:lumMod val="60000"/>
                          <a:lumOff val="40000"/>
                        </a:schemeClr>
                      </a:solidFill>
                      <a:prstDash val="solid"/>
                      <a:round/>
                      <a:headEnd type="none" w="med" len="med"/>
                      <a:tailEnd type="none" w="med" len="med"/>
                    </a:lnL>
                  </a:tcPr>
                </a:tc>
              </a:tr>
              <a:tr h="603878">
                <a:tc>
                  <a:txBody>
                    <a:bodyPr/>
                    <a:lstStyle>
                      <a:lvl1pPr marL="0" algn="l" defTabSz="914400" rtl="0" eaLnBrk="1" latinLnBrk="0" hangingPunct="1">
                        <a:defRPr sz="1800" kern="1200">
                          <a:solidFill>
                            <a:schemeClr val="dk1"/>
                          </a:solidFill>
                          <a:latin typeface="Arial" panose="020B0604020202020204"/>
                          <a:ea typeface="宋体" panose="02010600030101010101" pitchFamily="2" charset="-122"/>
                        </a:defRPr>
                      </a:lvl1pPr>
                      <a:lvl2pPr marL="457200" algn="l" defTabSz="914400" rtl="0" eaLnBrk="1" latinLnBrk="0" hangingPunct="1">
                        <a:defRPr sz="1800" kern="1200">
                          <a:solidFill>
                            <a:schemeClr val="dk1"/>
                          </a:solidFill>
                          <a:latin typeface="Arial" panose="020B0604020202020204"/>
                          <a:ea typeface="宋体" panose="02010600030101010101" pitchFamily="2" charset="-122"/>
                        </a:defRPr>
                      </a:lvl2pPr>
                      <a:lvl3pPr marL="914400" algn="l" defTabSz="914400" rtl="0" eaLnBrk="1" latinLnBrk="0" hangingPunct="1">
                        <a:defRPr sz="1800" kern="1200">
                          <a:solidFill>
                            <a:schemeClr val="dk1"/>
                          </a:solidFill>
                          <a:latin typeface="Arial" panose="020B0604020202020204"/>
                          <a:ea typeface="宋体" panose="02010600030101010101" pitchFamily="2" charset="-122"/>
                        </a:defRPr>
                      </a:lvl3pPr>
                      <a:lvl4pPr marL="1371600" algn="l" defTabSz="914400" rtl="0" eaLnBrk="1" latinLnBrk="0" hangingPunct="1">
                        <a:defRPr sz="1800" kern="1200">
                          <a:solidFill>
                            <a:schemeClr val="dk1"/>
                          </a:solidFill>
                          <a:latin typeface="Arial" panose="020B0604020202020204"/>
                          <a:ea typeface="宋体" panose="02010600030101010101" pitchFamily="2" charset="-122"/>
                        </a:defRPr>
                      </a:lvl4pPr>
                      <a:lvl5pPr marL="1828800" algn="l" defTabSz="914400" rtl="0" eaLnBrk="1" latinLnBrk="0" hangingPunct="1">
                        <a:defRPr sz="1800" kern="1200">
                          <a:solidFill>
                            <a:schemeClr val="dk1"/>
                          </a:solidFill>
                          <a:latin typeface="Arial" panose="020B0604020202020204"/>
                          <a:ea typeface="宋体" panose="02010600030101010101" pitchFamily="2" charset="-122"/>
                        </a:defRPr>
                      </a:lvl5pPr>
                      <a:lvl6pPr marL="2286000" algn="l" defTabSz="914400" rtl="0" eaLnBrk="1" latinLnBrk="0" hangingPunct="1">
                        <a:defRPr sz="1800" kern="1200">
                          <a:solidFill>
                            <a:schemeClr val="dk1"/>
                          </a:solidFill>
                          <a:latin typeface="Arial" panose="020B0604020202020204"/>
                          <a:ea typeface="宋体" panose="02010600030101010101" pitchFamily="2" charset="-122"/>
                        </a:defRPr>
                      </a:lvl6pPr>
                      <a:lvl7pPr marL="2743200" algn="l" defTabSz="914400" rtl="0" eaLnBrk="1" latinLnBrk="0" hangingPunct="1">
                        <a:defRPr sz="1800" kern="1200">
                          <a:solidFill>
                            <a:schemeClr val="dk1"/>
                          </a:solidFill>
                          <a:latin typeface="Arial" panose="020B0604020202020204"/>
                          <a:ea typeface="宋体" panose="02010600030101010101" pitchFamily="2" charset="-122"/>
                        </a:defRPr>
                      </a:lvl7pPr>
                      <a:lvl8pPr marL="3200400" algn="l" defTabSz="914400" rtl="0" eaLnBrk="1" latinLnBrk="0" hangingPunct="1">
                        <a:defRPr sz="1800" kern="1200">
                          <a:solidFill>
                            <a:schemeClr val="dk1"/>
                          </a:solidFill>
                          <a:latin typeface="Arial" panose="020B0604020202020204"/>
                          <a:ea typeface="宋体" panose="02010600030101010101" pitchFamily="2" charset="-122"/>
                        </a:defRPr>
                      </a:lvl8pPr>
                      <a:lvl9pPr marL="3657600" algn="l" defTabSz="914400" rtl="0" eaLnBrk="1" latinLnBrk="0" hangingPunct="1">
                        <a:defRPr sz="1800" kern="1200">
                          <a:solidFill>
                            <a:schemeClr val="dk1"/>
                          </a:solidFill>
                          <a:latin typeface="Arial" panose="020B0604020202020204"/>
                          <a:ea typeface="宋体" panose="02010600030101010101" pitchFamily="2" charset="-122"/>
                        </a:defRPr>
                      </a:lvl9pPr>
                    </a:lstStyle>
                    <a:p>
                      <a:pPr algn="ctr"/>
                      <a:r>
                        <a:rPr lang="zh-CN" altLang="en-US" sz="1800" dirty="0" smtClean="0">
                          <a:latin typeface="Times New Roman" panose="02020603050405020304" pitchFamily="18" charset="0"/>
                          <a:cs typeface="Times New Roman" panose="02020603050405020304" pitchFamily="18" charset="0"/>
                        </a:rPr>
                        <a:t>系统开放性</a:t>
                      </a:r>
                      <a:endParaRPr lang="zh-CN" altLang="en-US" sz="1800" b="0" dirty="0">
                        <a:latin typeface="Times New Roman" panose="02020603050405020304" pitchFamily="18" charset="0"/>
                        <a:cs typeface="Times New Roman" panose="02020603050405020304" pitchFamily="18" charset="0"/>
                      </a:endParaRPr>
                    </a:p>
                  </a:txBody>
                  <a:tcPr marL="91453" marR="91453" marT="45738" marB="45738" anchor="ctr">
                    <a:lnR w="12700" cap="flat" cmpd="sng" algn="ctr">
                      <a:solidFill>
                        <a:schemeClr val="accent1">
                          <a:lumMod val="60000"/>
                          <a:lumOff val="40000"/>
                        </a:schemeClr>
                      </a:solidFill>
                      <a:prstDash val="solid"/>
                      <a:round/>
                      <a:headEnd type="none" w="med" len="med"/>
                      <a:tailEnd type="none" w="med" len="med"/>
                    </a:lnR>
                  </a:tcPr>
                </a:tc>
                <a:tc>
                  <a:txBody>
                    <a:bodyPr/>
                    <a:lstStyle>
                      <a:lvl1pPr marL="0" algn="l" defTabSz="914400" rtl="0" eaLnBrk="1" latinLnBrk="0" hangingPunct="1">
                        <a:defRPr sz="1800" kern="1200">
                          <a:solidFill>
                            <a:schemeClr val="dk1"/>
                          </a:solidFill>
                          <a:latin typeface="Arial" panose="020B0604020202020204"/>
                          <a:ea typeface="宋体" panose="02010600030101010101" pitchFamily="2" charset="-122"/>
                        </a:defRPr>
                      </a:lvl1pPr>
                      <a:lvl2pPr marL="457200" algn="l" defTabSz="914400" rtl="0" eaLnBrk="1" latinLnBrk="0" hangingPunct="1">
                        <a:defRPr sz="1800" kern="1200">
                          <a:solidFill>
                            <a:schemeClr val="dk1"/>
                          </a:solidFill>
                          <a:latin typeface="Arial" panose="020B0604020202020204"/>
                          <a:ea typeface="宋体" panose="02010600030101010101" pitchFamily="2" charset="-122"/>
                        </a:defRPr>
                      </a:lvl2pPr>
                      <a:lvl3pPr marL="914400" algn="l" defTabSz="914400" rtl="0" eaLnBrk="1" latinLnBrk="0" hangingPunct="1">
                        <a:defRPr sz="1800" kern="1200">
                          <a:solidFill>
                            <a:schemeClr val="dk1"/>
                          </a:solidFill>
                          <a:latin typeface="Arial" panose="020B0604020202020204"/>
                          <a:ea typeface="宋体" panose="02010600030101010101" pitchFamily="2" charset="-122"/>
                        </a:defRPr>
                      </a:lvl3pPr>
                      <a:lvl4pPr marL="1371600" algn="l" defTabSz="914400" rtl="0" eaLnBrk="1" latinLnBrk="0" hangingPunct="1">
                        <a:defRPr sz="1800" kern="1200">
                          <a:solidFill>
                            <a:schemeClr val="dk1"/>
                          </a:solidFill>
                          <a:latin typeface="Arial" panose="020B0604020202020204"/>
                          <a:ea typeface="宋体" panose="02010600030101010101" pitchFamily="2" charset="-122"/>
                        </a:defRPr>
                      </a:lvl4pPr>
                      <a:lvl5pPr marL="1828800" algn="l" defTabSz="914400" rtl="0" eaLnBrk="1" latinLnBrk="0" hangingPunct="1">
                        <a:defRPr sz="1800" kern="1200">
                          <a:solidFill>
                            <a:schemeClr val="dk1"/>
                          </a:solidFill>
                          <a:latin typeface="Arial" panose="020B0604020202020204"/>
                          <a:ea typeface="宋体" panose="02010600030101010101" pitchFamily="2" charset="-122"/>
                        </a:defRPr>
                      </a:lvl5pPr>
                      <a:lvl6pPr marL="2286000" algn="l" defTabSz="914400" rtl="0" eaLnBrk="1" latinLnBrk="0" hangingPunct="1">
                        <a:defRPr sz="1800" kern="1200">
                          <a:solidFill>
                            <a:schemeClr val="dk1"/>
                          </a:solidFill>
                          <a:latin typeface="Arial" panose="020B0604020202020204"/>
                          <a:ea typeface="宋体" panose="02010600030101010101" pitchFamily="2" charset="-122"/>
                        </a:defRPr>
                      </a:lvl6pPr>
                      <a:lvl7pPr marL="2743200" algn="l" defTabSz="914400" rtl="0" eaLnBrk="1" latinLnBrk="0" hangingPunct="1">
                        <a:defRPr sz="1800" kern="1200">
                          <a:solidFill>
                            <a:schemeClr val="dk1"/>
                          </a:solidFill>
                          <a:latin typeface="Arial" panose="020B0604020202020204"/>
                          <a:ea typeface="宋体" panose="02010600030101010101" pitchFamily="2" charset="-122"/>
                        </a:defRPr>
                      </a:lvl7pPr>
                      <a:lvl8pPr marL="3200400" algn="l" defTabSz="914400" rtl="0" eaLnBrk="1" latinLnBrk="0" hangingPunct="1">
                        <a:defRPr sz="1800" kern="1200">
                          <a:solidFill>
                            <a:schemeClr val="dk1"/>
                          </a:solidFill>
                          <a:latin typeface="Arial" panose="020B0604020202020204"/>
                          <a:ea typeface="宋体" panose="02010600030101010101" pitchFamily="2" charset="-122"/>
                        </a:defRPr>
                      </a:lvl8pPr>
                      <a:lvl9pPr marL="3657600" algn="l" defTabSz="914400" rtl="0" eaLnBrk="1" latinLnBrk="0" hangingPunct="1">
                        <a:defRPr sz="1800" kern="1200">
                          <a:solidFill>
                            <a:schemeClr val="dk1"/>
                          </a:solidFill>
                          <a:latin typeface="Arial" panose="020B0604020202020204"/>
                          <a:ea typeface="宋体" panose="02010600030101010101" pitchFamily="2" charset="-122"/>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latin typeface="Times New Roman" panose="02020603050405020304" pitchFamily="18" charset="0"/>
                          <a:cs typeface="Times New Roman" panose="02020603050405020304" pitchFamily="18" charset="0"/>
                        </a:rPr>
                        <a:t>Android</a:t>
                      </a:r>
                      <a:r>
                        <a:rPr lang="zh-CN" altLang="en-US" sz="1800" dirty="0" smtClean="0">
                          <a:latin typeface="Times New Roman" panose="02020603050405020304" pitchFamily="18" charset="0"/>
                          <a:cs typeface="Times New Roman" panose="02020603050405020304" pitchFamily="18" charset="0"/>
                        </a:rPr>
                        <a:t>源代码开放，开放性更好</a:t>
                      </a:r>
                      <a:endParaRPr lang="en-US" altLang="zh-CN" sz="1800" dirty="0" smtClean="0">
                        <a:latin typeface="Times New Roman" panose="02020603050405020304" pitchFamily="18" charset="0"/>
                        <a:cs typeface="Times New Roman" panose="02020603050405020304" pitchFamily="18" charset="0"/>
                      </a:endParaRPr>
                    </a:p>
                  </a:txBody>
                  <a:tcPr marL="91453" marR="91453" marT="45738" marB="4573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lvl1pPr marL="0" algn="l" defTabSz="914400" rtl="0" eaLnBrk="1" latinLnBrk="0" hangingPunct="1">
                        <a:defRPr sz="1800" kern="1200">
                          <a:solidFill>
                            <a:schemeClr val="dk1"/>
                          </a:solidFill>
                          <a:latin typeface="Arial" panose="020B0604020202020204"/>
                          <a:ea typeface="宋体" panose="02010600030101010101" pitchFamily="2" charset="-122"/>
                        </a:defRPr>
                      </a:lvl1pPr>
                      <a:lvl2pPr marL="457200" algn="l" defTabSz="914400" rtl="0" eaLnBrk="1" latinLnBrk="0" hangingPunct="1">
                        <a:defRPr sz="1800" kern="1200">
                          <a:solidFill>
                            <a:schemeClr val="dk1"/>
                          </a:solidFill>
                          <a:latin typeface="Arial" panose="020B0604020202020204"/>
                          <a:ea typeface="宋体" panose="02010600030101010101" pitchFamily="2" charset="-122"/>
                        </a:defRPr>
                      </a:lvl2pPr>
                      <a:lvl3pPr marL="914400" algn="l" defTabSz="914400" rtl="0" eaLnBrk="1" latinLnBrk="0" hangingPunct="1">
                        <a:defRPr sz="1800" kern="1200">
                          <a:solidFill>
                            <a:schemeClr val="dk1"/>
                          </a:solidFill>
                          <a:latin typeface="Arial" panose="020B0604020202020204"/>
                          <a:ea typeface="宋体" panose="02010600030101010101" pitchFamily="2" charset="-122"/>
                        </a:defRPr>
                      </a:lvl3pPr>
                      <a:lvl4pPr marL="1371600" algn="l" defTabSz="914400" rtl="0" eaLnBrk="1" latinLnBrk="0" hangingPunct="1">
                        <a:defRPr sz="1800" kern="1200">
                          <a:solidFill>
                            <a:schemeClr val="dk1"/>
                          </a:solidFill>
                          <a:latin typeface="Arial" panose="020B0604020202020204"/>
                          <a:ea typeface="宋体" panose="02010600030101010101" pitchFamily="2" charset="-122"/>
                        </a:defRPr>
                      </a:lvl4pPr>
                      <a:lvl5pPr marL="1828800" algn="l" defTabSz="914400" rtl="0" eaLnBrk="1" latinLnBrk="0" hangingPunct="1">
                        <a:defRPr sz="1800" kern="1200">
                          <a:solidFill>
                            <a:schemeClr val="dk1"/>
                          </a:solidFill>
                          <a:latin typeface="Arial" panose="020B0604020202020204"/>
                          <a:ea typeface="宋体" panose="02010600030101010101" pitchFamily="2" charset="-122"/>
                        </a:defRPr>
                      </a:lvl5pPr>
                      <a:lvl6pPr marL="2286000" algn="l" defTabSz="914400" rtl="0" eaLnBrk="1" latinLnBrk="0" hangingPunct="1">
                        <a:defRPr sz="1800" kern="1200">
                          <a:solidFill>
                            <a:schemeClr val="dk1"/>
                          </a:solidFill>
                          <a:latin typeface="Arial" panose="020B0604020202020204"/>
                          <a:ea typeface="宋体" panose="02010600030101010101" pitchFamily="2" charset="-122"/>
                        </a:defRPr>
                      </a:lvl6pPr>
                      <a:lvl7pPr marL="2743200" algn="l" defTabSz="914400" rtl="0" eaLnBrk="1" latinLnBrk="0" hangingPunct="1">
                        <a:defRPr sz="1800" kern="1200">
                          <a:solidFill>
                            <a:schemeClr val="dk1"/>
                          </a:solidFill>
                          <a:latin typeface="Arial" panose="020B0604020202020204"/>
                          <a:ea typeface="宋体" panose="02010600030101010101" pitchFamily="2" charset="-122"/>
                        </a:defRPr>
                      </a:lvl7pPr>
                      <a:lvl8pPr marL="3200400" algn="l" defTabSz="914400" rtl="0" eaLnBrk="1" latinLnBrk="0" hangingPunct="1">
                        <a:defRPr sz="1800" kern="1200">
                          <a:solidFill>
                            <a:schemeClr val="dk1"/>
                          </a:solidFill>
                          <a:latin typeface="Arial" panose="020B0604020202020204"/>
                          <a:ea typeface="宋体" panose="02010600030101010101" pitchFamily="2" charset="-122"/>
                        </a:defRPr>
                      </a:lvl8pPr>
                      <a:lvl9pPr marL="3657600" algn="l" defTabSz="914400" rtl="0" eaLnBrk="1" latinLnBrk="0" hangingPunct="1">
                        <a:defRPr sz="1800" kern="1200">
                          <a:solidFill>
                            <a:schemeClr val="dk1"/>
                          </a:solidFill>
                          <a:latin typeface="Arial" panose="020B0604020202020204"/>
                          <a:ea typeface="宋体" panose="02010600030101010101" pitchFamily="2" charset="-122"/>
                        </a:defRPr>
                      </a:lvl9pPr>
                    </a:lstStyle>
                    <a:p>
                      <a:r>
                        <a:rPr lang="zh-CN" altLang="en-US" sz="1800" dirty="0" smtClean="0">
                          <a:latin typeface="Times New Roman" panose="02020603050405020304" pitchFamily="18" charset="0"/>
                          <a:cs typeface="Times New Roman" panose="02020603050405020304" pitchFamily="18" charset="0"/>
                        </a:rPr>
                        <a:t>封闭操作系统，开放性较差</a:t>
                      </a:r>
                      <a:endParaRPr lang="zh-CN" altLang="en-US" sz="1800" dirty="0">
                        <a:latin typeface="Times New Roman" panose="02020603050405020304" pitchFamily="18" charset="0"/>
                        <a:cs typeface="Times New Roman" panose="02020603050405020304" pitchFamily="18" charset="0"/>
                      </a:endParaRPr>
                    </a:p>
                  </a:txBody>
                  <a:tcPr marL="91453" marR="91453" marT="45738" marB="45738" anchor="ctr">
                    <a:lnL w="12700" cap="flat" cmpd="sng" algn="ctr">
                      <a:solidFill>
                        <a:schemeClr val="accent1">
                          <a:lumMod val="60000"/>
                          <a:lumOff val="40000"/>
                        </a:schemeClr>
                      </a:solidFill>
                      <a:prstDash val="solid"/>
                      <a:round/>
                      <a:headEnd type="none" w="med" len="med"/>
                      <a:tailEnd type="none" w="med" len="med"/>
                    </a:lnL>
                  </a:tcPr>
                </a:tc>
              </a:tr>
              <a:tr h="603878">
                <a:tc>
                  <a:txBody>
                    <a:bodyPr/>
                    <a:lstStyle>
                      <a:lvl1pPr marL="0" algn="l" defTabSz="914400" rtl="0" eaLnBrk="1" latinLnBrk="0" hangingPunct="1">
                        <a:defRPr sz="1800" kern="1200">
                          <a:solidFill>
                            <a:schemeClr val="dk1"/>
                          </a:solidFill>
                          <a:latin typeface="Arial" panose="020B0604020202020204"/>
                          <a:ea typeface="宋体" panose="02010600030101010101" pitchFamily="2" charset="-122"/>
                        </a:defRPr>
                      </a:lvl1pPr>
                      <a:lvl2pPr marL="457200" algn="l" defTabSz="914400" rtl="0" eaLnBrk="1" latinLnBrk="0" hangingPunct="1">
                        <a:defRPr sz="1800" kern="1200">
                          <a:solidFill>
                            <a:schemeClr val="dk1"/>
                          </a:solidFill>
                          <a:latin typeface="Arial" panose="020B0604020202020204"/>
                          <a:ea typeface="宋体" panose="02010600030101010101" pitchFamily="2" charset="-122"/>
                        </a:defRPr>
                      </a:lvl2pPr>
                      <a:lvl3pPr marL="914400" algn="l" defTabSz="914400" rtl="0" eaLnBrk="1" latinLnBrk="0" hangingPunct="1">
                        <a:defRPr sz="1800" kern="1200">
                          <a:solidFill>
                            <a:schemeClr val="dk1"/>
                          </a:solidFill>
                          <a:latin typeface="Arial" panose="020B0604020202020204"/>
                          <a:ea typeface="宋体" panose="02010600030101010101" pitchFamily="2" charset="-122"/>
                        </a:defRPr>
                      </a:lvl3pPr>
                      <a:lvl4pPr marL="1371600" algn="l" defTabSz="914400" rtl="0" eaLnBrk="1" latinLnBrk="0" hangingPunct="1">
                        <a:defRPr sz="1800" kern="1200">
                          <a:solidFill>
                            <a:schemeClr val="dk1"/>
                          </a:solidFill>
                          <a:latin typeface="Arial" panose="020B0604020202020204"/>
                          <a:ea typeface="宋体" panose="02010600030101010101" pitchFamily="2" charset="-122"/>
                        </a:defRPr>
                      </a:lvl4pPr>
                      <a:lvl5pPr marL="1828800" algn="l" defTabSz="914400" rtl="0" eaLnBrk="1" latinLnBrk="0" hangingPunct="1">
                        <a:defRPr sz="1800" kern="1200">
                          <a:solidFill>
                            <a:schemeClr val="dk1"/>
                          </a:solidFill>
                          <a:latin typeface="Arial" panose="020B0604020202020204"/>
                          <a:ea typeface="宋体" panose="02010600030101010101" pitchFamily="2" charset="-122"/>
                        </a:defRPr>
                      </a:lvl5pPr>
                      <a:lvl6pPr marL="2286000" algn="l" defTabSz="914400" rtl="0" eaLnBrk="1" latinLnBrk="0" hangingPunct="1">
                        <a:defRPr sz="1800" kern="1200">
                          <a:solidFill>
                            <a:schemeClr val="dk1"/>
                          </a:solidFill>
                          <a:latin typeface="Arial" panose="020B0604020202020204"/>
                          <a:ea typeface="宋体" panose="02010600030101010101" pitchFamily="2" charset="-122"/>
                        </a:defRPr>
                      </a:lvl6pPr>
                      <a:lvl7pPr marL="2743200" algn="l" defTabSz="914400" rtl="0" eaLnBrk="1" latinLnBrk="0" hangingPunct="1">
                        <a:defRPr sz="1800" kern="1200">
                          <a:solidFill>
                            <a:schemeClr val="dk1"/>
                          </a:solidFill>
                          <a:latin typeface="Arial" panose="020B0604020202020204"/>
                          <a:ea typeface="宋体" panose="02010600030101010101" pitchFamily="2" charset="-122"/>
                        </a:defRPr>
                      </a:lvl7pPr>
                      <a:lvl8pPr marL="3200400" algn="l" defTabSz="914400" rtl="0" eaLnBrk="1" latinLnBrk="0" hangingPunct="1">
                        <a:defRPr sz="1800" kern="1200">
                          <a:solidFill>
                            <a:schemeClr val="dk1"/>
                          </a:solidFill>
                          <a:latin typeface="Arial" panose="020B0604020202020204"/>
                          <a:ea typeface="宋体" panose="02010600030101010101" pitchFamily="2" charset="-122"/>
                        </a:defRPr>
                      </a:lvl8pPr>
                      <a:lvl9pPr marL="3657600" algn="l" defTabSz="914400" rtl="0" eaLnBrk="1" latinLnBrk="0" hangingPunct="1">
                        <a:defRPr sz="1800" kern="1200">
                          <a:solidFill>
                            <a:schemeClr val="dk1"/>
                          </a:solidFill>
                          <a:latin typeface="Arial" panose="020B0604020202020204"/>
                          <a:ea typeface="宋体" panose="02010600030101010101" pitchFamily="2" charset="-122"/>
                        </a:defRPr>
                      </a:lvl9pPr>
                    </a:lstStyle>
                    <a:p>
                      <a:pPr algn="ctr"/>
                      <a:r>
                        <a:rPr lang="zh-CN" altLang="en-US" sz="1800" dirty="0" smtClean="0">
                          <a:latin typeface="Times New Roman" panose="02020603050405020304" pitchFamily="18" charset="0"/>
                          <a:cs typeface="Times New Roman" panose="02020603050405020304" pitchFamily="18" charset="0"/>
                        </a:rPr>
                        <a:t>系统安全性</a:t>
                      </a:r>
                      <a:endParaRPr lang="zh-CN" altLang="en-US" sz="1800" dirty="0">
                        <a:latin typeface="Times New Roman" panose="02020603050405020304" pitchFamily="18" charset="0"/>
                        <a:cs typeface="Times New Roman" panose="02020603050405020304" pitchFamily="18" charset="0"/>
                      </a:endParaRPr>
                    </a:p>
                  </a:txBody>
                  <a:tcPr marL="91453" marR="91453" marT="45738" marB="45738" anchor="ctr">
                    <a:lnR w="12700" cap="flat" cmpd="sng" algn="ctr">
                      <a:solidFill>
                        <a:schemeClr val="accent1">
                          <a:lumMod val="60000"/>
                          <a:lumOff val="40000"/>
                        </a:schemeClr>
                      </a:solidFill>
                      <a:prstDash val="solid"/>
                      <a:round/>
                      <a:headEnd type="none" w="med" len="med"/>
                      <a:tailEnd type="none" w="med" len="med"/>
                    </a:lnR>
                  </a:tcPr>
                </a:tc>
                <a:tc>
                  <a:txBody>
                    <a:bodyPr/>
                    <a:lstStyle>
                      <a:lvl1pPr marL="0" algn="l" defTabSz="914400" rtl="0" eaLnBrk="1" latinLnBrk="0" hangingPunct="1">
                        <a:defRPr sz="1800" kern="1200">
                          <a:solidFill>
                            <a:schemeClr val="dk1"/>
                          </a:solidFill>
                          <a:latin typeface="Arial" panose="020B0604020202020204"/>
                          <a:ea typeface="宋体" panose="02010600030101010101" pitchFamily="2" charset="-122"/>
                        </a:defRPr>
                      </a:lvl1pPr>
                      <a:lvl2pPr marL="457200" algn="l" defTabSz="914400" rtl="0" eaLnBrk="1" latinLnBrk="0" hangingPunct="1">
                        <a:defRPr sz="1800" kern="1200">
                          <a:solidFill>
                            <a:schemeClr val="dk1"/>
                          </a:solidFill>
                          <a:latin typeface="Arial" panose="020B0604020202020204"/>
                          <a:ea typeface="宋体" panose="02010600030101010101" pitchFamily="2" charset="-122"/>
                        </a:defRPr>
                      </a:lvl2pPr>
                      <a:lvl3pPr marL="914400" algn="l" defTabSz="914400" rtl="0" eaLnBrk="1" latinLnBrk="0" hangingPunct="1">
                        <a:defRPr sz="1800" kern="1200">
                          <a:solidFill>
                            <a:schemeClr val="dk1"/>
                          </a:solidFill>
                          <a:latin typeface="Arial" panose="020B0604020202020204"/>
                          <a:ea typeface="宋体" panose="02010600030101010101" pitchFamily="2" charset="-122"/>
                        </a:defRPr>
                      </a:lvl3pPr>
                      <a:lvl4pPr marL="1371600" algn="l" defTabSz="914400" rtl="0" eaLnBrk="1" latinLnBrk="0" hangingPunct="1">
                        <a:defRPr sz="1800" kern="1200">
                          <a:solidFill>
                            <a:schemeClr val="dk1"/>
                          </a:solidFill>
                          <a:latin typeface="Arial" panose="020B0604020202020204"/>
                          <a:ea typeface="宋体" panose="02010600030101010101" pitchFamily="2" charset="-122"/>
                        </a:defRPr>
                      </a:lvl4pPr>
                      <a:lvl5pPr marL="1828800" algn="l" defTabSz="914400" rtl="0" eaLnBrk="1" latinLnBrk="0" hangingPunct="1">
                        <a:defRPr sz="1800" kern="1200">
                          <a:solidFill>
                            <a:schemeClr val="dk1"/>
                          </a:solidFill>
                          <a:latin typeface="Arial" panose="020B0604020202020204"/>
                          <a:ea typeface="宋体" panose="02010600030101010101" pitchFamily="2" charset="-122"/>
                        </a:defRPr>
                      </a:lvl5pPr>
                      <a:lvl6pPr marL="2286000" algn="l" defTabSz="914400" rtl="0" eaLnBrk="1" latinLnBrk="0" hangingPunct="1">
                        <a:defRPr sz="1800" kern="1200">
                          <a:solidFill>
                            <a:schemeClr val="dk1"/>
                          </a:solidFill>
                          <a:latin typeface="Arial" panose="020B0604020202020204"/>
                          <a:ea typeface="宋体" panose="02010600030101010101" pitchFamily="2" charset="-122"/>
                        </a:defRPr>
                      </a:lvl6pPr>
                      <a:lvl7pPr marL="2743200" algn="l" defTabSz="914400" rtl="0" eaLnBrk="1" latinLnBrk="0" hangingPunct="1">
                        <a:defRPr sz="1800" kern="1200">
                          <a:solidFill>
                            <a:schemeClr val="dk1"/>
                          </a:solidFill>
                          <a:latin typeface="Arial" panose="020B0604020202020204"/>
                          <a:ea typeface="宋体" panose="02010600030101010101" pitchFamily="2" charset="-122"/>
                        </a:defRPr>
                      </a:lvl7pPr>
                      <a:lvl8pPr marL="3200400" algn="l" defTabSz="914400" rtl="0" eaLnBrk="1" latinLnBrk="0" hangingPunct="1">
                        <a:defRPr sz="1800" kern="1200">
                          <a:solidFill>
                            <a:schemeClr val="dk1"/>
                          </a:solidFill>
                          <a:latin typeface="Arial" panose="020B0604020202020204"/>
                          <a:ea typeface="宋体" panose="02010600030101010101" pitchFamily="2" charset="-122"/>
                        </a:defRPr>
                      </a:lvl8pPr>
                      <a:lvl9pPr marL="3657600" algn="l" defTabSz="914400" rtl="0" eaLnBrk="1" latinLnBrk="0" hangingPunct="1">
                        <a:defRPr sz="1800" kern="1200">
                          <a:solidFill>
                            <a:schemeClr val="dk1"/>
                          </a:solidFill>
                          <a:latin typeface="Arial" panose="020B0604020202020204"/>
                          <a:ea typeface="宋体" panose="02010600030101010101" pitchFamily="2" charset="-122"/>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Times New Roman" panose="02020603050405020304" pitchFamily="18" charset="0"/>
                          <a:cs typeface="Times New Roman" panose="02020603050405020304" pitchFamily="18" charset="0"/>
                        </a:rPr>
                        <a:t>源代码开放，安全性较差</a:t>
                      </a:r>
                      <a:endParaRPr lang="en-US" altLang="zh-CN" sz="1800" dirty="0" smtClean="0">
                        <a:latin typeface="Times New Roman" panose="02020603050405020304" pitchFamily="18" charset="0"/>
                        <a:cs typeface="Times New Roman" panose="02020603050405020304" pitchFamily="18" charset="0"/>
                      </a:endParaRPr>
                    </a:p>
                  </a:txBody>
                  <a:tcPr marL="91453" marR="91453" marT="45738" marB="4573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lvl1pPr marL="0" algn="l" defTabSz="914400" rtl="0" eaLnBrk="1" latinLnBrk="0" hangingPunct="1">
                        <a:defRPr sz="1800" kern="1200">
                          <a:solidFill>
                            <a:schemeClr val="dk1"/>
                          </a:solidFill>
                          <a:latin typeface="Arial" panose="020B0604020202020204"/>
                          <a:ea typeface="宋体" panose="02010600030101010101" pitchFamily="2" charset="-122"/>
                        </a:defRPr>
                      </a:lvl1pPr>
                      <a:lvl2pPr marL="457200" algn="l" defTabSz="914400" rtl="0" eaLnBrk="1" latinLnBrk="0" hangingPunct="1">
                        <a:defRPr sz="1800" kern="1200">
                          <a:solidFill>
                            <a:schemeClr val="dk1"/>
                          </a:solidFill>
                          <a:latin typeface="Arial" panose="020B0604020202020204"/>
                          <a:ea typeface="宋体" panose="02010600030101010101" pitchFamily="2" charset="-122"/>
                        </a:defRPr>
                      </a:lvl2pPr>
                      <a:lvl3pPr marL="914400" algn="l" defTabSz="914400" rtl="0" eaLnBrk="1" latinLnBrk="0" hangingPunct="1">
                        <a:defRPr sz="1800" kern="1200">
                          <a:solidFill>
                            <a:schemeClr val="dk1"/>
                          </a:solidFill>
                          <a:latin typeface="Arial" panose="020B0604020202020204"/>
                          <a:ea typeface="宋体" panose="02010600030101010101" pitchFamily="2" charset="-122"/>
                        </a:defRPr>
                      </a:lvl3pPr>
                      <a:lvl4pPr marL="1371600" algn="l" defTabSz="914400" rtl="0" eaLnBrk="1" latinLnBrk="0" hangingPunct="1">
                        <a:defRPr sz="1800" kern="1200">
                          <a:solidFill>
                            <a:schemeClr val="dk1"/>
                          </a:solidFill>
                          <a:latin typeface="Arial" panose="020B0604020202020204"/>
                          <a:ea typeface="宋体" panose="02010600030101010101" pitchFamily="2" charset="-122"/>
                        </a:defRPr>
                      </a:lvl4pPr>
                      <a:lvl5pPr marL="1828800" algn="l" defTabSz="914400" rtl="0" eaLnBrk="1" latinLnBrk="0" hangingPunct="1">
                        <a:defRPr sz="1800" kern="1200">
                          <a:solidFill>
                            <a:schemeClr val="dk1"/>
                          </a:solidFill>
                          <a:latin typeface="Arial" panose="020B0604020202020204"/>
                          <a:ea typeface="宋体" panose="02010600030101010101" pitchFamily="2" charset="-122"/>
                        </a:defRPr>
                      </a:lvl5pPr>
                      <a:lvl6pPr marL="2286000" algn="l" defTabSz="914400" rtl="0" eaLnBrk="1" latinLnBrk="0" hangingPunct="1">
                        <a:defRPr sz="1800" kern="1200">
                          <a:solidFill>
                            <a:schemeClr val="dk1"/>
                          </a:solidFill>
                          <a:latin typeface="Arial" panose="020B0604020202020204"/>
                          <a:ea typeface="宋体" panose="02010600030101010101" pitchFamily="2" charset="-122"/>
                        </a:defRPr>
                      </a:lvl6pPr>
                      <a:lvl7pPr marL="2743200" algn="l" defTabSz="914400" rtl="0" eaLnBrk="1" latinLnBrk="0" hangingPunct="1">
                        <a:defRPr sz="1800" kern="1200">
                          <a:solidFill>
                            <a:schemeClr val="dk1"/>
                          </a:solidFill>
                          <a:latin typeface="Arial" panose="020B0604020202020204"/>
                          <a:ea typeface="宋体" panose="02010600030101010101" pitchFamily="2" charset="-122"/>
                        </a:defRPr>
                      </a:lvl7pPr>
                      <a:lvl8pPr marL="3200400" algn="l" defTabSz="914400" rtl="0" eaLnBrk="1" latinLnBrk="0" hangingPunct="1">
                        <a:defRPr sz="1800" kern="1200">
                          <a:solidFill>
                            <a:schemeClr val="dk1"/>
                          </a:solidFill>
                          <a:latin typeface="Arial" panose="020B0604020202020204"/>
                          <a:ea typeface="宋体" panose="02010600030101010101" pitchFamily="2" charset="-122"/>
                        </a:defRPr>
                      </a:lvl8pPr>
                      <a:lvl9pPr marL="3657600" algn="l" defTabSz="914400" rtl="0" eaLnBrk="1" latinLnBrk="0" hangingPunct="1">
                        <a:defRPr sz="1800" kern="1200">
                          <a:solidFill>
                            <a:schemeClr val="dk1"/>
                          </a:solidFill>
                          <a:latin typeface="Arial" panose="020B0604020202020204"/>
                          <a:ea typeface="宋体" panose="02010600030101010101" pitchFamily="2" charset="-122"/>
                        </a:defRPr>
                      </a:lvl9pPr>
                    </a:lstStyle>
                    <a:p>
                      <a:r>
                        <a:rPr lang="zh-CN" altLang="en-US" sz="1800" dirty="0" smtClean="0">
                          <a:latin typeface="Times New Roman" panose="02020603050405020304" pitchFamily="18" charset="0"/>
                          <a:cs typeface="Times New Roman" panose="02020603050405020304" pitchFamily="18" charset="0"/>
                        </a:rPr>
                        <a:t>封闭操作系统，安全性更高</a:t>
                      </a:r>
                      <a:endParaRPr lang="zh-CN" altLang="en-US" sz="1800" dirty="0">
                        <a:latin typeface="Times New Roman" panose="02020603050405020304" pitchFamily="18" charset="0"/>
                        <a:cs typeface="Times New Roman" panose="02020603050405020304" pitchFamily="18" charset="0"/>
                      </a:endParaRPr>
                    </a:p>
                  </a:txBody>
                  <a:tcPr marL="91453" marR="91453" marT="45738" marB="45738" anchor="ctr">
                    <a:lnL w="12700" cap="flat" cmpd="sng" algn="ctr">
                      <a:solidFill>
                        <a:schemeClr val="accent1">
                          <a:lumMod val="60000"/>
                          <a:lumOff val="40000"/>
                        </a:schemeClr>
                      </a:solidFill>
                      <a:prstDash val="solid"/>
                      <a:round/>
                      <a:headEnd type="none" w="med" len="med"/>
                      <a:tailEnd type="none" w="med" len="med"/>
                    </a:lnL>
                  </a:tcPr>
                </a:tc>
              </a:tr>
            </a:tbl>
          </a:graphicData>
        </a:graphic>
      </p:graphicFrame>
      <p:sp>
        <p:nvSpPr>
          <p:cNvPr id="6" name="标题 1"/>
          <p:cNvSpPr>
            <a:spLocks noChangeArrowheads="1"/>
          </p:cNvSpPr>
          <p:nvPr/>
        </p:nvSpPr>
        <p:spPr bwMode="auto">
          <a:xfrm>
            <a:off x="1619672" y="404664"/>
            <a:ext cx="5285383"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Android</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和</a:t>
            </a:r>
            <a:r>
              <a:rPr lang="en-US" altLang="zh-CN"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iOS</a:t>
            </a:r>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主要</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区别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a:spLocks noChangeArrowheads="1"/>
          </p:cNvSpPr>
          <p:nvPr/>
        </p:nvSpPr>
        <p:spPr bwMode="auto">
          <a:xfrm>
            <a:off x="1115616" y="1772816"/>
            <a:ext cx="7226300" cy="374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marR="0" lvl="0" indent="-342900" algn="l" defTabSz="914400" eaLnBrk="1" fontAlgn="auto" latinLnBrk="0" hangingPunct="1">
              <a:lnSpc>
                <a:spcPct val="150000"/>
              </a:lnSpc>
              <a:spcBef>
                <a:spcPts val="0"/>
              </a:spcBef>
              <a:spcAft>
                <a:spcPts val="0"/>
              </a:spcAft>
              <a:buClrTx/>
              <a:buSzTx/>
              <a:buFont typeface="Wingdings" panose="05000000000000000000" pitchFamily="2" charset="2"/>
              <a:buChar char="l"/>
              <a:defRPr/>
            </a:pPr>
            <a:r>
              <a:rPr kumimoji="0" lang="en-US" altLang="zh-CN" sz="2000" i="0" u="none" strike="noStrike" kern="0" cap="none" spc="0" normalizeH="0" baseline="0" noProof="0" dirty="0" err="1">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第一代通信技术（1G）：</a:t>
            </a:r>
            <a:r>
              <a:rPr kumimoji="0" lang="en-US" altLang="zh-CN" sz="2000" b="0" i="0" u="none" strike="noStrike" kern="0" cap="none" spc="0" normalizeH="0" baseline="0" noProof="0" dirty="0" err="1">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是指最初的模拟、仅限语音的蜂窝电话标准。</a:t>
            </a:r>
          </a:p>
          <a:p>
            <a:pPr marL="342900" marR="0" lvl="0" indent="-342900" algn="l" defTabSz="914400" eaLnBrk="1" fontAlgn="auto" latinLnBrk="0" hangingPunct="1">
              <a:lnSpc>
                <a:spcPct val="150000"/>
              </a:lnSpc>
              <a:spcBef>
                <a:spcPts val="0"/>
              </a:spcBef>
              <a:spcAft>
                <a:spcPts val="0"/>
              </a:spcAft>
              <a:buClrTx/>
              <a:buSzTx/>
              <a:buFont typeface="Wingdings" panose="05000000000000000000" pitchFamily="2" charset="2"/>
              <a:buChar char="l"/>
              <a:defRPr/>
            </a:pPr>
            <a:r>
              <a:rPr kumimoji="0" lang="en-US" altLang="zh-CN" sz="2000" i="0" u="none" strike="noStrike" kern="0" cap="none" spc="0" normalizeH="0" baseline="0" noProof="0" dirty="0" err="1">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第二代通信技术（2G）：</a:t>
            </a:r>
            <a:r>
              <a:rPr kumimoji="0" lang="en-US" altLang="zh-CN" sz="2000" b="0" i="0" u="none" strike="noStrike" kern="0" cap="none" spc="0" normalizeH="0" baseline="0" noProof="0" dirty="0" err="1">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是指第2代移动通信技术，代表为GSM，以数字语音传输技术为核心。</a:t>
            </a:r>
          </a:p>
          <a:p>
            <a:pPr marL="342900" marR="0" lvl="0" indent="-342900" algn="l" defTabSz="914400" eaLnBrk="1" fontAlgn="auto" latinLnBrk="0" hangingPunct="1">
              <a:lnSpc>
                <a:spcPct val="150000"/>
              </a:lnSpc>
              <a:spcBef>
                <a:spcPts val="0"/>
              </a:spcBef>
              <a:spcAft>
                <a:spcPts val="0"/>
              </a:spcAft>
              <a:buClrTx/>
              <a:buSzTx/>
              <a:buFont typeface="Wingdings" panose="05000000000000000000" pitchFamily="2" charset="2"/>
              <a:buChar char="l"/>
              <a:defRPr/>
            </a:pPr>
            <a:r>
              <a:rPr kumimoji="0" lang="en-US" altLang="zh-CN" sz="2000" i="0" u="none" strike="noStrike" kern="0" cap="none" spc="0" normalizeH="0" baseline="0" noProof="0" dirty="0" err="1">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第三代通信技术（3G）：</a:t>
            </a:r>
            <a:r>
              <a:rPr kumimoji="0" lang="en-US" altLang="zh-CN" sz="2000" b="0" i="0" u="none" strike="noStrike" kern="0" cap="none" spc="0" normalizeH="0" baseline="0" noProof="0" dirty="0" err="1">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是指将无线通信与国际互联网等多媒体通信结合的新一代移动通信系统。</a:t>
            </a:r>
          </a:p>
          <a:p>
            <a:pPr marL="342900" marR="0" lvl="0" indent="-342900" algn="l" defTabSz="914400" eaLnBrk="1" fontAlgn="auto" latinLnBrk="0" hangingPunct="1">
              <a:lnSpc>
                <a:spcPct val="150000"/>
              </a:lnSpc>
              <a:spcBef>
                <a:spcPts val="0"/>
              </a:spcBef>
              <a:spcAft>
                <a:spcPts val="0"/>
              </a:spcAft>
              <a:buClrTx/>
              <a:buSzTx/>
              <a:buFont typeface="Wingdings" panose="05000000000000000000" pitchFamily="2" charset="2"/>
              <a:buChar char="l"/>
              <a:defRPr/>
            </a:pPr>
            <a:r>
              <a:rPr kumimoji="0" lang="en-US" altLang="zh-CN" sz="2000" i="0" u="none" strike="noStrike" kern="0" cap="none" spc="0" normalizeH="0" baseline="0" noProof="0" dirty="0" err="1">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第四代通信技术（4G）：</a:t>
            </a:r>
            <a:r>
              <a:rPr kumimoji="0" lang="en-US" altLang="zh-CN" sz="2000" b="0" i="0" u="none" strike="noStrike" kern="0" cap="none" spc="0" normalizeH="0" baseline="0" noProof="0" dirty="0" err="1">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又称IMT</a:t>
            </a:r>
            <a:r>
              <a:rPr kumimoji="0" lang="en-US" altLang="zh-CN"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-Advanced</a:t>
            </a:r>
            <a:r>
              <a:rPr kumimoji="0" lang="zh-CN" altLang="en-US"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技术，它包括了</a:t>
            </a:r>
            <a:r>
              <a:rPr kumimoji="0" lang="en-US" altLang="zh-CN"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TD-LTE </a:t>
            </a:r>
            <a:r>
              <a:rPr kumimoji="0" lang="zh-CN" altLang="en-US"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和 </a:t>
            </a:r>
            <a:r>
              <a:rPr kumimoji="0" lang="en-US" altLang="zh-CN" sz="2000" b="0" i="0" u="none" strike="noStrike" kern="0" cap="none" spc="0" normalizeH="0" baseline="0" noProof="0" dirty="0" err="1">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FDD</a:t>
            </a:r>
            <a:r>
              <a:rPr kumimoji="0" lang="en-US" altLang="zh-CN"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-LTE</a:t>
            </a:r>
            <a:r>
              <a:rPr kumimoji="0" lang="zh-CN" altLang="en-US"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标题 1"/>
          <p:cNvSpPr>
            <a:spLocks noChangeArrowheads="1"/>
          </p:cNvSpPr>
          <p:nvPr/>
        </p:nvSpPr>
        <p:spPr bwMode="auto">
          <a:xfrm>
            <a:off x="1643733"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1.1.1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通信技术</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矩形 24"/>
          <p:cNvSpPr>
            <a:spLocks noChangeArrowheads="1"/>
          </p:cNvSpPr>
          <p:nvPr/>
        </p:nvSpPr>
        <p:spPr bwMode="auto">
          <a:xfrm>
            <a:off x="542925" y="1043305"/>
            <a:ext cx="8102600" cy="5441315"/>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14" name="任意多边形 13"/>
          <p:cNvSpPr/>
          <p:nvPr/>
        </p:nvSpPr>
        <p:spPr bwMode="auto">
          <a:xfrm>
            <a:off x="5942697" y="873790"/>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通信技术</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p:nvPr/>
        </p:nvSpPr>
        <p:spPr bwMode="auto">
          <a:xfrm>
            <a:off x="481013" y="1772817"/>
            <a:ext cx="7975600"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42950" marR="0" lvl="1" indent="-285750" defTabSz="914400" eaLnBrk="1" fontAlgn="auto" latinLnBrk="0" hangingPunct="1">
              <a:lnSpc>
                <a:spcPct val="150000"/>
              </a:lnSpc>
              <a:spcBef>
                <a:spcPct val="20000"/>
              </a:spcBef>
              <a:spcAft>
                <a:spcPts val="0"/>
              </a:spcAft>
              <a:buClrTx/>
              <a:buSzTx/>
              <a:buFontTx/>
              <a:buChar char="–"/>
              <a:defRPr/>
            </a:pPr>
            <a:r>
              <a:rPr kumimoji="0" lang="zh-CN" altLang="en-US" sz="20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Android操作系统最初是由</a:t>
            </a:r>
            <a:r>
              <a:rPr kumimoji="0" lang="zh-CN" altLang="en-US" sz="200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安迪·鲁宾</a:t>
            </a:r>
            <a:r>
              <a:rPr kumimoji="0" lang="zh-CN" altLang="en-US" sz="20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（Andy Rubin）开发出的，</a:t>
            </a:r>
            <a:r>
              <a:rPr kumimoji="0" lang="zh-CN" altLang="en-US" sz="200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2005</a:t>
            </a:r>
            <a:r>
              <a:rPr kumimoji="0" lang="zh-CN" altLang="en-US" sz="20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年被</a:t>
            </a:r>
            <a:r>
              <a:rPr kumimoji="0" lang="zh-CN" altLang="en-US" sz="200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Google</a:t>
            </a:r>
            <a:r>
              <a:rPr kumimoji="0" lang="zh-CN" altLang="en-US" sz="20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收购，并于2007年11月5日正式向外界展示了这款系统。</a:t>
            </a:r>
          </a:p>
        </p:txBody>
      </p:sp>
      <p:pic>
        <p:nvPicPr>
          <p:cNvPr id="8" name="Picture 12" descr="C:\Users\Administrator\Desktop\1ad5ad6eddc451daf5225d8cb6fd5266d116328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750" y="3637756"/>
            <a:ext cx="17621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a:spLocks noChangeArrowheads="1"/>
          </p:cNvSpPr>
          <p:nvPr/>
        </p:nvSpPr>
        <p:spPr bwMode="auto">
          <a:xfrm>
            <a:off x="1643733"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1.1.2  Android</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起源</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矩形 24"/>
          <p:cNvSpPr>
            <a:spLocks noChangeArrowheads="1"/>
          </p:cNvSpPr>
          <p:nvPr/>
        </p:nvSpPr>
        <p:spPr bwMode="auto">
          <a:xfrm>
            <a:off x="542925" y="1165860"/>
            <a:ext cx="8102600" cy="492760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11" name="任意多边形 10"/>
          <p:cNvSpPr/>
          <p:nvPr/>
        </p:nvSpPr>
        <p:spPr bwMode="auto">
          <a:xfrm>
            <a:off x="5612497" y="966117"/>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Android</a:t>
            </a: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起</a:t>
            </a:r>
            <a:r>
              <a:rPr lang="zh-CN" altLang="en-US" dirty="0">
                <a:solidFill>
                  <a:schemeClr val="bg1"/>
                </a:solidFill>
                <a:latin typeface="微软雅黑" panose="020B0503020204020204" pitchFamily="34" charset="-122"/>
                <a:ea typeface="微软雅黑" panose="020B0503020204020204" pitchFamily="34" charset="-122"/>
              </a:rPr>
              <a:t>源</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p:nvPr/>
        </p:nvSpPr>
        <p:spPr bwMode="auto">
          <a:xfrm>
            <a:off x="481013" y="1811908"/>
            <a:ext cx="81407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150000"/>
              </a:lnSpc>
              <a:spcBef>
                <a:spcPct val="20000"/>
              </a:spcBef>
              <a:buFontTx/>
              <a:buChar char="–"/>
              <a:defRPr/>
            </a:pPr>
            <a:r>
              <a:rPr lang="en-US" altLang="zh-CN" sz="2000" dirty="0" smtClean="0"/>
              <a:t>2008</a:t>
            </a:r>
            <a:r>
              <a:rPr lang="zh-CN" altLang="zh-CN" sz="2000" dirty="0"/>
              <a:t>年9月发布Android第1个版本Android1.1。 </a:t>
            </a:r>
          </a:p>
          <a:p>
            <a:pPr marL="990600" indent="-266700">
              <a:lnSpc>
                <a:spcPct val="150000"/>
              </a:lnSpc>
              <a:defRPr/>
            </a:pPr>
            <a:r>
              <a:rPr lang="zh-CN" altLang="zh-CN" sz="2000" dirty="0"/>
              <a:t>2009年4月30日，Android1.5 Cupcake（纸杯蛋糕）正式发布。</a:t>
            </a:r>
          </a:p>
          <a:p>
            <a:pPr marL="990600" indent="-266700">
              <a:lnSpc>
                <a:spcPct val="150000"/>
              </a:lnSpc>
              <a:defRPr/>
            </a:pPr>
            <a:r>
              <a:rPr lang="zh-CN" altLang="zh-CN" sz="2000" dirty="0"/>
              <a:t>2009年9月5日，Android1.6 Donut（甜甜圈）版本发布</a:t>
            </a:r>
            <a:r>
              <a:rPr lang="zh-CN" altLang="zh-CN" sz="2000" dirty="0" smtClean="0"/>
              <a:t>。</a:t>
            </a:r>
            <a:endParaRPr lang="zh-CN" altLang="zh-CN" sz="2000" dirty="0"/>
          </a:p>
        </p:txBody>
      </p:sp>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6134" y="3621703"/>
            <a:ext cx="9588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24"/>
          <p:cNvSpPr>
            <a:spLocks noChangeArrowheads="1"/>
          </p:cNvSpPr>
          <p:nvPr/>
        </p:nvSpPr>
        <p:spPr bwMode="auto">
          <a:xfrm>
            <a:off x="542925" y="1205865"/>
            <a:ext cx="8102600" cy="474345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17" name="任意多边形 16"/>
          <p:cNvSpPr/>
          <p:nvPr/>
        </p:nvSpPr>
        <p:spPr bwMode="auto">
          <a:xfrm>
            <a:off x="5613132" y="965670"/>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a:solidFill>
                  <a:schemeClr val="bg1"/>
                </a:solidFill>
                <a:latin typeface="微软雅黑" panose="020B0503020204020204" pitchFamily="34" charset="-122"/>
                <a:ea typeface="微软雅黑" panose="020B0503020204020204" pitchFamily="34" charset="-122"/>
              </a:rPr>
              <a:t>Android</a:t>
            </a:r>
            <a:r>
              <a:rPr lang="zh-CN" altLang="en-US" dirty="0">
                <a:solidFill>
                  <a:schemeClr val="bg1"/>
                </a:solidFill>
                <a:latin typeface="微软雅黑" panose="020B0503020204020204" pitchFamily="34" charset="-122"/>
                <a:ea typeface="微软雅黑" panose="020B0503020204020204" pitchFamily="34" charset="-122"/>
              </a:rPr>
              <a:t>起源</a:t>
            </a:r>
          </a:p>
        </p:txBody>
      </p:sp>
      <p:sp>
        <p:nvSpPr>
          <p:cNvPr id="14" name="标题 1"/>
          <p:cNvSpPr>
            <a:spLocks noChangeArrowheads="1"/>
          </p:cNvSpPr>
          <p:nvPr/>
        </p:nvSpPr>
        <p:spPr bwMode="auto">
          <a:xfrm>
            <a:off x="1643733"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1.1.2  Android</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起源</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6448" y="1477328"/>
            <a:ext cx="5065712"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1523" y="2198053"/>
            <a:ext cx="5100637" cy="88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9460" y="3141028"/>
            <a:ext cx="509270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0410" y="4426903"/>
            <a:ext cx="5218113"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标题 1"/>
          <p:cNvSpPr>
            <a:spLocks noChangeArrowheads="1"/>
          </p:cNvSpPr>
          <p:nvPr/>
        </p:nvSpPr>
        <p:spPr bwMode="auto">
          <a:xfrm>
            <a:off x="1643535"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1.1.3  Android</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体系结构</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txBox="1"/>
          <p:nvPr/>
        </p:nvSpPr>
        <p:spPr bwMode="auto">
          <a:xfrm>
            <a:off x="481013" y="2124894"/>
            <a:ext cx="7975600" cy="15201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1" eaLnBrk="1" hangingPunct="1">
              <a:lnSpc>
                <a:spcPct val="150000"/>
              </a:lnSpc>
              <a:defRPr/>
            </a:pPr>
            <a:r>
              <a:rPr lang="en-US" altLang="zh-CN" sz="2000" dirty="0" err="1">
                <a:latin typeface="Times New Roman" panose="02020603050405020304" pitchFamily="18" charset="0"/>
                <a:cs typeface="Times New Roman" panose="02020603050405020304" pitchFamily="18" charset="0"/>
              </a:rPr>
              <a:t>Dalvik</a:t>
            </a:r>
            <a:r>
              <a:rPr lang="zh-CN" altLang="en-US" sz="2000" dirty="0">
                <a:latin typeface="Times New Roman" panose="02020603050405020304" pitchFamily="18" charset="0"/>
                <a:cs typeface="Times New Roman" panose="02020603050405020304" pitchFamily="18" charset="0"/>
              </a:rPr>
              <a:t>是</a:t>
            </a:r>
            <a:r>
              <a:rPr lang="en-US" altLang="zh-CN" sz="2000" dirty="0">
                <a:latin typeface="Times New Roman" panose="02020603050405020304" pitchFamily="18" charset="0"/>
                <a:cs typeface="Times New Roman" panose="02020603050405020304" pitchFamily="18" charset="0"/>
              </a:rPr>
              <a:t>Google</a:t>
            </a:r>
            <a:r>
              <a:rPr lang="zh-CN" altLang="en-US" sz="2000" dirty="0">
                <a:latin typeface="Times New Roman" panose="02020603050405020304" pitchFamily="18" charset="0"/>
                <a:cs typeface="Times New Roman" panose="02020603050405020304" pitchFamily="18" charset="0"/>
              </a:rPr>
              <a:t>公司自己设计用于</a:t>
            </a:r>
            <a:r>
              <a:rPr lang="en-US" altLang="zh-CN" sz="2000" dirty="0">
                <a:latin typeface="Times New Roman" panose="02020603050405020304" pitchFamily="18" charset="0"/>
                <a:cs typeface="Times New Roman" panose="02020603050405020304" pitchFamily="18" charset="0"/>
              </a:rPr>
              <a:t>Android</a:t>
            </a:r>
            <a:r>
              <a:rPr lang="zh-CN" altLang="en-US" sz="2000" dirty="0">
                <a:latin typeface="Times New Roman" panose="02020603050405020304" pitchFamily="18" charset="0"/>
                <a:cs typeface="Times New Roman" panose="02020603050405020304" pitchFamily="18" charset="0"/>
              </a:rPr>
              <a:t>平台的虚拟机，它可以简单的完成进程隔离和线程管理，并且可以提高内存的使用效率。</a:t>
            </a:r>
            <a:endParaRPr lang="en-US" altLang="zh-CN" sz="2000" dirty="0">
              <a:latin typeface="Times New Roman" panose="02020603050405020304" pitchFamily="18" charset="0"/>
              <a:cs typeface="Times New Roman" panose="02020603050405020304" pitchFamily="18" charset="0"/>
            </a:endParaRPr>
          </a:p>
          <a:p>
            <a:pPr marL="457200" lvl="1" indent="0">
              <a:lnSpc>
                <a:spcPct val="150000"/>
              </a:lnSpc>
              <a:buFontTx/>
              <a:buNone/>
              <a:defRPr/>
            </a:pPr>
            <a:endParaRPr lang="en-US" altLang="zh-CN" sz="2000" dirty="0" smtClean="0"/>
          </a:p>
        </p:txBody>
      </p:sp>
      <p:sp>
        <p:nvSpPr>
          <p:cNvPr id="12" name="标题 1"/>
          <p:cNvSpPr>
            <a:spLocks noChangeArrowheads="1"/>
          </p:cNvSpPr>
          <p:nvPr/>
        </p:nvSpPr>
        <p:spPr bwMode="auto">
          <a:xfrm>
            <a:off x="1643733"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1.1.4  </a:t>
            </a:r>
            <a:r>
              <a:rPr lang="en-US" altLang="zh-CN" sz="3200" b="1" dirty="0" err="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Dalvik</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虚拟机</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矩形 24"/>
          <p:cNvSpPr>
            <a:spLocks noChangeArrowheads="1"/>
          </p:cNvSpPr>
          <p:nvPr/>
        </p:nvSpPr>
        <p:spPr bwMode="auto">
          <a:xfrm>
            <a:off x="542925" y="1186180"/>
            <a:ext cx="8102600" cy="480441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14" name="任意多边形 13"/>
          <p:cNvSpPr/>
          <p:nvPr/>
        </p:nvSpPr>
        <p:spPr bwMode="auto">
          <a:xfrm>
            <a:off x="5678537" y="965855"/>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err="1">
                <a:solidFill>
                  <a:schemeClr val="bg1"/>
                </a:solidFill>
                <a:latin typeface="微软雅黑" panose="020B0503020204020204" pitchFamily="34" charset="-122"/>
                <a:ea typeface="微软雅黑" panose="020B0503020204020204" pitchFamily="34" charset="-122"/>
              </a:rPr>
              <a:t>Dalvik</a:t>
            </a:r>
            <a:r>
              <a:rPr lang="zh-CN" altLang="en-US" dirty="0">
                <a:solidFill>
                  <a:schemeClr val="bg1"/>
                </a:solidFill>
                <a:latin typeface="微软雅黑" panose="020B0503020204020204" pitchFamily="34" charset="-122"/>
                <a:ea typeface="微软雅黑" panose="020B0503020204020204" pitchFamily="34" charset="-122"/>
              </a:rPr>
              <a:t>虚拟机</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GENSWF_SLIDE_TITLE" val="第一章 PHP开篇"/>
  <p:tag name="GENSWF_ADVANCE_TIME" val="0.00"/>
  <p:tag name="ISPRING_SLIDE_INDENT_LEVEL" val="0"/>
  <p:tag name="ISPRING_CUSTOM_TIMING_USED" val="0"/>
</p:tagLst>
</file>

<file path=ppt/theme/theme1.xml><?xml version="1.0" encoding="utf-8"?>
<a:theme xmlns:a="http://schemas.openxmlformats.org/drawingml/2006/main" name="2222">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1012</Words>
  <Application>Microsoft Office PowerPoint</Application>
  <PresentationFormat>全屏显示(4:3)</PresentationFormat>
  <Paragraphs>144</Paragraphs>
  <Slides>28</Slides>
  <Notes>1</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2222</vt:lpstr>
      <vt:lpstr>Android移动开发基础案例教程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张鑫</cp:lastModifiedBy>
  <cp:revision>227</cp:revision>
  <dcterms:created xsi:type="dcterms:W3CDTF">2015-06-29T07:19:00Z</dcterms:created>
  <dcterms:modified xsi:type="dcterms:W3CDTF">2017-01-12T01:57:08Z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