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360" r:id="rId2"/>
    <p:sldId id="261" r:id="rId3"/>
    <p:sldId id="262" r:id="rId4"/>
    <p:sldId id="271" r:id="rId5"/>
    <p:sldId id="293" r:id="rId6"/>
    <p:sldId id="265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32" r:id="rId41"/>
    <p:sldId id="328" r:id="rId42"/>
    <p:sldId id="329" r:id="rId43"/>
    <p:sldId id="330" r:id="rId44"/>
    <p:sldId id="331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287" r:id="rId73"/>
    <p:sldId id="291" r:id="rId74"/>
    <p:sldId id="361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#1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D6287-4212-4020-A7D4-63EF92224CDA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4#1" csCatId="accent1" phldr="1"/>
      <dgm:spPr/>
      <dgm:t>
        <a:bodyPr/>
        <a:lstStyle/>
        <a:p>
          <a:endParaRPr lang="zh-CN" altLang="en-US"/>
        </a:p>
      </dgm:t>
    </dgm:pt>
    <dgm:pt modelId="{17ABC079-E8AD-4483-8F95-B034E5C57623}">
      <dgm:prSet phldrT="[文本]"/>
      <dgm:spPr>
        <a:xfrm>
          <a:off x="3184578" y="1579204"/>
          <a:ext cx="1315669" cy="657834"/>
        </a:xfrm>
        <a:prstGeom prst="rect">
          <a:avLst/>
        </a:prstGeom>
      </dgm:spPr>
      <dgm:t>
        <a:bodyPr/>
        <a:lstStyle/>
        <a:p>
          <a:r>
            <a:rPr lang="zh-CN" altLang="en-US" smtClean="0">
              <a:latin typeface="Arial" panose="020B0604020202020204"/>
              <a:ea typeface="宋体" panose="02010600030101010101" pitchFamily="2" charset="-122"/>
              <a:cs typeface="+mn-cs"/>
            </a:rPr>
            <a:t>常用控件</a:t>
          </a:r>
          <a:endParaRPr lang="zh-CN" altLang="en-US" dirty="0"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778F5512-A9D2-48ED-8264-0630D4C350AD}" type="parTrans" cxnId="{1D192C95-290E-4A2F-ABF4-82CB199DEC4B}">
      <dgm:prSet/>
      <dgm:spPr/>
      <dgm:t>
        <a:bodyPr/>
        <a:lstStyle/>
        <a:p>
          <a:endParaRPr lang="zh-CN" altLang="en-US"/>
        </a:p>
      </dgm:t>
    </dgm:pt>
    <dgm:pt modelId="{60C56F39-22DC-463F-99A1-CAA6AA24192B}" type="sibTrans" cxnId="{1D192C95-290E-4A2F-ABF4-82CB199DEC4B}">
      <dgm:prSet/>
      <dgm:spPr/>
      <dgm:t>
        <a:bodyPr/>
        <a:lstStyle/>
        <a:p>
          <a:endParaRPr lang="zh-CN" altLang="en-US"/>
        </a:p>
      </dgm:t>
    </dgm:pt>
    <dgm:pt modelId="{E2B80AD9-D9F5-43F3-8E12-14D1B69AE941}">
      <dgm:prSet phldrT="[文本]"/>
      <dgm:spPr>
        <a:xfrm>
          <a:off x="656" y="2513329"/>
          <a:ext cx="1315669" cy="657834"/>
        </a:xfrm>
        <a:prstGeom prst="rect">
          <a:avLst/>
        </a:prstGeom>
      </dgm:spPr>
      <dgm:t>
        <a:bodyPr/>
        <a:lstStyle/>
        <a:p>
          <a:r>
            <a: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TextView </a:t>
          </a:r>
          <a:endParaRPr lang="zh-CN" altLang="en-US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9693AB2E-C5A5-4FF7-B040-01E671CEE02A}" type="parTrans" cxnId="{2B0B9FD4-6240-4F39-A2E0-FE17CE2FF1F8}">
      <dgm:prSet/>
      <dgm:spPr>
        <a:xfrm>
          <a:off x="658491" y="2237039"/>
          <a:ext cx="3183921" cy="276290"/>
        </a:xfrm>
        <a:custGeom>
          <a:avLst/>
          <a:gdLst/>
          <a:ahLst/>
          <a:cxnLst/>
          <a:rect l="0" t="0" r="0" b="0"/>
          <a:pathLst>
            <a:path>
              <a:moveTo>
                <a:pt x="3183921" y="0"/>
              </a:moveTo>
              <a:lnTo>
                <a:pt x="3183921" y="138145"/>
              </a:lnTo>
              <a:lnTo>
                <a:pt x="0" y="138145"/>
              </a:lnTo>
              <a:lnTo>
                <a:pt x="0" y="276290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93BD8658-A4A8-4766-872C-74085F7DE3B2}" type="sibTrans" cxnId="{2B0B9FD4-6240-4F39-A2E0-FE17CE2FF1F8}">
      <dgm:prSet/>
      <dgm:spPr/>
      <dgm:t>
        <a:bodyPr/>
        <a:lstStyle/>
        <a:p>
          <a:endParaRPr lang="zh-CN" altLang="en-US"/>
        </a:p>
      </dgm:t>
    </dgm:pt>
    <dgm:pt modelId="{DDCF60E1-C769-4A4C-A499-934A00E99E5B}">
      <dgm:prSet phldrT="[文本]"/>
      <dgm:spPr>
        <a:xfrm>
          <a:off x="4776538" y="2513329"/>
          <a:ext cx="1315669" cy="657834"/>
        </a:xfrm>
        <a:prstGeom prst="rect">
          <a:avLst/>
        </a:prstGeom>
      </dgm:spPr>
      <dgm:t>
        <a:bodyPr/>
        <a:lstStyle/>
        <a:p>
          <a:r>
            <a: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RadioButton</a:t>
          </a:r>
          <a:endParaRPr lang="zh-CN" altLang="en-US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1D6DD40-B9E4-44AF-8357-38C7ED85D66E}" type="parTrans" cxnId="{F644D1B7-AAC3-47DD-B428-3C6C30D67D48}">
      <dgm:prSet/>
      <dgm:spPr>
        <a:xfrm>
          <a:off x="3842413" y="2237039"/>
          <a:ext cx="1591960" cy="276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45"/>
              </a:lnTo>
              <a:lnTo>
                <a:pt x="1591960" y="138145"/>
              </a:lnTo>
              <a:lnTo>
                <a:pt x="1591960" y="276290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46844287-A42A-476C-B5FA-19619BF75A4B}" type="sibTrans" cxnId="{F644D1B7-AAC3-47DD-B428-3C6C30D67D48}">
      <dgm:prSet/>
      <dgm:spPr/>
      <dgm:t>
        <a:bodyPr/>
        <a:lstStyle/>
        <a:p>
          <a:endParaRPr lang="zh-CN" altLang="en-US"/>
        </a:p>
      </dgm:t>
    </dgm:pt>
    <dgm:pt modelId="{AE29AFD2-E440-4F6C-B664-9C7792F2E0EF}">
      <dgm:prSet phldrT="[文本]"/>
      <dgm:spPr>
        <a:xfrm>
          <a:off x="6368499" y="2513329"/>
          <a:ext cx="1315669" cy="657834"/>
        </a:xfrm>
        <a:prstGeom prst="rect">
          <a:avLst/>
        </a:prstGeom>
      </dgm:spPr>
      <dgm:t>
        <a:bodyPr/>
        <a:lstStyle/>
        <a:p>
          <a:r>
            <a: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ImageView</a:t>
          </a:r>
          <a:endParaRPr lang="zh-CN" altLang="en-US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B5C4B12-0446-4A6C-A0FC-C621FFE5F29E}" type="parTrans" cxnId="{6E5F260C-4421-4ABC-B9D5-E048561EF5A9}">
      <dgm:prSet/>
      <dgm:spPr>
        <a:xfrm>
          <a:off x="3842413" y="2237039"/>
          <a:ext cx="3183921" cy="276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45"/>
              </a:lnTo>
              <a:lnTo>
                <a:pt x="3183921" y="138145"/>
              </a:lnTo>
              <a:lnTo>
                <a:pt x="3183921" y="276290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39EE734E-7C60-45D9-A640-898777915ED1}" type="sibTrans" cxnId="{6E5F260C-4421-4ABC-B9D5-E048561EF5A9}">
      <dgm:prSet/>
      <dgm:spPr/>
      <dgm:t>
        <a:bodyPr/>
        <a:lstStyle/>
        <a:p>
          <a:endParaRPr lang="zh-CN" altLang="en-US"/>
        </a:p>
      </dgm:t>
    </dgm:pt>
    <dgm:pt modelId="{3A87266D-2A49-4046-941E-578584829E8C}">
      <dgm:prSet/>
      <dgm:spPr>
        <a:xfrm>
          <a:off x="3184578" y="2513329"/>
          <a:ext cx="1315669" cy="657834"/>
        </a:xfrm>
        <a:prstGeom prst="rect">
          <a:avLst/>
        </a:prstGeom>
      </dgm:spPr>
      <dgm:t>
        <a:bodyPr/>
        <a:lstStyle/>
        <a:p>
          <a:r>
            <a: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Button</a:t>
          </a:r>
          <a:endParaRPr lang="zh-CN" altLang="en-US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8706A04-855F-4F4B-9243-998EF60B2958}" type="parTrans" cxnId="{34631A8B-6A83-4DB3-9B17-B666D313D99C}">
      <dgm:prSet/>
      <dgm:spPr>
        <a:xfrm>
          <a:off x="3796693" y="2237039"/>
          <a:ext cx="91440" cy="276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290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C7714F8C-CEB2-4420-A86F-C412EC816C13}" type="sibTrans" cxnId="{34631A8B-6A83-4DB3-9B17-B666D313D99C}">
      <dgm:prSet/>
      <dgm:spPr/>
      <dgm:t>
        <a:bodyPr/>
        <a:lstStyle/>
        <a:p>
          <a:endParaRPr lang="zh-CN" altLang="en-US"/>
        </a:p>
      </dgm:t>
    </dgm:pt>
    <dgm:pt modelId="{1B232A07-6A16-40C2-B44D-58A3454F8EB0}">
      <dgm:prSet/>
      <dgm:spPr>
        <a:xfrm>
          <a:off x="1592617" y="2513329"/>
          <a:ext cx="1315669" cy="657834"/>
        </a:xfrm>
        <a:prstGeom prst="rect">
          <a:avLst/>
        </a:prstGeom>
      </dgm:spPr>
      <dgm:t>
        <a:bodyPr/>
        <a:lstStyle/>
        <a:p>
          <a:r>
            <a: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EditText</a:t>
          </a:r>
          <a:endParaRPr lang="zh-CN" altLang="en-US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692ECA5A-C943-4BC4-8471-A726DE325C9C}" type="parTrans" cxnId="{00B414EA-805F-4AAF-A0BF-B222C4DFDA9F}">
      <dgm:prSet/>
      <dgm:spPr>
        <a:xfrm>
          <a:off x="2250452" y="2237039"/>
          <a:ext cx="1591960" cy="276290"/>
        </a:xfrm>
        <a:custGeom>
          <a:avLst/>
          <a:gdLst/>
          <a:ahLst/>
          <a:cxnLst/>
          <a:rect l="0" t="0" r="0" b="0"/>
          <a:pathLst>
            <a:path>
              <a:moveTo>
                <a:pt x="1591960" y="0"/>
              </a:moveTo>
              <a:lnTo>
                <a:pt x="1591960" y="138145"/>
              </a:lnTo>
              <a:lnTo>
                <a:pt x="0" y="138145"/>
              </a:lnTo>
              <a:lnTo>
                <a:pt x="0" y="276290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25131D05-8B5B-4E92-BDBB-709F2FA1C670}" type="sibTrans" cxnId="{00B414EA-805F-4AAF-A0BF-B222C4DFDA9F}">
      <dgm:prSet/>
      <dgm:spPr/>
      <dgm:t>
        <a:bodyPr/>
        <a:lstStyle/>
        <a:p>
          <a:endParaRPr lang="zh-CN" altLang="en-US"/>
        </a:p>
      </dgm:t>
    </dgm:pt>
    <dgm:pt modelId="{933CBF94-662A-4C2E-B990-EACC834DC69A}" type="pres">
      <dgm:prSet presAssocID="{46BD6287-4212-4020-A7D4-63EF92224C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965E4FA-71DE-403C-B329-5680915039F3}" type="pres">
      <dgm:prSet presAssocID="{17ABC079-E8AD-4483-8F95-B034E5C5762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A844D28-D558-40B0-B17D-A836B427F73C}" type="pres">
      <dgm:prSet presAssocID="{17ABC079-E8AD-4483-8F95-B034E5C57623}" presName="rootComposite1" presStyleCnt="0"/>
      <dgm:spPr/>
      <dgm:t>
        <a:bodyPr/>
        <a:lstStyle/>
        <a:p>
          <a:endParaRPr lang="zh-CN" altLang="en-US"/>
        </a:p>
      </dgm:t>
    </dgm:pt>
    <dgm:pt modelId="{CD6904A6-6333-4785-B5D5-B07F664B27E3}" type="pres">
      <dgm:prSet presAssocID="{17ABC079-E8AD-4483-8F95-B034E5C5762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A2D2C0-0BCC-4FC5-8E0E-D37B1C90A6DC}" type="pres">
      <dgm:prSet presAssocID="{17ABC079-E8AD-4483-8F95-B034E5C5762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0B25591-67D4-4951-B089-2B3931F715BD}" type="pres">
      <dgm:prSet presAssocID="{17ABC079-E8AD-4483-8F95-B034E5C57623}" presName="hierChild2" presStyleCnt="0"/>
      <dgm:spPr/>
      <dgm:t>
        <a:bodyPr/>
        <a:lstStyle/>
        <a:p>
          <a:endParaRPr lang="zh-CN" altLang="en-US"/>
        </a:p>
      </dgm:t>
    </dgm:pt>
    <dgm:pt modelId="{BED4C553-B54A-4F0D-8E56-12C44C3B8C74}" type="pres">
      <dgm:prSet presAssocID="{9693AB2E-C5A5-4FF7-B040-01E671CEE02A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6F5B6135-2AAB-45C7-B35A-213261241CD6}" type="pres">
      <dgm:prSet presAssocID="{E2B80AD9-D9F5-43F3-8E12-14D1B69AE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386526C-45B3-43F0-8AFF-F038D16829FD}" type="pres">
      <dgm:prSet presAssocID="{E2B80AD9-D9F5-43F3-8E12-14D1B69AE941}" presName="rootComposite" presStyleCnt="0"/>
      <dgm:spPr/>
      <dgm:t>
        <a:bodyPr/>
        <a:lstStyle/>
        <a:p>
          <a:endParaRPr lang="zh-CN" altLang="en-US"/>
        </a:p>
      </dgm:t>
    </dgm:pt>
    <dgm:pt modelId="{A3C36DE9-BEA5-4B59-A3AB-76DC508C774C}" type="pres">
      <dgm:prSet presAssocID="{E2B80AD9-D9F5-43F3-8E12-14D1B69AE941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D5DFEB-D1FA-4AB4-A1AE-4F0831A6B9E5}" type="pres">
      <dgm:prSet presAssocID="{E2B80AD9-D9F5-43F3-8E12-14D1B69AE941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1CFD2C24-1B81-489C-ADE0-5CAA9508FAB5}" type="pres">
      <dgm:prSet presAssocID="{E2B80AD9-D9F5-43F3-8E12-14D1B69AE941}" presName="hierChild4" presStyleCnt="0"/>
      <dgm:spPr/>
      <dgm:t>
        <a:bodyPr/>
        <a:lstStyle/>
        <a:p>
          <a:endParaRPr lang="zh-CN" altLang="en-US"/>
        </a:p>
      </dgm:t>
    </dgm:pt>
    <dgm:pt modelId="{09383571-6EB9-4753-88D1-9F33A86EA677}" type="pres">
      <dgm:prSet presAssocID="{E2B80AD9-D9F5-43F3-8E12-14D1B69AE941}" presName="hierChild5" presStyleCnt="0"/>
      <dgm:spPr/>
      <dgm:t>
        <a:bodyPr/>
        <a:lstStyle/>
        <a:p>
          <a:endParaRPr lang="zh-CN" altLang="en-US"/>
        </a:p>
      </dgm:t>
    </dgm:pt>
    <dgm:pt modelId="{7D82F31A-9036-4B1A-A78F-ABE5D612C3A5}" type="pres">
      <dgm:prSet presAssocID="{692ECA5A-C943-4BC4-8471-A726DE325C9C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59464FE8-A8C1-472D-B138-48F855ECFA35}" type="pres">
      <dgm:prSet presAssocID="{1B232A07-6A16-40C2-B44D-58A3454F8EB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4012910-54A7-47AB-9913-178AE784613E}" type="pres">
      <dgm:prSet presAssocID="{1B232A07-6A16-40C2-B44D-58A3454F8EB0}" presName="rootComposite" presStyleCnt="0"/>
      <dgm:spPr/>
      <dgm:t>
        <a:bodyPr/>
        <a:lstStyle/>
        <a:p>
          <a:endParaRPr lang="zh-CN" altLang="en-US"/>
        </a:p>
      </dgm:t>
    </dgm:pt>
    <dgm:pt modelId="{0E0FA0A4-57FB-4065-B50A-9073DB87CC2C}" type="pres">
      <dgm:prSet presAssocID="{1B232A07-6A16-40C2-B44D-58A3454F8EB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D919E1-AE8B-46FF-B59B-328B15BABFF2}" type="pres">
      <dgm:prSet presAssocID="{1B232A07-6A16-40C2-B44D-58A3454F8EB0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6EB7D291-B626-4CEE-9F38-7FA16A471C30}" type="pres">
      <dgm:prSet presAssocID="{1B232A07-6A16-40C2-B44D-58A3454F8EB0}" presName="hierChild4" presStyleCnt="0"/>
      <dgm:spPr/>
      <dgm:t>
        <a:bodyPr/>
        <a:lstStyle/>
        <a:p>
          <a:endParaRPr lang="zh-CN" altLang="en-US"/>
        </a:p>
      </dgm:t>
    </dgm:pt>
    <dgm:pt modelId="{FB2E2176-B9CC-4756-AD8F-B781EB0D227F}" type="pres">
      <dgm:prSet presAssocID="{1B232A07-6A16-40C2-B44D-58A3454F8EB0}" presName="hierChild5" presStyleCnt="0"/>
      <dgm:spPr/>
      <dgm:t>
        <a:bodyPr/>
        <a:lstStyle/>
        <a:p>
          <a:endParaRPr lang="zh-CN" altLang="en-US"/>
        </a:p>
      </dgm:t>
    </dgm:pt>
    <dgm:pt modelId="{4922BE02-5E54-42BE-852C-990C9D2E96D1}" type="pres">
      <dgm:prSet presAssocID="{B8706A04-855F-4F4B-9243-998EF60B2958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F0CC4945-E258-44B8-BFF2-3BAD2C2F679A}" type="pres">
      <dgm:prSet presAssocID="{3A87266D-2A49-4046-941E-578584829E8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2423A8C-9E4E-42C8-8F44-44676818B6B5}" type="pres">
      <dgm:prSet presAssocID="{3A87266D-2A49-4046-941E-578584829E8C}" presName="rootComposite" presStyleCnt="0"/>
      <dgm:spPr/>
      <dgm:t>
        <a:bodyPr/>
        <a:lstStyle/>
        <a:p>
          <a:endParaRPr lang="zh-CN" altLang="en-US"/>
        </a:p>
      </dgm:t>
    </dgm:pt>
    <dgm:pt modelId="{DB765A00-83C2-4537-A61F-C5B9BCFA2B22}" type="pres">
      <dgm:prSet presAssocID="{3A87266D-2A49-4046-941E-578584829E8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9FAF96-E14B-4706-B336-A1B2908C80F0}" type="pres">
      <dgm:prSet presAssocID="{3A87266D-2A49-4046-941E-578584829E8C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E01CE79F-649C-476C-A9EB-3838CDBC31B7}" type="pres">
      <dgm:prSet presAssocID="{3A87266D-2A49-4046-941E-578584829E8C}" presName="hierChild4" presStyleCnt="0"/>
      <dgm:spPr/>
      <dgm:t>
        <a:bodyPr/>
        <a:lstStyle/>
        <a:p>
          <a:endParaRPr lang="zh-CN" altLang="en-US"/>
        </a:p>
      </dgm:t>
    </dgm:pt>
    <dgm:pt modelId="{E8FCE874-8AEC-4568-B971-FC6990D1D017}" type="pres">
      <dgm:prSet presAssocID="{3A87266D-2A49-4046-941E-578584829E8C}" presName="hierChild5" presStyleCnt="0"/>
      <dgm:spPr/>
      <dgm:t>
        <a:bodyPr/>
        <a:lstStyle/>
        <a:p>
          <a:endParaRPr lang="zh-CN" altLang="en-US"/>
        </a:p>
      </dgm:t>
    </dgm:pt>
    <dgm:pt modelId="{8CCDF5AF-EF8E-43BF-B2EC-589E7D4FE9E9}" type="pres">
      <dgm:prSet presAssocID="{71D6DD40-B9E4-44AF-8357-38C7ED85D66E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A0226613-FF31-4BD5-8807-C53B2BE524D1}" type="pres">
      <dgm:prSet presAssocID="{DDCF60E1-C769-4A4C-A499-934A00E99E5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9880A1C-3653-4A53-BD0F-78C126DB9B1D}" type="pres">
      <dgm:prSet presAssocID="{DDCF60E1-C769-4A4C-A499-934A00E99E5B}" presName="rootComposite" presStyleCnt="0"/>
      <dgm:spPr/>
      <dgm:t>
        <a:bodyPr/>
        <a:lstStyle/>
        <a:p>
          <a:endParaRPr lang="zh-CN" altLang="en-US"/>
        </a:p>
      </dgm:t>
    </dgm:pt>
    <dgm:pt modelId="{FA373050-C0A5-4BF2-B51C-5A0C128F33E3}" type="pres">
      <dgm:prSet presAssocID="{DDCF60E1-C769-4A4C-A499-934A00E99E5B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9DCCCF-52D6-4721-936C-F5C52C7F3F34}" type="pres">
      <dgm:prSet presAssocID="{DDCF60E1-C769-4A4C-A499-934A00E99E5B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BA322D89-E0B8-488B-84A9-9DD19E01EF74}" type="pres">
      <dgm:prSet presAssocID="{DDCF60E1-C769-4A4C-A499-934A00E99E5B}" presName="hierChild4" presStyleCnt="0"/>
      <dgm:spPr/>
      <dgm:t>
        <a:bodyPr/>
        <a:lstStyle/>
        <a:p>
          <a:endParaRPr lang="zh-CN" altLang="en-US"/>
        </a:p>
      </dgm:t>
    </dgm:pt>
    <dgm:pt modelId="{0E5E1E36-98FE-4F74-88C2-DC8DFF813379}" type="pres">
      <dgm:prSet presAssocID="{DDCF60E1-C769-4A4C-A499-934A00E99E5B}" presName="hierChild5" presStyleCnt="0"/>
      <dgm:spPr/>
      <dgm:t>
        <a:bodyPr/>
        <a:lstStyle/>
        <a:p>
          <a:endParaRPr lang="zh-CN" altLang="en-US"/>
        </a:p>
      </dgm:t>
    </dgm:pt>
    <dgm:pt modelId="{C9422A6E-2C46-400D-8BF5-F1A49C85DA29}" type="pres">
      <dgm:prSet presAssocID="{BB5C4B12-0446-4A6C-A0FC-C621FFE5F29E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407CDDC9-6A01-424B-90E1-E507F7EEA93C}" type="pres">
      <dgm:prSet presAssocID="{AE29AFD2-E440-4F6C-B664-9C7792F2E0E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07FA830-5E9D-48D9-BD11-0979A5AD6689}" type="pres">
      <dgm:prSet presAssocID="{AE29AFD2-E440-4F6C-B664-9C7792F2E0EF}" presName="rootComposite" presStyleCnt="0"/>
      <dgm:spPr/>
      <dgm:t>
        <a:bodyPr/>
        <a:lstStyle/>
        <a:p>
          <a:endParaRPr lang="zh-CN" altLang="en-US"/>
        </a:p>
      </dgm:t>
    </dgm:pt>
    <dgm:pt modelId="{8BFDD105-0374-45E7-96C6-87161DAD21CF}" type="pres">
      <dgm:prSet presAssocID="{AE29AFD2-E440-4F6C-B664-9C7792F2E0E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A87C89-195B-46CA-BBCB-1BF4C62DD5B2}" type="pres">
      <dgm:prSet presAssocID="{AE29AFD2-E440-4F6C-B664-9C7792F2E0EF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FF8AA805-37CF-4C33-8EFD-EAF66073427A}" type="pres">
      <dgm:prSet presAssocID="{AE29AFD2-E440-4F6C-B664-9C7792F2E0EF}" presName="hierChild4" presStyleCnt="0"/>
      <dgm:spPr/>
      <dgm:t>
        <a:bodyPr/>
        <a:lstStyle/>
        <a:p>
          <a:endParaRPr lang="zh-CN" altLang="en-US"/>
        </a:p>
      </dgm:t>
    </dgm:pt>
    <dgm:pt modelId="{62460A67-B424-4ACF-8766-D2F1D3495029}" type="pres">
      <dgm:prSet presAssocID="{AE29AFD2-E440-4F6C-B664-9C7792F2E0EF}" presName="hierChild5" presStyleCnt="0"/>
      <dgm:spPr/>
      <dgm:t>
        <a:bodyPr/>
        <a:lstStyle/>
        <a:p>
          <a:endParaRPr lang="zh-CN" altLang="en-US"/>
        </a:p>
      </dgm:t>
    </dgm:pt>
    <dgm:pt modelId="{12E55DB7-E551-456D-B001-ADF38555E183}" type="pres">
      <dgm:prSet presAssocID="{17ABC079-E8AD-4483-8F95-B034E5C5762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F5CE5B98-1CD0-468F-9D14-ECCB8D61A076}" type="presOf" srcId="{17ABC079-E8AD-4483-8F95-B034E5C57623}" destId="{0BA2D2C0-0BCC-4FC5-8E0E-D37B1C90A6DC}" srcOrd="1" destOrd="0" presId="urn:microsoft.com/office/officeart/2005/8/layout/orgChart1#1"/>
    <dgm:cxn modelId="{34631A8B-6A83-4DB3-9B17-B666D313D99C}" srcId="{17ABC079-E8AD-4483-8F95-B034E5C57623}" destId="{3A87266D-2A49-4046-941E-578584829E8C}" srcOrd="2" destOrd="0" parTransId="{B8706A04-855F-4F4B-9243-998EF60B2958}" sibTransId="{C7714F8C-CEB2-4420-A86F-C412EC816C13}"/>
    <dgm:cxn modelId="{70A457E3-6828-4D43-8B1F-74A0AFE1FEF4}" type="presOf" srcId="{B8706A04-855F-4F4B-9243-998EF60B2958}" destId="{4922BE02-5E54-42BE-852C-990C9D2E96D1}" srcOrd="0" destOrd="0" presId="urn:microsoft.com/office/officeart/2005/8/layout/orgChart1#1"/>
    <dgm:cxn modelId="{07065D53-D833-48FC-9D05-F3F85495496D}" type="presOf" srcId="{E2B80AD9-D9F5-43F3-8E12-14D1B69AE941}" destId="{A3C36DE9-BEA5-4B59-A3AB-76DC508C774C}" srcOrd="0" destOrd="0" presId="urn:microsoft.com/office/officeart/2005/8/layout/orgChart1#1"/>
    <dgm:cxn modelId="{1C95C5D2-99A0-46E1-8B4D-37A3324B0DB0}" type="presOf" srcId="{17ABC079-E8AD-4483-8F95-B034E5C57623}" destId="{CD6904A6-6333-4785-B5D5-B07F664B27E3}" srcOrd="0" destOrd="0" presId="urn:microsoft.com/office/officeart/2005/8/layout/orgChart1#1"/>
    <dgm:cxn modelId="{1F0906BE-5CED-4A38-B679-365377C59B7E}" type="presOf" srcId="{1B232A07-6A16-40C2-B44D-58A3454F8EB0}" destId="{68D919E1-AE8B-46FF-B59B-328B15BABFF2}" srcOrd="1" destOrd="0" presId="urn:microsoft.com/office/officeart/2005/8/layout/orgChart1#1"/>
    <dgm:cxn modelId="{97D8D8A5-CFBE-4A71-BF53-FEF2980FB1F0}" type="presOf" srcId="{9693AB2E-C5A5-4FF7-B040-01E671CEE02A}" destId="{BED4C553-B54A-4F0D-8E56-12C44C3B8C74}" srcOrd="0" destOrd="0" presId="urn:microsoft.com/office/officeart/2005/8/layout/orgChart1#1"/>
    <dgm:cxn modelId="{2B0B9FD4-6240-4F39-A2E0-FE17CE2FF1F8}" srcId="{17ABC079-E8AD-4483-8F95-B034E5C57623}" destId="{E2B80AD9-D9F5-43F3-8E12-14D1B69AE941}" srcOrd="0" destOrd="0" parTransId="{9693AB2E-C5A5-4FF7-B040-01E671CEE02A}" sibTransId="{93BD8658-A4A8-4766-872C-74085F7DE3B2}"/>
    <dgm:cxn modelId="{6E5F260C-4421-4ABC-B9D5-E048561EF5A9}" srcId="{17ABC079-E8AD-4483-8F95-B034E5C57623}" destId="{AE29AFD2-E440-4F6C-B664-9C7792F2E0EF}" srcOrd="4" destOrd="0" parTransId="{BB5C4B12-0446-4A6C-A0FC-C621FFE5F29E}" sibTransId="{39EE734E-7C60-45D9-A640-898777915ED1}"/>
    <dgm:cxn modelId="{8A14DE5F-1531-4CD2-B146-1810AEA034B2}" type="presOf" srcId="{E2B80AD9-D9F5-43F3-8E12-14D1B69AE941}" destId="{72D5DFEB-D1FA-4AB4-A1AE-4F0831A6B9E5}" srcOrd="1" destOrd="0" presId="urn:microsoft.com/office/officeart/2005/8/layout/orgChart1#1"/>
    <dgm:cxn modelId="{E347CA91-13FF-4CCD-99FB-CB42219113D1}" type="presOf" srcId="{DDCF60E1-C769-4A4C-A499-934A00E99E5B}" destId="{DD9DCCCF-52D6-4721-936C-F5C52C7F3F34}" srcOrd="1" destOrd="0" presId="urn:microsoft.com/office/officeart/2005/8/layout/orgChart1#1"/>
    <dgm:cxn modelId="{00B414EA-805F-4AAF-A0BF-B222C4DFDA9F}" srcId="{17ABC079-E8AD-4483-8F95-B034E5C57623}" destId="{1B232A07-6A16-40C2-B44D-58A3454F8EB0}" srcOrd="1" destOrd="0" parTransId="{692ECA5A-C943-4BC4-8471-A726DE325C9C}" sibTransId="{25131D05-8B5B-4E92-BDBB-709F2FA1C670}"/>
    <dgm:cxn modelId="{EF0F4C0C-A917-4497-A270-129A761C4C0F}" type="presOf" srcId="{1B232A07-6A16-40C2-B44D-58A3454F8EB0}" destId="{0E0FA0A4-57FB-4065-B50A-9073DB87CC2C}" srcOrd="0" destOrd="0" presId="urn:microsoft.com/office/officeart/2005/8/layout/orgChart1#1"/>
    <dgm:cxn modelId="{E4A73D4B-1AC1-4EA4-9D9F-21BA0B731BE8}" type="presOf" srcId="{BB5C4B12-0446-4A6C-A0FC-C621FFE5F29E}" destId="{C9422A6E-2C46-400D-8BF5-F1A49C85DA29}" srcOrd="0" destOrd="0" presId="urn:microsoft.com/office/officeart/2005/8/layout/orgChart1#1"/>
    <dgm:cxn modelId="{80C9997F-0FA9-4E4F-8751-71EA72D70AD2}" type="presOf" srcId="{46BD6287-4212-4020-A7D4-63EF92224CDA}" destId="{933CBF94-662A-4C2E-B990-EACC834DC69A}" srcOrd="0" destOrd="0" presId="urn:microsoft.com/office/officeart/2005/8/layout/orgChart1#1"/>
    <dgm:cxn modelId="{A3CD6169-CF23-4D9E-B6BE-E80B2BED5D89}" type="presOf" srcId="{AE29AFD2-E440-4F6C-B664-9C7792F2E0EF}" destId="{8BFDD105-0374-45E7-96C6-87161DAD21CF}" srcOrd="0" destOrd="0" presId="urn:microsoft.com/office/officeart/2005/8/layout/orgChart1#1"/>
    <dgm:cxn modelId="{1D192C95-290E-4A2F-ABF4-82CB199DEC4B}" srcId="{46BD6287-4212-4020-A7D4-63EF92224CDA}" destId="{17ABC079-E8AD-4483-8F95-B034E5C57623}" srcOrd="0" destOrd="0" parTransId="{778F5512-A9D2-48ED-8264-0630D4C350AD}" sibTransId="{60C56F39-22DC-463F-99A1-CAA6AA24192B}"/>
    <dgm:cxn modelId="{1799A652-8540-4E1F-85FA-EEEAE5C4F7FD}" type="presOf" srcId="{DDCF60E1-C769-4A4C-A499-934A00E99E5B}" destId="{FA373050-C0A5-4BF2-B51C-5A0C128F33E3}" srcOrd="0" destOrd="0" presId="urn:microsoft.com/office/officeart/2005/8/layout/orgChart1#1"/>
    <dgm:cxn modelId="{13CC8682-9458-4603-AB1D-52AA35D060B3}" type="presOf" srcId="{3A87266D-2A49-4046-941E-578584829E8C}" destId="{DA9FAF96-E14B-4706-B336-A1B2908C80F0}" srcOrd="1" destOrd="0" presId="urn:microsoft.com/office/officeart/2005/8/layout/orgChart1#1"/>
    <dgm:cxn modelId="{7A1B8BCD-FA31-4686-86EF-5C909FC41A1E}" type="presOf" srcId="{692ECA5A-C943-4BC4-8471-A726DE325C9C}" destId="{7D82F31A-9036-4B1A-A78F-ABE5D612C3A5}" srcOrd="0" destOrd="0" presId="urn:microsoft.com/office/officeart/2005/8/layout/orgChart1#1"/>
    <dgm:cxn modelId="{6CA4D070-2BCE-4DCB-B49E-9BBCB5E50602}" type="presOf" srcId="{AE29AFD2-E440-4F6C-B664-9C7792F2E0EF}" destId="{F2A87C89-195B-46CA-BBCB-1BF4C62DD5B2}" srcOrd="1" destOrd="0" presId="urn:microsoft.com/office/officeart/2005/8/layout/orgChart1#1"/>
    <dgm:cxn modelId="{BC51FE2F-5EBD-4675-837F-11C89CF5BC4E}" type="presOf" srcId="{71D6DD40-B9E4-44AF-8357-38C7ED85D66E}" destId="{8CCDF5AF-EF8E-43BF-B2EC-589E7D4FE9E9}" srcOrd="0" destOrd="0" presId="urn:microsoft.com/office/officeart/2005/8/layout/orgChart1#1"/>
    <dgm:cxn modelId="{74529C12-EE38-4FBB-AF66-6DF6BC1F2E82}" type="presOf" srcId="{3A87266D-2A49-4046-941E-578584829E8C}" destId="{DB765A00-83C2-4537-A61F-C5B9BCFA2B22}" srcOrd="0" destOrd="0" presId="urn:microsoft.com/office/officeart/2005/8/layout/orgChart1#1"/>
    <dgm:cxn modelId="{F644D1B7-AAC3-47DD-B428-3C6C30D67D48}" srcId="{17ABC079-E8AD-4483-8F95-B034E5C57623}" destId="{DDCF60E1-C769-4A4C-A499-934A00E99E5B}" srcOrd="3" destOrd="0" parTransId="{71D6DD40-B9E4-44AF-8357-38C7ED85D66E}" sibTransId="{46844287-A42A-476C-B5FA-19619BF75A4B}"/>
    <dgm:cxn modelId="{E40B213B-438C-4571-B06B-1463F9C851A2}" type="presParOf" srcId="{933CBF94-662A-4C2E-B990-EACC834DC69A}" destId="{2965E4FA-71DE-403C-B329-5680915039F3}" srcOrd="0" destOrd="0" presId="urn:microsoft.com/office/officeart/2005/8/layout/orgChart1#1"/>
    <dgm:cxn modelId="{2981A273-5230-47F5-8272-8D8EED5EFC07}" type="presParOf" srcId="{2965E4FA-71DE-403C-B329-5680915039F3}" destId="{3A844D28-D558-40B0-B17D-A836B427F73C}" srcOrd="0" destOrd="0" presId="urn:microsoft.com/office/officeart/2005/8/layout/orgChart1#1"/>
    <dgm:cxn modelId="{8D31F54F-625E-42BB-93FE-09FF4497E8DC}" type="presParOf" srcId="{3A844D28-D558-40B0-B17D-A836B427F73C}" destId="{CD6904A6-6333-4785-B5D5-B07F664B27E3}" srcOrd="0" destOrd="0" presId="urn:microsoft.com/office/officeart/2005/8/layout/orgChart1#1"/>
    <dgm:cxn modelId="{916EAB67-BB9A-4165-8FB7-94BF56273AA5}" type="presParOf" srcId="{3A844D28-D558-40B0-B17D-A836B427F73C}" destId="{0BA2D2C0-0BCC-4FC5-8E0E-D37B1C90A6DC}" srcOrd="1" destOrd="0" presId="urn:microsoft.com/office/officeart/2005/8/layout/orgChart1#1"/>
    <dgm:cxn modelId="{A920DA14-7CAC-4F7B-AA7B-C2E352933372}" type="presParOf" srcId="{2965E4FA-71DE-403C-B329-5680915039F3}" destId="{80B25591-67D4-4951-B089-2B3931F715BD}" srcOrd="1" destOrd="0" presId="urn:microsoft.com/office/officeart/2005/8/layout/orgChart1#1"/>
    <dgm:cxn modelId="{A91455E2-FAB8-4033-A61D-27900AF8F092}" type="presParOf" srcId="{80B25591-67D4-4951-B089-2B3931F715BD}" destId="{BED4C553-B54A-4F0D-8E56-12C44C3B8C74}" srcOrd="0" destOrd="0" presId="urn:microsoft.com/office/officeart/2005/8/layout/orgChart1#1"/>
    <dgm:cxn modelId="{5EFDF98A-F0B7-4B90-AF53-FBD96E4B869A}" type="presParOf" srcId="{80B25591-67D4-4951-B089-2B3931F715BD}" destId="{6F5B6135-2AAB-45C7-B35A-213261241CD6}" srcOrd="1" destOrd="0" presId="urn:microsoft.com/office/officeart/2005/8/layout/orgChart1#1"/>
    <dgm:cxn modelId="{7D54C9A2-38D4-4902-A200-ADE957C9CCEF}" type="presParOf" srcId="{6F5B6135-2AAB-45C7-B35A-213261241CD6}" destId="{7386526C-45B3-43F0-8AFF-F038D16829FD}" srcOrd="0" destOrd="0" presId="urn:microsoft.com/office/officeart/2005/8/layout/orgChart1#1"/>
    <dgm:cxn modelId="{4B82848B-1C03-46B1-BB62-E299324B0A43}" type="presParOf" srcId="{7386526C-45B3-43F0-8AFF-F038D16829FD}" destId="{A3C36DE9-BEA5-4B59-A3AB-76DC508C774C}" srcOrd="0" destOrd="0" presId="urn:microsoft.com/office/officeart/2005/8/layout/orgChart1#1"/>
    <dgm:cxn modelId="{4DDC1CC6-3FA7-4205-B2AC-C86132309EC9}" type="presParOf" srcId="{7386526C-45B3-43F0-8AFF-F038D16829FD}" destId="{72D5DFEB-D1FA-4AB4-A1AE-4F0831A6B9E5}" srcOrd="1" destOrd="0" presId="urn:microsoft.com/office/officeart/2005/8/layout/orgChart1#1"/>
    <dgm:cxn modelId="{69D4D6A8-2607-4B05-80DA-A986CBF32322}" type="presParOf" srcId="{6F5B6135-2AAB-45C7-B35A-213261241CD6}" destId="{1CFD2C24-1B81-489C-ADE0-5CAA9508FAB5}" srcOrd="1" destOrd="0" presId="urn:microsoft.com/office/officeart/2005/8/layout/orgChart1#1"/>
    <dgm:cxn modelId="{DCBBE0C5-9E6D-403B-88B9-7D55A80820F0}" type="presParOf" srcId="{6F5B6135-2AAB-45C7-B35A-213261241CD6}" destId="{09383571-6EB9-4753-88D1-9F33A86EA677}" srcOrd="2" destOrd="0" presId="urn:microsoft.com/office/officeart/2005/8/layout/orgChart1#1"/>
    <dgm:cxn modelId="{4DFDE684-1DFD-4032-B70B-5A566F53B5EC}" type="presParOf" srcId="{80B25591-67D4-4951-B089-2B3931F715BD}" destId="{7D82F31A-9036-4B1A-A78F-ABE5D612C3A5}" srcOrd="2" destOrd="0" presId="urn:microsoft.com/office/officeart/2005/8/layout/orgChart1#1"/>
    <dgm:cxn modelId="{807E3BC2-9D57-4291-A8CB-7E0A6FB642C4}" type="presParOf" srcId="{80B25591-67D4-4951-B089-2B3931F715BD}" destId="{59464FE8-A8C1-472D-B138-48F855ECFA35}" srcOrd="3" destOrd="0" presId="urn:microsoft.com/office/officeart/2005/8/layout/orgChart1#1"/>
    <dgm:cxn modelId="{979F5708-4523-45FF-8F47-D20BC41B769C}" type="presParOf" srcId="{59464FE8-A8C1-472D-B138-48F855ECFA35}" destId="{84012910-54A7-47AB-9913-178AE784613E}" srcOrd="0" destOrd="0" presId="urn:microsoft.com/office/officeart/2005/8/layout/orgChart1#1"/>
    <dgm:cxn modelId="{C12D3C08-CEBD-42DF-82F4-67AFDC16C357}" type="presParOf" srcId="{84012910-54A7-47AB-9913-178AE784613E}" destId="{0E0FA0A4-57FB-4065-B50A-9073DB87CC2C}" srcOrd="0" destOrd="0" presId="urn:microsoft.com/office/officeart/2005/8/layout/orgChart1#1"/>
    <dgm:cxn modelId="{6E2123DC-D1D3-4A21-AF6D-E342FF50974E}" type="presParOf" srcId="{84012910-54A7-47AB-9913-178AE784613E}" destId="{68D919E1-AE8B-46FF-B59B-328B15BABFF2}" srcOrd="1" destOrd="0" presId="urn:microsoft.com/office/officeart/2005/8/layout/orgChart1#1"/>
    <dgm:cxn modelId="{6EA914FB-BC92-496C-AE58-D0E2D8BCF2B7}" type="presParOf" srcId="{59464FE8-A8C1-472D-B138-48F855ECFA35}" destId="{6EB7D291-B626-4CEE-9F38-7FA16A471C30}" srcOrd="1" destOrd="0" presId="urn:microsoft.com/office/officeart/2005/8/layout/orgChart1#1"/>
    <dgm:cxn modelId="{EDC854EF-590F-463D-9302-0EB1C6883033}" type="presParOf" srcId="{59464FE8-A8C1-472D-B138-48F855ECFA35}" destId="{FB2E2176-B9CC-4756-AD8F-B781EB0D227F}" srcOrd="2" destOrd="0" presId="urn:microsoft.com/office/officeart/2005/8/layout/orgChart1#1"/>
    <dgm:cxn modelId="{EFB673CA-EB49-4CC0-B3B5-66CB869BB61B}" type="presParOf" srcId="{80B25591-67D4-4951-B089-2B3931F715BD}" destId="{4922BE02-5E54-42BE-852C-990C9D2E96D1}" srcOrd="4" destOrd="0" presId="urn:microsoft.com/office/officeart/2005/8/layout/orgChart1#1"/>
    <dgm:cxn modelId="{11D1725C-6B9B-4EE7-8F01-8D8C2095BB0F}" type="presParOf" srcId="{80B25591-67D4-4951-B089-2B3931F715BD}" destId="{F0CC4945-E258-44B8-BFF2-3BAD2C2F679A}" srcOrd="5" destOrd="0" presId="urn:microsoft.com/office/officeart/2005/8/layout/orgChart1#1"/>
    <dgm:cxn modelId="{E6192244-3F6F-4121-8D8A-7C8D1FBA2251}" type="presParOf" srcId="{F0CC4945-E258-44B8-BFF2-3BAD2C2F679A}" destId="{B2423A8C-9E4E-42C8-8F44-44676818B6B5}" srcOrd="0" destOrd="0" presId="urn:microsoft.com/office/officeart/2005/8/layout/orgChart1#1"/>
    <dgm:cxn modelId="{7ED9D215-E971-46D3-B1F4-B22E502E06CA}" type="presParOf" srcId="{B2423A8C-9E4E-42C8-8F44-44676818B6B5}" destId="{DB765A00-83C2-4537-A61F-C5B9BCFA2B22}" srcOrd="0" destOrd="0" presId="urn:microsoft.com/office/officeart/2005/8/layout/orgChart1#1"/>
    <dgm:cxn modelId="{2D7551B5-8FB2-44ED-B8DB-BA5F03F72598}" type="presParOf" srcId="{B2423A8C-9E4E-42C8-8F44-44676818B6B5}" destId="{DA9FAF96-E14B-4706-B336-A1B2908C80F0}" srcOrd="1" destOrd="0" presId="urn:microsoft.com/office/officeart/2005/8/layout/orgChart1#1"/>
    <dgm:cxn modelId="{0E3C836D-2A28-4CF9-AC87-FE9A343D0C1A}" type="presParOf" srcId="{F0CC4945-E258-44B8-BFF2-3BAD2C2F679A}" destId="{E01CE79F-649C-476C-A9EB-3838CDBC31B7}" srcOrd="1" destOrd="0" presId="urn:microsoft.com/office/officeart/2005/8/layout/orgChart1#1"/>
    <dgm:cxn modelId="{E6C0B588-3FD4-4617-9070-FD925385D9EA}" type="presParOf" srcId="{F0CC4945-E258-44B8-BFF2-3BAD2C2F679A}" destId="{E8FCE874-8AEC-4568-B971-FC6990D1D017}" srcOrd="2" destOrd="0" presId="urn:microsoft.com/office/officeart/2005/8/layout/orgChart1#1"/>
    <dgm:cxn modelId="{90D0D313-144D-464D-8505-FE3503B6A8B6}" type="presParOf" srcId="{80B25591-67D4-4951-B089-2B3931F715BD}" destId="{8CCDF5AF-EF8E-43BF-B2EC-589E7D4FE9E9}" srcOrd="6" destOrd="0" presId="urn:microsoft.com/office/officeart/2005/8/layout/orgChart1#1"/>
    <dgm:cxn modelId="{4A244700-6BC6-4B96-8590-E6FD626157E4}" type="presParOf" srcId="{80B25591-67D4-4951-B089-2B3931F715BD}" destId="{A0226613-FF31-4BD5-8807-C53B2BE524D1}" srcOrd="7" destOrd="0" presId="urn:microsoft.com/office/officeart/2005/8/layout/orgChart1#1"/>
    <dgm:cxn modelId="{B8887558-6F8F-4A8F-A185-A2BEFD8AEBC7}" type="presParOf" srcId="{A0226613-FF31-4BD5-8807-C53B2BE524D1}" destId="{09880A1C-3653-4A53-BD0F-78C126DB9B1D}" srcOrd="0" destOrd="0" presId="urn:microsoft.com/office/officeart/2005/8/layout/orgChart1#1"/>
    <dgm:cxn modelId="{E7B1026B-966F-4D38-83EC-5AB5328507E7}" type="presParOf" srcId="{09880A1C-3653-4A53-BD0F-78C126DB9B1D}" destId="{FA373050-C0A5-4BF2-B51C-5A0C128F33E3}" srcOrd="0" destOrd="0" presId="urn:microsoft.com/office/officeart/2005/8/layout/orgChart1#1"/>
    <dgm:cxn modelId="{26EBE8BB-6491-49AB-AA86-72485B03E789}" type="presParOf" srcId="{09880A1C-3653-4A53-BD0F-78C126DB9B1D}" destId="{DD9DCCCF-52D6-4721-936C-F5C52C7F3F34}" srcOrd="1" destOrd="0" presId="urn:microsoft.com/office/officeart/2005/8/layout/orgChart1#1"/>
    <dgm:cxn modelId="{568F1F0F-CA7A-4AEE-B72D-24CB3EE2BBB8}" type="presParOf" srcId="{A0226613-FF31-4BD5-8807-C53B2BE524D1}" destId="{BA322D89-E0B8-488B-84A9-9DD19E01EF74}" srcOrd="1" destOrd="0" presId="urn:microsoft.com/office/officeart/2005/8/layout/orgChart1#1"/>
    <dgm:cxn modelId="{E71731A8-855C-434B-9E07-B6D15133A11B}" type="presParOf" srcId="{A0226613-FF31-4BD5-8807-C53B2BE524D1}" destId="{0E5E1E36-98FE-4F74-88C2-DC8DFF813379}" srcOrd="2" destOrd="0" presId="urn:microsoft.com/office/officeart/2005/8/layout/orgChart1#1"/>
    <dgm:cxn modelId="{14C5FB83-6AAD-4CCF-B9C0-4EAC0CF4D96A}" type="presParOf" srcId="{80B25591-67D4-4951-B089-2B3931F715BD}" destId="{C9422A6E-2C46-400D-8BF5-F1A49C85DA29}" srcOrd="8" destOrd="0" presId="urn:microsoft.com/office/officeart/2005/8/layout/orgChart1#1"/>
    <dgm:cxn modelId="{39245D76-88A4-4CD5-A533-5B644AE01617}" type="presParOf" srcId="{80B25591-67D4-4951-B089-2B3931F715BD}" destId="{407CDDC9-6A01-424B-90E1-E507F7EEA93C}" srcOrd="9" destOrd="0" presId="urn:microsoft.com/office/officeart/2005/8/layout/orgChart1#1"/>
    <dgm:cxn modelId="{6D57CD5F-5EC3-4737-9250-59C125D9B98A}" type="presParOf" srcId="{407CDDC9-6A01-424B-90E1-E507F7EEA93C}" destId="{207FA830-5E9D-48D9-BD11-0979A5AD6689}" srcOrd="0" destOrd="0" presId="urn:microsoft.com/office/officeart/2005/8/layout/orgChart1#1"/>
    <dgm:cxn modelId="{26F1B87A-0E24-4BD0-AEE9-95A6B3DC91E2}" type="presParOf" srcId="{207FA830-5E9D-48D9-BD11-0979A5AD6689}" destId="{8BFDD105-0374-45E7-96C6-87161DAD21CF}" srcOrd="0" destOrd="0" presId="urn:microsoft.com/office/officeart/2005/8/layout/orgChart1#1"/>
    <dgm:cxn modelId="{C6331BF2-BB51-4AFB-9585-F7F4C9CDEA52}" type="presParOf" srcId="{207FA830-5E9D-48D9-BD11-0979A5AD6689}" destId="{F2A87C89-195B-46CA-BBCB-1BF4C62DD5B2}" srcOrd="1" destOrd="0" presId="urn:microsoft.com/office/officeart/2005/8/layout/orgChart1#1"/>
    <dgm:cxn modelId="{D5D0040F-9B77-497C-9475-803D1F1F3C00}" type="presParOf" srcId="{407CDDC9-6A01-424B-90E1-E507F7EEA93C}" destId="{FF8AA805-37CF-4C33-8EFD-EAF66073427A}" srcOrd="1" destOrd="0" presId="urn:microsoft.com/office/officeart/2005/8/layout/orgChart1#1"/>
    <dgm:cxn modelId="{1CD8814E-8C0A-4BB2-9EC2-E42529179EB3}" type="presParOf" srcId="{407CDDC9-6A01-424B-90E1-E507F7EEA93C}" destId="{62460A67-B424-4ACF-8766-D2F1D3495029}" srcOrd="2" destOrd="0" presId="urn:microsoft.com/office/officeart/2005/8/layout/orgChart1#1"/>
    <dgm:cxn modelId="{2D7919FC-D051-43EA-8F4E-F02384799B6C}" type="presParOf" srcId="{2965E4FA-71DE-403C-B329-5680915039F3}" destId="{12E55DB7-E551-456D-B001-ADF38555E183}" srcOrd="2" destOrd="0" presId="urn:microsoft.com/office/officeart/2005/8/layout/orgChart1#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70283-05F0-4E9F-B018-E50492A16CC0}" type="doc">
      <dgm:prSet loTypeId="urn:microsoft.com/office/officeart/2005/8/layout/list1#1" loCatId="list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6160EC5B-9609-4DB3-97DD-A06757AC0569}">
      <dgm:prSet phldrT="[文本]"/>
      <dgm:spPr>
        <a:xfrm>
          <a:off x="147190" y="241"/>
          <a:ext cx="2060663" cy="678960"/>
        </a:xfrm>
        <a:prstGeom prst="roundRect">
          <a:avLst/>
        </a:prstGeom>
      </dgm:spPr>
      <dgm:t>
        <a:bodyPr/>
        <a:lstStyle/>
        <a:p>
          <a:r>
            <a:rPr lang="zh-CN" altLang="en-US" smtClean="0">
              <a:latin typeface="Arial" panose="020B0604020202020204"/>
              <a:ea typeface="宋体" panose="02010600030101010101" pitchFamily="2" charset="-122"/>
              <a:cs typeface="+mn-cs"/>
            </a:rPr>
            <a:t>普通对话框</a:t>
          </a:r>
          <a:endParaRPr lang="zh-CN" altLang="en-US" dirty="0"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2B93A0ED-837D-4A3C-B147-F995B19F7B5C}" type="parTrans" cxnId="{1102A09F-2F9B-47D1-B7E7-A349897E534F}">
      <dgm:prSet/>
      <dgm:spPr/>
      <dgm:t>
        <a:bodyPr/>
        <a:lstStyle/>
        <a:p>
          <a:endParaRPr lang="zh-CN" altLang="en-US"/>
        </a:p>
      </dgm:t>
    </dgm:pt>
    <dgm:pt modelId="{2CB65C1B-4472-48E5-A12A-2FD655E1A298}" type="sibTrans" cxnId="{1102A09F-2F9B-47D1-B7E7-A349897E534F}">
      <dgm:prSet/>
      <dgm:spPr/>
      <dgm:t>
        <a:bodyPr/>
        <a:lstStyle/>
        <a:p>
          <a:endParaRPr lang="zh-CN" altLang="en-US"/>
        </a:p>
      </dgm:t>
    </dgm:pt>
    <dgm:pt modelId="{A793ABEB-2EBE-4E3D-9357-79875AFC0601}">
      <dgm:prSet phldrT="[文本]"/>
      <dgm:spPr>
        <a:xfrm>
          <a:off x="147190" y="1043521"/>
          <a:ext cx="2060663" cy="678960"/>
        </a:xfrm>
        <a:prstGeom prst="roundRect">
          <a:avLst/>
        </a:prstGeom>
      </dgm:spPr>
      <dgm:t>
        <a:bodyPr/>
        <a:lstStyle/>
        <a:p>
          <a:r>
            <a:rPr lang="zh-CN" altLang="en-US" smtClean="0">
              <a:latin typeface="Arial" panose="020B0604020202020204"/>
              <a:ea typeface="宋体" panose="02010600030101010101" pitchFamily="2" charset="-122"/>
              <a:cs typeface="+mn-cs"/>
            </a:rPr>
            <a:t>单选对话框</a:t>
          </a:r>
          <a:endParaRPr lang="zh-CN" altLang="en-US" dirty="0"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948DF34F-947A-4EA1-9435-72261387227B}" type="parTrans" cxnId="{156173C9-B325-441C-A17C-96BCF3E25370}">
      <dgm:prSet/>
      <dgm:spPr/>
      <dgm:t>
        <a:bodyPr/>
        <a:lstStyle/>
        <a:p>
          <a:endParaRPr lang="zh-CN" altLang="en-US"/>
        </a:p>
      </dgm:t>
    </dgm:pt>
    <dgm:pt modelId="{45AF6555-D8A6-4B78-A083-9F4A6F4B358D}" type="sibTrans" cxnId="{156173C9-B325-441C-A17C-96BCF3E25370}">
      <dgm:prSet/>
      <dgm:spPr/>
      <dgm:t>
        <a:bodyPr/>
        <a:lstStyle/>
        <a:p>
          <a:endParaRPr lang="zh-CN" altLang="en-US"/>
        </a:p>
      </dgm:t>
    </dgm:pt>
    <dgm:pt modelId="{EFE71FD5-52F2-4FAD-A23C-2979CBAFE016}">
      <dgm:prSet phldrT="[文本]"/>
      <dgm:spPr>
        <a:xfrm>
          <a:off x="147190" y="2086802"/>
          <a:ext cx="2060663" cy="678960"/>
        </a:xfrm>
        <a:prstGeom prst="roundRect">
          <a:avLst/>
        </a:prstGeom>
      </dgm:spPr>
      <dgm:t>
        <a:bodyPr/>
        <a:lstStyle/>
        <a:p>
          <a:r>
            <a:rPr lang="zh-CN" altLang="en-US" smtClean="0">
              <a:latin typeface="Arial" panose="020B0604020202020204"/>
              <a:ea typeface="宋体" panose="02010600030101010101" pitchFamily="2" charset="-122"/>
              <a:cs typeface="+mn-cs"/>
            </a:rPr>
            <a:t>多选对话框</a:t>
          </a:r>
          <a:endParaRPr lang="zh-CN" altLang="en-US" dirty="0"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B30FD528-0911-4525-A970-BB66ADBDCD9E}" type="parTrans" cxnId="{0594F721-680F-4DC9-B2E9-0D1076094C98}">
      <dgm:prSet/>
      <dgm:spPr/>
      <dgm:t>
        <a:bodyPr/>
        <a:lstStyle/>
        <a:p>
          <a:endParaRPr lang="zh-CN" altLang="en-US"/>
        </a:p>
      </dgm:t>
    </dgm:pt>
    <dgm:pt modelId="{FA28D8D8-C606-44D6-9D9B-79AC0408D9EB}" type="sibTrans" cxnId="{0594F721-680F-4DC9-B2E9-0D1076094C98}">
      <dgm:prSet/>
      <dgm:spPr/>
      <dgm:t>
        <a:bodyPr/>
        <a:lstStyle/>
        <a:p>
          <a:endParaRPr lang="zh-CN" altLang="en-US"/>
        </a:p>
      </dgm:t>
    </dgm:pt>
    <dgm:pt modelId="{CB7CD6A1-54C5-4264-8862-A960D1F5FE6F}" type="pres">
      <dgm:prSet presAssocID="{05E70283-05F0-4E9F-B018-E50492A16C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4F6881-28FB-40E7-B765-EECFDFB4D4F2}" type="pres">
      <dgm:prSet presAssocID="{6160EC5B-9609-4DB3-97DD-A06757AC0569}" presName="parentLin" presStyleCnt="0"/>
      <dgm:spPr/>
      <dgm:t>
        <a:bodyPr/>
        <a:lstStyle/>
        <a:p>
          <a:endParaRPr lang="zh-CN" altLang="en-US"/>
        </a:p>
      </dgm:t>
    </dgm:pt>
    <dgm:pt modelId="{EFFABC7A-CD56-4903-B705-7C4A7EF34CF3}" type="pres">
      <dgm:prSet presAssocID="{6160EC5B-9609-4DB3-97DD-A06757AC056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16CF8D4-9708-4B0B-8296-F2D6CF62416C}" type="pres">
      <dgm:prSet presAssocID="{6160EC5B-9609-4DB3-97DD-A06757AC056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4A4FE-E1C5-4D4E-AA66-D7BF572D23DF}" type="pres">
      <dgm:prSet presAssocID="{6160EC5B-9609-4DB3-97DD-A06757AC0569}" presName="negativeSpace" presStyleCnt="0"/>
      <dgm:spPr/>
      <dgm:t>
        <a:bodyPr/>
        <a:lstStyle/>
        <a:p>
          <a:endParaRPr lang="zh-CN" altLang="en-US"/>
        </a:p>
      </dgm:t>
    </dgm:pt>
    <dgm:pt modelId="{BAEE7D4E-568E-4A00-8284-8D7D9C58714C}" type="pres">
      <dgm:prSet presAssocID="{6160EC5B-9609-4DB3-97DD-A06757AC0569}" presName="childText" presStyleLbl="conFgAcc1" presStyleIdx="0" presStyleCnt="3">
        <dgm:presLayoutVars>
          <dgm:bulletEnabled val="1"/>
        </dgm:presLayoutVars>
      </dgm:prSet>
      <dgm:spPr>
        <a:xfrm>
          <a:off x="0" y="339721"/>
          <a:ext cx="2943805" cy="579600"/>
        </a:xfrm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3D660E7-EB91-4D46-9A42-FAA96461EDB9}" type="pres">
      <dgm:prSet presAssocID="{2CB65C1B-4472-48E5-A12A-2FD655E1A298}" presName="spaceBetweenRectangles" presStyleCnt="0"/>
      <dgm:spPr/>
      <dgm:t>
        <a:bodyPr/>
        <a:lstStyle/>
        <a:p>
          <a:endParaRPr lang="zh-CN" altLang="en-US"/>
        </a:p>
      </dgm:t>
    </dgm:pt>
    <dgm:pt modelId="{6CFD754E-0B94-4D57-BC32-48AC6AAE2E12}" type="pres">
      <dgm:prSet presAssocID="{A793ABEB-2EBE-4E3D-9357-79875AFC0601}" presName="parentLin" presStyleCnt="0"/>
      <dgm:spPr/>
      <dgm:t>
        <a:bodyPr/>
        <a:lstStyle/>
        <a:p>
          <a:endParaRPr lang="zh-CN" altLang="en-US"/>
        </a:p>
      </dgm:t>
    </dgm:pt>
    <dgm:pt modelId="{2E59192F-AAF1-471F-8BAD-8D9BE9A88347}" type="pres">
      <dgm:prSet presAssocID="{A793ABEB-2EBE-4E3D-9357-79875AFC060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3C05218-AB6C-4B44-B5A9-95A92F764786}" type="pres">
      <dgm:prSet presAssocID="{A793ABEB-2EBE-4E3D-9357-79875AFC06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71EC59-BC64-4C0C-87F0-E667D4C8BB7A}" type="pres">
      <dgm:prSet presAssocID="{A793ABEB-2EBE-4E3D-9357-79875AFC0601}" presName="negativeSpace" presStyleCnt="0"/>
      <dgm:spPr/>
      <dgm:t>
        <a:bodyPr/>
        <a:lstStyle/>
        <a:p>
          <a:endParaRPr lang="zh-CN" altLang="en-US"/>
        </a:p>
      </dgm:t>
    </dgm:pt>
    <dgm:pt modelId="{BB8BA1D0-DFA6-4F30-BFB8-326DABEEB530}" type="pres">
      <dgm:prSet presAssocID="{A793ABEB-2EBE-4E3D-9357-79875AFC0601}" presName="childText" presStyleLbl="conFgAcc1" presStyleIdx="1" presStyleCnt="3">
        <dgm:presLayoutVars>
          <dgm:bulletEnabled val="1"/>
        </dgm:presLayoutVars>
      </dgm:prSet>
      <dgm:spPr>
        <a:xfrm>
          <a:off x="0" y="1383001"/>
          <a:ext cx="2943805" cy="579600"/>
        </a:xfrm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0DFE2981-77DA-4073-BCAC-F22A342DB8AB}" type="pres">
      <dgm:prSet presAssocID="{45AF6555-D8A6-4B78-A083-9F4A6F4B358D}" presName="spaceBetweenRectangles" presStyleCnt="0"/>
      <dgm:spPr/>
      <dgm:t>
        <a:bodyPr/>
        <a:lstStyle/>
        <a:p>
          <a:endParaRPr lang="zh-CN" altLang="en-US"/>
        </a:p>
      </dgm:t>
    </dgm:pt>
    <dgm:pt modelId="{27D0C416-F08B-4B64-967A-7F71EF9D6E74}" type="pres">
      <dgm:prSet presAssocID="{EFE71FD5-52F2-4FAD-A23C-2979CBAFE016}" presName="parentLin" presStyleCnt="0"/>
      <dgm:spPr/>
      <dgm:t>
        <a:bodyPr/>
        <a:lstStyle/>
        <a:p>
          <a:endParaRPr lang="zh-CN" altLang="en-US"/>
        </a:p>
      </dgm:t>
    </dgm:pt>
    <dgm:pt modelId="{433E2054-0499-479F-B4EC-11737E165796}" type="pres">
      <dgm:prSet presAssocID="{EFE71FD5-52F2-4FAD-A23C-2979CBAFE01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08FD54C-493B-42EA-9F5F-F1629E1130D4}" type="pres">
      <dgm:prSet presAssocID="{EFE71FD5-52F2-4FAD-A23C-2979CBAFE01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70EF39-A324-49E1-A00C-1CCF3798F6AA}" type="pres">
      <dgm:prSet presAssocID="{EFE71FD5-52F2-4FAD-A23C-2979CBAFE016}" presName="negativeSpace" presStyleCnt="0"/>
      <dgm:spPr/>
      <dgm:t>
        <a:bodyPr/>
        <a:lstStyle/>
        <a:p>
          <a:endParaRPr lang="zh-CN" altLang="en-US"/>
        </a:p>
      </dgm:t>
    </dgm:pt>
    <dgm:pt modelId="{30AC52B2-BBE2-449B-AC68-32F4D62D7733}" type="pres">
      <dgm:prSet presAssocID="{EFE71FD5-52F2-4FAD-A23C-2979CBAFE016}" presName="childText" presStyleLbl="conFgAcc1" presStyleIdx="2" presStyleCnt="3">
        <dgm:presLayoutVars>
          <dgm:bulletEnabled val="1"/>
        </dgm:presLayoutVars>
      </dgm:prSet>
      <dgm:spPr>
        <a:xfrm>
          <a:off x="0" y="2426282"/>
          <a:ext cx="2943805" cy="579600"/>
        </a:xfrm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0594F721-680F-4DC9-B2E9-0D1076094C98}" srcId="{05E70283-05F0-4E9F-B018-E50492A16CC0}" destId="{EFE71FD5-52F2-4FAD-A23C-2979CBAFE016}" srcOrd="2" destOrd="0" parTransId="{B30FD528-0911-4525-A970-BB66ADBDCD9E}" sibTransId="{FA28D8D8-C606-44D6-9D9B-79AC0408D9EB}"/>
    <dgm:cxn modelId="{CB5ED5D9-38E3-4745-816B-7BCB40563432}" type="presOf" srcId="{A793ABEB-2EBE-4E3D-9357-79875AFC0601}" destId="{2E59192F-AAF1-471F-8BAD-8D9BE9A88347}" srcOrd="0" destOrd="0" presId="urn:microsoft.com/office/officeart/2005/8/layout/list1#1"/>
    <dgm:cxn modelId="{AA1D0A70-445B-4F3D-86CB-FCEAA3DEA24E}" type="presOf" srcId="{6160EC5B-9609-4DB3-97DD-A06757AC0569}" destId="{EFFABC7A-CD56-4903-B705-7C4A7EF34CF3}" srcOrd="0" destOrd="0" presId="urn:microsoft.com/office/officeart/2005/8/layout/list1#1"/>
    <dgm:cxn modelId="{1102A09F-2F9B-47D1-B7E7-A349897E534F}" srcId="{05E70283-05F0-4E9F-B018-E50492A16CC0}" destId="{6160EC5B-9609-4DB3-97DD-A06757AC0569}" srcOrd="0" destOrd="0" parTransId="{2B93A0ED-837D-4A3C-B147-F995B19F7B5C}" sibTransId="{2CB65C1B-4472-48E5-A12A-2FD655E1A298}"/>
    <dgm:cxn modelId="{92BC6FDF-4C3B-44ED-BD8A-A397A20B4E63}" type="presOf" srcId="{EFE71FD5-52F2-4FAD-A23C-2979CBAFE016}" destId="{433E2054-0499-479F-B4EC-11737E165796}" srcOrd="0" destOrd="0" presId="urn:microsoft.com/office/officeart/2005/8/layout/list1#1"/>
    <dgm:cxn modelId="{156173C9-B325-441C-A17C-96BCF3E25370}" srcId="{05E70283-05F0-4E9F-B018-E50492A16CC0}" destId="{A793ABEB-2EBE-4E3D-9357-79875AFC0601}" srcOrd="1" destOrd="0" parTransId="{948DF34F-947A-4EA1-9435-72261387227B}" sibTransId="{45AF6555-D8A6-4B78-A083-9F4A6F4B358D}"/>
    <dgm:cxn modelId="{768B96C5-7BC3-41E9-A5B4-55801522D888}" type="presOf" srcId="{6160EC5B-9609-4DB3-97DD-A06757AC0569}" destId="{816CF8D4-9708-4B0B-8296-F2D6CF62416C}" srcOrd="1" destOrd="0" presId="urn:microsoft.com/office/officeart/2005/8/layout/list1#1"/>
    <dgm:cxn modelId="{305F77BA-12CA-4739-8EC9-77D0C8BF0D22}" type="presOf" srcId="{A793ABEB-2EBE-4E3D-9357-79875AFC0601}" destId="{A3C05218-AB6C-4B44-B5A9-95A92F764786}" srcOrd="1" destOrd="0" presId="urn:microsoft.com/office/officeart/2005/8/layout/list1#1"/>
    <dgm:cxn modelId="{DBE28B30-6572-41CC-AC33-C39A3EC6D324}" type="presOf" srcId="{EFE71FD5-52F2-4FAD-A23C-2979CBAFE016}" destId="{008FD54C-493B-42EA-9F5F-F1629E1130D4}" srcOrd="1" destOrd="0" presId="urn:microsoft.com/office/officeart/2005/8/layout/list1#1"/>
    <dgm:cxn modelId="{ABAC516D-B3AA-4D51-AC3F-301160D4D191}" type="presOf" srcId="{05E70283-05F0-4E9F-B018-E50492A16CC0}" destId="{CB7CD6A1-54C5-4264-8862-A960D1F5FE6F}" srcOrd="0" destOrd="0" presId="urn:microsoft.com/office/officeart/2005/8/layout/list1#1"/>
    <dgm:cxn modelId="{119EEE15-E928-45AC-B486-F5AE896A9E18}" type="presParOf" srcId="{CB7CD6A1-54C5-4264-8862-A960D1F5FE6F}" destId="{314F6881-28FB-40E7-B765-EECFDFB4D4F2}" srcOrd="0" destOrd="0" presId="urn:microsoft.com/office/officeart/2005/8/layout/list1#1"/>
    <dgm:cxn modelId="{70B93211-EC3E-4BE2-939C-8D261A34B8D5}" type="presParOf" srcId="{314F6881-28FB-40E7-B765-EECFDFB4D4F2}" destId="{EFFABC7A-CD56-4903-B705-7C4A7EF34CF3}" srcOrd="0" destOrd="0" presId="urn:microsoft.com/office/officeart/2005/8/layout/list1#1"/>
    <dgm:cxn modelId="{34B381CB-40E1-49AF-8810-AC8DBB5628E4}" type="presParOf" srcId="{314F6881-28FB-40E7-B765-EECFDFB4D4F2}" destId="{816CF8D4-9708-4B0B-8296-F2D6CF62416C}" srcOrd="1" destOrd="0" presId="urn:microsoft.com/office/officeart/2005/8/layout/list1#1"/>
    <dgm:cxn modelId="{E0C5CDD5-FBB5-43CE-8424-2D24639267DD}" type="presParOf" srcId="{CB7CD6A1-54C5-4264-8862-A960D1F5FE6F}" destId="{A9C4A4FE-E1C5-4D4E-AA66-D7BF572D23DF}" srcOrd="1" destOrd="0" presId="urn:microsoft.com/office/officeart/2005/8/layout/list1#1"/>
    <dgm:cxn modelId="{F4887AE4-7B05-49D5-AF68-E73D4FA7CFC3}" type="presParOf" srcId="{CB7CD6A1-54C5-4264-8862-A960D1F5FE6F}" destId="{BAEE7D4E-568E-4A00-8284-8D7D9C58714C}" srcOrd="2" destOrd="0" presId="urn:microsoft.com/office/officeart/2005/8/layout/list1#1"/>
    <dgm:cxn modelId="{0E44049C-D148-41C1-A6DC-A6D8B041D00C}" type="presParOf" srcId="{CB7CD6A1-54C5-4264-8862-A960D1F5FE6F}" destId="{13D660E7-EB91-4D46-9A42-FAA96461EDB9}" srcOrd="3" destOrd="0" presId="urn:microsoft.com/office/officeart/2005/8/layout/list1#1"/>
    <dgm:cxn modelId="{799E1DD8-0D66-4563-955A-6464F456F6BB}" type="presParOf" srcId="{CB7CD6A1-54C5-4264-8862-A960D1F5FE6F}" destId="{6CFD754E-0B94-4D57-BC32-48AC6AAE2E12}" srcOrd="4" destOrd="0" presId="urn:microsoft.com/office/officeart/2005/8/layout/list1#1"/>
    <dgm:cxn modelId="{5B25D9F7-D513-4224-89BE-B1A99A9869B4}" type="presParOf" srcId="{6CFD754E-0B94-4D57-BC32-48AC6AAE2E12}" destId="{2E59192F-AAF1-471F-8BAD-8D9BE9A88347}" srcOrd="0" destOrd="0" presId="urn:microsoft.com/office/officeart/2005/8/layout/list1#1"/>
    <dgm:cxn modelId="{97045CD3-7A97-4656-8F01-BF5BC7E033F9}" type="presParOf" srcId="{6CFD754E-0B94-4D57-BC32-48AC6AAE2E12}" destId="{A3C05218-AB6C-4B44-B5A9-95A92F764786}" srcOrd="1" destOrd="0" presId="urn:microsoft.com/office/officeart/2005/8/layout/list1#1"/>
    <dgm:cxn modelId="{74B4F238-31B3-4C4F-BDC1-DD02BE56863F}" type="presParOf" srcId="{CB7CD6A1-54C5-4264-8862-A960D1F5FE6F}" destId="{2471EC59-BC64-4C0C-87F0-E667D4C8BB7A}" srcOrd="5" destOrd="0" presId="urn:microsoft.com/office/officeart/2005/8/layout/list1#1"/>
    <dgm:cxn modelId="{BCFD9DAD-CAB0-4500-8550-326A412501C2}" type="presParOf" srcId="{CB7CD6A1-54C5-4264-8862-A960D1F5FE6F}" destId="{BB8BA1D0-DFA6-4F30-BFB8-326DABEEB530}" srcOrd="6" destOrd="0" presId="urn:microsoft.com/office/officeart/2005/8/layout/list1#1"/>
    <dgm:cxn modelId="{6F655E93-CA8D-4695-8914-7715B611A08A}" type="presParOf" srcId="{CB7CD6A1-54C5-4264-8862-A960D1F5FE6F}" destId="{0DFE2981-77DA-4073-BCAC-F22A342DB8AB}" srcOrd="7" destOrd="0" presId="urn:microsoft.com/office/officeart/2005/8/layout/list1#1"/>
    <dgm:cxn modelId="{1E88C1ED-AA1F-4C33-A3D6-55A600656273}" type="presParOf" srcId="{CB7CD6A1-54C5-4264-8862-A960D1F5FE6F}" destId="{27D0C416-F08B-4B64-967A-7F71EF9D6E74}" srcOrd="8" destOrd="0" presId="urn:microsoft.com/office/officeart/2005/8/layout/list1#1"/>
    <dgm:cxn modelId="{D8C7047C-0C9A-412A-865C-29B8BED9FBDB}" type="presParOf" srcId="{27D0C416-F08B-4B64-967A-7F71EF9D6E74}" destId="{433E2054-0499-479F-B4EC-11737E165796}" srcOrd="0" destOrd="0" presId="urn:microsoft.com/office/officeart/2005/8/layout/list1#1"/>
    <dgm:cxn modelId="{82D0E31A-F370-4BFB-8874-0894B3D4AAE1}" type="presParOf" srcId="{27D0C416-F08B-4B64-967A-7F71EF9D6E74}" destId="{008FD54C-493B-42EA-9F5F-F1629E1130D4}" srcOrd="1" destOrd="0" presId="urn:microsoft.com/office/officeart/2005/8/layout/list1#1"/>
    <dgm:cxn modelId="{F85FF1EB-E4BE-4C2C-8819-6305867A2EBD}" type="presParOf" srcId="{CB7CD6A1-54C5-4264-8862-A960D1F5FE6F}" destId="{D070EF39-A324-49E1-A00C-1CCF3798F6AA}" srcOrd="9" destOrd="0" presId="urn:microsoft.com/office/officeart/2005/8/layout/list1#1"/>
    <dgm:cxn modelId="{DB585BAD-1A2D-422F-A34E-73217C1D6243}" type="presParOf" srcId="{CB7CD6A1-54C5-4264-8862-A960D1F5FE6F}" destId="{30AC52B2-BBE2-449B-AC68-32F4D62D7733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70283-05F0-4E9F-B018-E50492A16CC0}" type="doc">
      <dgm:prSet loTypeId="urn:microsoft.com/office/officeart/2005/8/layout/list1#2" loCatId="list" qsTypeId="urn:microsoft.com/office/officeart/2005/8/quickstyle/simple1#3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6160EC5B-9609-4DB3-97DD-A06757AC0569}">
      <dgm:prSet phldrT="[文本]"/>
      <dgm:spPr>
        <a:xfrm>
          <a:off x="147190" y="241"/>
          <a:ext cx="2060663" cy="678960"/>
        </a:xfrm>
        <a:prstGeom prst="roundRect">
          <a:avLst/>
        </a:prstGeom>
      </dgm:spPr>
      <dgm:t>
        <a:bodyPr/>
        <a:lstStyle/>
        <a:p>
          <a:r>
            <a:rPr lang="zh-CN" altLang="en-US" smtClean="0">
              <a:latin typeface="Arial" panose="020B0604020202020204"/>
              <a:ea typeface="宋体" panose="02010600030101010101" pitchFamily="2" charset="-122"/>
              <a:cs typeface="+mn-cs"/>
            </a:rPr>
            <a:t>进度条对话框</a:t>
          </a:r>
          <a:endParaRPr lang="zh-CN" altLang="en-US" dirty="0"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2B93A0ED-837D-4A3C-B147-F995B19F7B5C}" type="parTrans" cxnId="{1102A09F-2F9B-47D1-B7E7-A349897E534F}">
      <dgm:prSet/>
      <dgm:spPr/>
      <dgm:t>
        <a:bodyPr/>
        <a:lstStyle/>
        <a:p>
          <a:endParaRPr lang="zh-CN" altLang="en-US"/>
        </a:p>
      </dgm:t>
    </dgm:pt>
    <dgm:pt modelId="{2CB65C1B-4472-48E5-A12A-2FD655E1A298}" type="sibTrans" cxnId="{1102A09F-2F9B-47D1-B7E7-A349897E534F}">
      <dgm:prSet/>
      <dgm:spPr/>
      <dgm:t>
        <a:bodyPr/>
        <a:lstStyle/>
        <a:p>
          <a:endParaRPr lang="zh-CN" altLang="en-US"/>
        </a:p>
      </dgm:t>
    </dgm:pt>
    <dgm:pt modelId="{A793ABEB-2EBE-4E3D-9357-79875AFC0601}">
      <dgm:prSet phldrT="[文本]"/>
      <dgm:spPr>
        <a:xfrm>
          <a:off x="147190" y="1043521"/>
          <a:ext cx="2060663" cy="678960"/>
        </a:xfrm>
        <a:prstGeom prst="roundRect">
          <a:avLst/>
        </a:prstGeom>
      </dgm:spPr>
      <dgm:t>
        <a:bodyPr/>
        <a:lstStyle/>
        <a:p>
          <a:r>
            <a:rPr lang="zh-CN" altLang="en-US" smtClean="0">
              <a:latin typeface="Arial" panose="020B0604020202020204"/>
              <a:ea typeface="宋体" panose="02010600030101010101" pitchFamily="2" charset="-122"/>
              <a:cs typeface="+mn-cs"/>
            </a:rPr>
            <a:t>消息对话框</a:t>
          </a:r>
          <a:endParaRPr lang="zh-CN" altLang="en-US" dirty="0"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948DF34F-947A-4EA1-9435-72261387227B}" type="parTrans" cxnId="{156173C9-B325-441C-A17C-96BCF3E25370}">
      <dgm:prSet/>
      <dgm:spPr/>
      <dgm:t>
        <a:bodyPr/>
        <a:lstStyle/>
        <a:p>
          <a:endParaRPr lang="zh-CN" altLang="en-US"/>
        </a:p>
      </dgm:t>
    </dgm:pt>
    <dgm:pt modelId="{45AF6555-D8A6-4B78-A083-9F4A6F4B358D}" type="sibTrans" cxnId="{156173C9-B325-441C-A17C-96BCF3E25370}">
      <dgm:prSet/>
      <dgm:spPr/>
      <dgm:t>
        <a:bodyPr/>
        <a:lstStyle/>
        <a:p>
          <a:endParaRPr lang="zh-CN" altLang="en-US"/>
        </a:p>
      </dgm:t>
    </dgm:pt>
    <dgm:pt modelId="{EFE71FD5-52F2-4FAD-A23C-2979CBAFE016}">
      <dgm:prSet phldrT="[文本]"/>
      <dgm:spPr>
        <a:xfrm>
          <a:off x="147190" y="2086802"/>
          <a:ext cx="2060663" cy="678960"/>
        </a:xfrm>
        <a:prstGeom prst="roundRect">
          <a:avLst/>
        </a:prstGeom>
      </dgm:spPr>
      <dgm:t>
        <a:bodyPr/>
        <a:lstStyle/>
        <a:p>
          <a:r>
            <a:rPr lang="zh-CN" altLang="en-US" smtClean="0">
              <a:latin typeface="Arial" panose="020B0604020202020204"/>
              <a:ea typeface="宋体" panose="02010600030101010101" pitchFamily="2" charset="-122"/>
              <a:cs typeface="+mn-cs"/>
            </a:rPr>
            <a:t>自定义对话框</a:t>
          </a:r>
          <a:endParaRPr lang="zh-CN" altLang="en-US" dirty="0"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B30FD528-0911-4525-A970-BB66ADBDCD9E}" type="parTrans" cxnId="{0594F721-680F-4DC9-B2E9-0D1076094C98}">
      <dgm:prSet/>
      <dgm:spPr/>
      <dgm:t>
        <a:bodyPr/>
        <a:lstStyle/>
        <a:p>
          <a:endParaRPr lang="zh-CN" altLang="en-US"/>
        </a:p>
      </dgm:t>
    </dgm:pt>
    <dgm:pt modelId="{FA28D8D8-C606-44D6-9D9B-79AC0408D9EB}" type="sibTrans" cxnId="{0594F721-680F-4DC9-B2E9-0D1076094C98}">
      <dgm:prSet/>
      <dgm:spPr/>
      <dgm:t>
        <a:bodyPr/>
        <a:lstStyle/>
        <a:p>
          <a:endParaRPr lang="zh-CN" altLang="en-US"/>
        </a:p>
      </dgm:t>
    </dgm:pt>
    <dgm:pt modelId="{CB7CD6A1-54C5-4264-8862-A960D1F5FE6F}" type="pres">
      <dgm:prSet presAssocID="{05E70283-05F0-4E9F-B018-E50492A16C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4F6881-28FB-40E7-B765-EECFDFB4D4F2}" type="pres">
      <dgm:prSet presAssocID="{6160EC5B-9609-4DB3-97DD-A06757AC0569}" presName="parentLin" presStyleCnt="0"/>
      <dgm:spPr/>
      <dgm:t>
        <a:bodyPr/>
        <a:lstStyle/>
        <a:p>
          <a:endParaRPr lang="zh-CN" altLang="en-US"/>
        </a:p>
      </dgm:t>
    </dgm:pt>
    <dgm:pt modelId="{EFFABC7A-CD56-4903-B705-7C4A7EF34CF3}" type="pres">
      <dgm:prSet presAssocID="{6160EC5B-9609-4DB3-97DD-A06757AC056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16CF8D4-9708-4B0B-8296-F2D6CF62416C}" type="pres">
      <dgm:prSet presAssocID="{6160EC5B-9609-4DB3-97DD-A06757AC056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4A4FE-E1C5-4D4E-AA66-D7BF572D23DF}" type="pres">
      <dgm:prSet presAssocID="{6160EC5B-9609-4DB3-97DD-A06757AC0569}" presName="negativeSpace" presStyleCnt="0"/>
      <dgm:spPr/>
      <dgm:t>
        <a:bodyPr/>
        <a:lstStyle/>
        <a:p>
          <a:endParaRPr lang="zh-CN" altLang="en-US"/>
        </a:p>
      </dgm:t>
    </dgm:pt>
    <dgm:pt modelId="{BAEE7D4E-568E-4A00-8284-8D7D9C58714C}" type="pres">
      <dgm:prSet presAssocID="{6160EC5B-9609-4DB3-97DD-A06757AC0569}" presName="childText" presStyleLbl="conFgAcc1" presStyleIdx="0" presStyleCnt="3">
        <dgm:presLayoutVars>
          <dgm:bulletEnabled val="1"/>
        </dgm:presLayoutVars>
      </dgm:prSet>
      <dgm:spPr>
        <a:xfrm>
          <a:off x="0" y="339721"/>
          <a:ext cx="2943805" cy="579600"/>
        </a:xfrm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3D660E7-EB91-4D46-9A42-FAA96461EDB9}" type="pres">
      <dgm:prSet presAssocID="{2CB65C1B-4472-48E5-A12A-2FD655E1A298}" presName="spaceBetweenRectangles" presStyleCnt="0"/>
      <dgm:spPr/>
      <dgm:t>
        <a:bodyPr/>
        <a:lstStyle/>
        <a:p>
          <a:endParaRPr lang="zh-CN" altLang="en-US"/>
        </a:p>
      </dgm:t>
    </dgm:pt>
    <dgm:pt modelId="{6CFD754E-0B94-4D57-BC32-48AC6AAE2E12}" type="pres">
      <dgm:prSet presAssocID="{A793ABEB-2EBE-4E3D-9357-79875AFC0601}" presName="parentLin" presStyleCnt="0"/>
      <dgm:spPr/>
      <dgm:t>
        <a:bodyPr/>
        <a:lstStyle/>
        <a:p>
          <a:endParaRPr lang="zh-CN" altLang="en-US"/>
        </a:p>
      </dgm:t>
    </dgm:pt>
    <dgm:pt modelId="{2E59192F-AAF1-471F-8BAD-8D9BE9A88347}" type="pres">
      <dgm:prSet presAssocID="{A793ABEB-2EBE-4E3D-9357-79875AFC060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3C05218-AB6C-4B44-B5A9-95A92F764786}" type="pres">
      <dgm:prSet presAssocID="{A793ABEB-2EBE-4E3D-9357-79875AFC06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71EC59-BC64-4C0C-87F0-E667D4C8BB7A}" type="pres">
      <dgm:prSet presAssocID="{A793ABEB-2EBE-4E3D-9357-79875AFC0601}" presName="negativeSpace" presStyleCnt="0"/>
      <dgm:spPr/>
      <dgm:t>
        <a:bodyPr/>
        <a:lstStyle/>
        <a:p>
          <a:endParaRPr lang="zh-CN" altLang="en-US"/>
        </a:p>
      </dgm:t>
    </dgm:pt>
    <dgm:pt modelId="{BB8BA1D0-DFA6-4F30-BFB8-326DABEEB530}" type="pres">
      <dgm:prSet presAssocID="{A793ABEB-2EBE-4E3D-9357-79875AFC0601}" presName="childText" presStyleLbl="conFgAcc1" presStyleIdx="1" presStyleCnt="3">
        <dgm:presLayoutVars>
          <dgm:bulletEnabled val="1"/>
        </dgm:presLayoutVars>
      </dgm:prSet>
      <dgm:spPr>
        <a:xfrm>
          <a:off x="0" y="1383001"/>
          <a:ext cx="2943805" cy="579600"/>
        </a:xfrm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0DFE2981-77DA-4073-BCAC-F22A342DB8AB}" type="pres">
      <dgm:prSet presAssocID="{45AF6555-D8A6-4B78-A083-9F4A6F4B358D}" presName="spaceBetweenRectangles" presStyleCnt="0"/>
      <dgm:spPr/>
      <dgm:t>
        <a:bodyPr/>
        <a:lstStyle/>
        <a:p>
          <a:endParaRPr lang="zh-CN" altLang="en-US"/>
        </a:p>
      </dgm:t>
    </dgm:pt>
    <dgm:pt modelId="{27D0C416-F08B-4B64-967A-7F71EF9D6E74}" type="pres">
      <dgm:prSet presAssocID="{EFE71FD5-52F2-4FAD-A23C-2979CBAFE016}" presName="parentLin" presStyleCnt="0"/>
      <dgm:spPr/>
      <dgm:t>
        <a:bodyPr/>
        <a:lstStyle/>
        <a:p>
          <a:endParaRPr lang="zh-CN" altLang="en-US"/>
        </a:p>
      </dgm:t>
    </dgm:pt>
    <dgm:pt modelId="{433E2054-0499-479F-B4EC-11737E165796}" type="pres">
      <dgm:prSet presAssocID="{EFE71FD5-52F2-4FAD-A23C-2979CBAFE01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08FD54C-493B-42EA-9F5F-F1629E1130D4}" type="pres">
      <dgm:prSet presAssocID="{EFE71FD5-52F2-4FAD-A23C-2979CBAFE01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70EF39-A324-49E1-A00C-1CCF3798F6AA}" type="pres">
      <dgm:prSet presAssocID="{EFE71FD5-52F2-4FAD-A23C-2979CBAFE016}" presName="negativeSpace" presStyleCnt="0"/>
      <dgm:spPr/>
      <dgm:t>
        <a:bodyPr/>
        <a:lstStyle/>
        <a:p>
          <a:endParaRPr lang="zh-CN" altLang="en-US"/>
        </a:p>
      </dgm:t>
    </dgm:pt>
    <dgm:pt modelId="{30AC52B2-BBE2-449B-AC68-32F4D62D7733}" type="pres">
      <dgm:prSet presAssocID="{EFE71FD5-52F2-4FAD-A23C-2979CBAFE016}" presName="childText" presStyleLbl="conFgAcc1" presStyleIdx="2" presStyleCnt="3">
        <dgm:presLayoutVars>
          <dgm:bulletEnabled val="1"/>
        </dgm:presLayoutVars>
      </dgm:prSet>
      <dgm:spPr>
        <a:xfrm>
          <a:off x="0" y="2426282"/>
          <a:ext cx="2943805" cy="579600"/>
        </a:xfrm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0594F721-680F-4DC9-B2E9-0D1076094C98}" srcId="{05E70283-05F0-4E9F-B018-E50492A16CC0}" destId="{EFE71FD5-52F2-4FAD-A23C-2979CBAFE016}" srcOrd="2" destOrd="0" parTransId="{B30FD528-0911-4525-A970-BB66ADBDCD9E}" sibTransId="{FA28D8D8-C606-44D6-9D9B-79AC0408D9EB}"/>
    <dgm:cxn modelId="{1102A09F-2F9B-47D1-B7E7-A349897E534F}" srcId="{05E70283-05F0-4E9F-B018-E50492A16CC0}" destId="{6160EC5B-9609-4DB3-97DD-A06757AC0569}" srcOrd="0" destOrd="0" parTransId="{2B93A0ED-837D-4A3C-B147-F995B19F7B5C}" sibTransId="{2CB65C1B-4472-48E5-A12A-2FD655E1A298}"/>
    <dgm:cxn modelId="{851D2281-D788-499D-A4DE-E3C49AD5C5DF}" type="presOf" srcId="{EFE71FD5-52F2-4FAD-A23C-2979CBAFE016}" destId="{008FD54C-493B-42EA-9F5F-F1629E1130D4}" srcOrd="1" destOrd="0" presId="urn:microsoft.com/office/officeart/2005/8/layout/list1#2"/>
    <dgm:cxn modelId="{156173C9-B325-441C-A17C-96BCF3E25370}" srcId="{05E70283-05F0-4E9F-B018-E50492A16CC0}" destId="{A793ABEB-2EBE-4E3D-9357-79875AFC0601}" srcOrd="1" destOrd="0" parTransId="{948DF34F-947A-4EA1-9435-72261387227B}" sibTransId="{45AF6555-D8A6-4B78-A083-9F4A6F4B358D}"/>
    <dgm:cxn modelId="{2F26BFC6-B72F-44A0-B40E-D481203FB2C5}" type="presOf" srcId="{6160EC5B-9609-4DB3-97DD-A06757AC0569}" destId="{EFFABC7A-CD56-4903-B705-7C4A7EF34CF3}" srcOrd="0" destOrd="0" presId="urn:microsoft.com/office/officeart/2005/8/layout/list1#2"/>
    <dgm:cxn modelId="{0982AD31-A151-4FAE-84DD-A27E230F812D}" type="presOf" srcId="{A793ABEB-2EBE-4E3D-9357-79875AFC0601}" destId="{2E59192F-AAF1-471F-8BAD-8D9BE9A88347}" srcOrd="0" destOrd="0" presId="urn:microsoft.com/office/officeart/2005/8/layout/list1#2"/>
    <dgm:cxn modelId="{73E14388-00C0-4B22-8BBB-246F43F6A816}" type="presOf" srcId="{A793ABEB-2EBE-4E3D-9357-79875AFC0601}" destId="{A3C05218-AB6C-4B44-B5A9-95A92F764786}" srcOrd="1" destOrd="0" presId="urn:microsoft.com/office/officeart/2005/8/layout/list1#2"/>
    <dgm:cxn modelId="{62CCA4C7-4340-4E38-866B-573660D68D91}" type="presOf" srcId="{EFE71FD5-52F2-4FAD-A23C-2979CBAFE016}" destId="{433E2054-0499-479F-B4EC-11737E165796}" srcOrd="0" destOrd="0" presId="urn:microsoft.com/office/officeart/2005/8/layout/list1#2"/>
    <dgm:cxn modelId="{1C81415B-E2F5-48ED-9F40-B7FFA2CCD6D8}" type="presOf" srcId="{05E70283-05F0-4E9F-B018-E50492A16CC0}" destId="{CB7CD6A1-54C5-4264-8862-A960D1F5FE6F}" srcOrd="0" destOrd="0" presId="urn:microsoft.com/office/officeart/2005/8/layout/list1#2"/>
    <dgm:cxn modelId="{4D0BD9BA-1FEF-4D15-B140-401716E444B7}" type="presOf" srcId="{6160EC5B-9609-4DB3-97DD-A06757AC0569}" destId="{816CF8D4-9708-4B0B-8296-F2D6CF62416C}" srcOrd="1" destOrd="0" presId="urn:microsoft.com/office/officeart/2005/8/layout/list1#2"/>
    <dgm:cxn modelId="{9DECEEB2-8984-4D8D-9D52-B7AAF1E08709}" type="presParOf" srcId="{CB7CD6A1-54C5-4264-8862-A960D1F5FE6F}" destId="{314F6881-28FB-40E7-B765-EECFDFB4D4F2}" srcOrd="0" destOrd="0" presId="urn:microsoft.com/office/officeart/2005/8/layout/list1#2"/>
    <dgm:cxn modelId="{38071FCD-3AD8-42AD-A79A-C748FD97F8EF}" type="presParOf" srcId="{314F6881-28FB-40E7-B765-EECFDFB4D4F2}" destId="{EFFABC7A-CD56-4903-B705-7C4A7EF34CF3}" srcOrd="0" destOrd="0" presId="urn:microsoft.com/office/officeart/2005/8/layout/list1#2"/>
    <dgm:cxn modelId="{CFD0CD70-CD33-4AB6-8D43-C71B78CA9BFE}" type="presParOf" srcId="{314F6881-28FB-40E7-B765-EECFDFB4D4F2}" destId="{816CF8D4-9708-4B0B-8296-F2D6CF62416C}" srcOrd="1" destOrd="0" presId="urn:microsoft.com/office/officeart/2005/8/layout/list1#2"/>
    <dgm:cxn modelId="{915B127A-AAAE-45AC-A89B-CFEA9FAC4CA2}" type="presParOf" srcId="{CB7CD6A1-54C5-4264-8862-A960D1F5FE6F}" destId="{A9C4A4FE-E1C5-4D4E-AA66-D7BF572D23DF}" srcOrd="1" destOrd="0" presId="urn:microsoft.com/office/officeart/2005/8/layout/list1#2"/>
    <dgm:cxn modelId="{3BD2A622-F468-40DE-AD61-7676941C9585}" type="presParOf" srcId="{CB7CD6A1-54C5-4264-8862-A960D1F5FE6F}" destId="{BAEE7D4E-568E-4A00-8284-8D7D9C58714C}" srcOrd="2" destOrd="0" presId="urn:microsoft.com/office/officeart/2005/8/layout/list1#2"/>
    <dgm:cxn modelId="{4A0C1656-ED34-4B2E-BE28-F0BEA181DA46}" type="presParOf" srcId="{CB7CD6A1-54C5-4264-8862-A960D1F5FE6F}" destId="{13D660E7-EB91-4D46-9A42-FAA96461EDB9}" srcOrd="3" destOrd="0" presId="urn:microsoft.com/office/officeart/2005/8/layout/list1#2"/>
    <dgm:cxn modelId="{EAF9A934-A162-4DF2-8BB9-385601BCE20A}" type="presParOf" srcId="{CB7CD6A1-54C5-4264-8862-A960D1F5FE6F}" destId="{6CFD754E-0B94-4D57-BC32-48AC6AAE2E12}" srcOrd="4" destOrd="0" presId="urn:microsoft.com/office/officeart/2005/8/layout/list1#2"/>
    <dgm:cxn modelId="{8B3E3BD3-4740-4AC3-8991-BCE5E86747DC}" type="presParOf" srcId="{6CFD754E-0B94-4D57-BC32-48AC6AAE2E12}" destId="{2E59192F-AAF1-471F-8BAD-8D9BE9A88347}" srcOrd="0" destOrd="0" presId="urn:microsoft.com/office/officeart/2005/8/layout/list1#2"/>
    <dgm:cxn modelId="{A6BAF950-2A68-4FA5-A3A4-C34FC586C6FD}" type="presParOf" srcId="{6CFD754E-0B94-4D57-BC32-48AC6AAE2E12}" destId="{A3C05218-AB6C-4B44-B5A9-95A92F764786}" srcOrd="1" destOrd="0" presId="urn:microsoft.com/office/officeart/2005/8/layout/list1#2"/>
    <dgm:cxn modelId="{14AD5F6C-B0D5-4A87-9F05-A497B20D52D1}" type="presParOf" srcId="{CB7CD6A1-54C5-4264-8862-A960D1F5FE6F}" destId="{2471EC59-BC64-4C0C-87F0-E667D4C8BB7A}" srcOrd="5" destOrd="0" presId="urn:microsoft.com/office/officeart/2005/8/layout/list1#2"/>
    <dgm:cxn modelId="{AEE84330-4F8C-47C7-A371-0ABF6A9B2629}" type="presParOf" srcId="{CB7CD6A1-54C5-4264-8862-A960D1F5FE6F}" destId="{BB8BA1D0-DFA6-4F30-BFB8-326DABEEB530}" srcOrd="6" destOrd="0" presId="urn:microsoft.com/office/officeart/2005/8/layout/list1#2"/>
    <dgm:cxn modelId="{3B777F83-25BE-4284-95B8-7D9C700C90C5}" type="presParOf" srcId="{CB7CD6A1-54C5-4264-8862-A960D1F5FE6F}" destId="{0DFE2981-77DA-4073-BCAC-F22A342DB8AB}" srcOrd="7" destOrd="0" presId="urn:microsoft.com/office/officeart/2005/8/layout/list1#2"/>
    <dgm:cxn modelId="{687F1AE6-B5B1-4B49-A3F9-142859786EA4}" type="presParOf" srcId="{CB7CD6A1-54C5-4264-8862-A960D1F5FE6F}" destId="{27D0C416-F08B-4B64-967A-7F71EF9D6E74}" srcOrd="8" destOrd="0" presId="urn:microsoft.com/office/officeart/2005/8/layout/list1#2"/>
    <dgm:cxn modelId="{6ABFF7C6-06EC-4236-BD33-660FA541BCE3}" type="presParOf" srcId="{27D0C416-F08B-4B64-967A-7F71EF9D6E74}" destId="{433E2054-0499-479F-B4EC-11737E165796}" srcOrd="0" destOrd="0" presId="urn:microsoft.com/office/officeart/2005/8/layout/list1#2"/>
    <dgm:cxn modelId="{D0ABA80E-A18B-4142-BDB6-A31459650F6E}" type="presParOf" srcId="{27D0C416-F08B-4B64-967A-7F71EF9D6E74}" destId="{008FD54C-493B-42EA-9F5F-F1629E1130D4}" srcOrd="1" destOrd="0" presId="urn:microsoft.com/office/officeart/2005/8/layout/list1#2"/>
    <dgm:cxn modelId="{71626048-1E80-4172-A0F1-CDD3C5BD783D}" type="presParOf" srcId="{CB7CD6A1-54C5-4264-8862-A960D1F5FE6F}" destId="{D070EF39-A324-49E1-A00C-1CCF3798F6AA}" srcOrd="9" destOrd="0" presId="urn:microsoft.com/office/officeart/2005/8/layout/list1#2"/>
    <dgm:cxn modelId="{BA5005FC-4247-40F8-B55B-E6FF4C8FA088}" type="presParOf" srcId="{CB7CD6A1-54C5-4264-8862-A960D1F5FE6F}" destId="{30AC52B2-BBE2-449B-AC68-32F4D62D7733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22A6E-2C46-400D-8BF5-F1A49C85DA29}">
      <dsp:nvSpPr>
        <dsp:cNvPr id="0" name=""/>
        <dsp:cNvSpPr/>
      </dsp:nvSpPr>
      <dsp:spPr>
        <a:xfrm>
          <a:off x="3842413" y="2237039"/>
          <a:ext cx="3183921" cy="276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45"/>
              </a:lnTo>
              <a:lnTo>
                <a:pt x="3183921" y="138145"/>
              </a:lnTo>
              <a:lnTo>
                <a:pt x="3183921" y="2762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DF5AF-EF8E-43BF-B2EC-589E7D4FE9E9}">
      <dsp:nvSpPr>
        <dsp:cNvPr id="0" name=""/>
        <dsp:cNvSpPr/>
      </dsp:nvSpPr>
      <dsp:spPr>
        <a:xfrm>
          <a:off x="3842413" y="2237039"/>
          <a:ext cx="1591960" cy="276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45"/>
              </a:lnTo>
              <a:lnTo>
                <a:pt x="1591960" y="138145"/>
              </a:lnTo>
              <a:lnTo>
                <a:pt x="1591960" y="2762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2BE02-5E54-42BE-852C-990C9D2E96D1}">
      <dsp:nvSpPr>
        <dsp:cNvPr id="0" name=""/>
        <dsp:cNvSpPr/>
      </dsp:nvSpPr>
      <dsp:spPr>
        <a:xfrm>
          <a:off x="3796693" y="2237039"/>
          <a:ext cx="91440" cy="276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2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2F31A-9036-4B1A-A78F-ABE5D612C3A5}">
      <dsp:nvSpPr>
        <dsp:cNvPr id="0" name=""/>
        <dsp:cNvSpPr/>
      </dsp:nvSpPr>
      <dsp:spPr>
        <a:xfrm>
          <a:off x="2250452" y="2237039"/>
          <a:ext cx="1591960" cy="276290"/>
        </a:xfrm>
        <a:custGeom>
          <a:avLst/>
          <a:gdLst/>
          <a:ahLst/>
          <a:cxnLst/>
          <a:rect l="0" t="0" r="0" b="0"/>
          <a:pathLst>
            <a:path>
              <a:moveTo>
                <a:pt x="1591960" y="0"/>
              </a:moveTo>
              <a:lnTo>
                <a:pt x="1591960" y="138145"/>
              </a:lnTo>
              <a:lnTo>
                <a:pt x="0" y="138145"/>
              </a:lnTo>
              <a:lnTo>
                <a:pt x="0" y="2762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4C553-B54A-4F0D-8E56-12C44C3B8C74}">
      <dsp:nvSpPr>
        <dsp:cNvPr id="0" name=""/>
        <dsp:cNvSpPr/>
      </dsp:nvSpPr>
      <dsp:spPr>
        <a:xfrm>
          <a:off x="658491" y="2237039"/>
          <a:ext cx="3183921" cy="276290"/>
        </a:xfrm>
        <a:custGeom>
          <a:avLst/>
          <a:gdLst/>
          <a:ahLst/>
          <a:cxnLst/>
          <a:rect l="0" t="0" r="0" b="0"/>
          <a:pathLst>
            <a:path>
              <a:moveTo>
                <a:pt x="3183921" y="0"/>
              </a:moveTo>
              <a:lnTo>
                <a:pt x="3183921" y="138145"/>
              </a:lnTo>
              <a:lnTo>
                <a:pt x="0" y="138145"/>
              </a:lnTo>
              <a:lnTo>
                <a:pt x="0" y="2762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904A6-6333-4785-B5D5-B07F664B27E3}">
      <dsp:nvSpPr>
        <dsp:cNvPr id="0" name=""/>
        <dsp:cNvSpPr/>
      </dsp:nvSpPr>
      <dsp:spPr>
        <a:xfrm>
          <a:off x="3184578" y="1579204"/>
          <a:ext cx="1315669" cy="657834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>
              <a:latin typeface="Arial" panose="020B0604020202020204"/>
              <a:ea typeface="宋体" panose="02010600030101010101" pitchFamily="2" charset="-122"/>
              <a:cs typeface="+mn-cs"/>
            </a:rPr>
            <a:t>常用控件</a:t>
          </a:r>
          <a:endParaRPr lang="zh-CN" altLang="en-US" sz="1900" kern="1200" dirty="0">
            <a:latin typeface="Arial" panose="020B0604020202020204"/>
            <a:ea typeface="宋体" panose="02010600030101010101" pitchFamily="2" charset="-122"/>
            <a:cs typeface="+mn-cs"/>
          </a:endParaRPr>
        </a:p>
      </dsp:txBody>
      <dsp:txXfrm>
        <a:off x="3184578" y="1579204"/>
        <a:ext cx="1315669" cy="657834"/>
      </dsp:txXfrm>
    </dsp:sp>
    <dsp:sp modelId="{A3C36DE9-BEA5-4B59-A3AB-76DC508C774C}">
      <dsp:nvSpPr>
        <dsp:cNvPr id="0" name=""/>
        <dsp:cNvSpPr/>
      </dsp:nvSpPr>
      <dsp:spPr>
        <a:xfrm>
          <a:off x="656" y="2513329"/>
          <a:ext cx="1315669" cy="65783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TextView </a:t>
          </a:r>
          <a:endParaRPr lang="zh-CN" altLang="en-US" sz="19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656" y="2513329"/>
        <a:ext cx="1315669" cy="657834"/>
      </dsp:txXfrm>
    </dsp:sp>
    <dsp:sp modelId="{0E0FA0A4-57FB-4065-B50A-9073DB87CC2C}">
      <dsp:nvSpPr>
        <dsp:cNvPr id="0" name=""/>
        <dsp:cNvSpPr/>
      </dsp:nvSpPr>
      <dsp:spPr>
        <a:xfrm>
          <a:off x="1592617" y="2513329"/>
          <a:ext cx="1315669" cy="65783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EditText</a:t>
          </a:r>
          <a:endParaRPr lang="zh-CN" altLang="en-US" sz="19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1592617" y="2513329"/>
        <a:ext cx="1315669" cy="657834"/>
      </dsp:txXfrm>
    </dsp:sp>
    <dsp:sp modelId="{DB765A00-83C2-4537-A61F-C5B9BCFA2B22}">
      <dsp:nvSpPr>
        <dsp:cNvPr id="0" name=""/>
        <dsp:cNvSpPr/>
      </dsp:nvSpPr>
      <dsp:spPr>
        <a:xfrm>
          <a:off x="3184578" y="2513329"/>
          <a:ext cx="1315669" cy="65783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Button</a:t>
          </a:r>
          <a:endParaRPr lang="zh-CN" altLang="en-US" sz="19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184578" y="2513329"/>
        <a:ext cx="1315669" cy="657834"/>
      </dsp:txXfrm>
    </dsp:sp>
    <dsp:sp modelId="{FA373050-C0A5-4BF2-B51C-5A0C128F33E3}">
      <dsp:nvSpPr>
        <dsp:cNvPr id="0" name=""/>
        <dsp:cNvSpPr/>
      </dsp:nvSpPr>
      <dsp:spPr>
        <a:xfrm>
          <a:off x="4776538" y="2513329"/>
          <a:ext cx="1315669" cy="65783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RadioButton</a:t>
          </a:r>
          <a:endParaRPr lang="zh-CN" altLang="en-US" sz="19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4776538" y="2513329"/>
        <a:ext cx="1315669" cy="657834"/>
      </dsp:txXfrm>
    </dsp:sp>
    <dsp:sp modelId="{8BFDD105-0374-45E7-96C6-87161DAD21CF}">
      <dsp:nvSpPr>
        <dsp:cNvPr id="0" name=""/>
        <dsp:cNvSpPr/>
      </dsp:nvSpPr>
      <dsp:spPr>
        <a:xfrm>
          <a:off x="6368499" y="2513329"/>
          <a:ext cx="1315669" cy="65783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ImageView</a:t>
          </a:r>
          <a:endParaRPr lang="zh-CN" altLang="en-US" sz="19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6368499" y="2513329"/>
        <a:ext cx="1315669" cy="65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E7D4E-568E-4A00-8284-8D7D9C58714C}">
      <dsp:nvSpPr>
        <dsp:cNvPr id="0" name=""/>
        <dsp:cNvSpPr/>
      </dsp:nvSpPr>
      <dsp:spPr>
        <a:xfrm>
          <a:off x="0" y="305827"/>
          <a:ext cx="229617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CF8D4-9708-4B0B-8296-F2D6CF62416C}">
      <dsp:nvSpPr>
        <dsp:cNvPr id="0" name=""/>
        <dsp:cNvSpPr/>
      </dsp:nvSpPr>
      <dsp:spPr>
        <a:xfrm>
          <a:off x="114808" y="25387"/>
          <a:ext cx="160731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53" tIns="0" rIns="60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>
              <a:latin typeface="Arial" panose="020B0604020202020204"/>
              <a:ea typeface="宋体" panose="02010600030101010101" pitchFamily="2" charset="-122"/>
              <a:cs typeface="+mn-cs"/>
            </a:rPr>
            <a:t>普通对话框</a:t>
          </a:r>
          <a:endParaRPr lang="zh-CN" altLang="en-US" sz="1900" kern="1200" dirty="0">
            <a:latin typeface="Arial" panose="020B0604020202020204"/>
            <a:ea typeface="宋体" panose="02010600030101010101" pitchFamily="2" charset="-122"/>
            <a:cs typeface="+mn-cs"/>
          </a:endParaRPr>
        </a:p>
      </dsp:txBody>
      <dsp:txXfrm>
        <a:off x="142188" y="52767"/>
        <a:ext cx="1552559" cy="506120"/>
      </dsp:txXfrm>
    </dsp:sp>
    <dsp:sp modelId="{BB8BA1D0-DFA6-4F30-BFB8-326DABEEB530}">
      <dsp:nvSpPr>
        <dsp:cNvPr id="0" name=""/>
        <dsp:cNvSpPr/>
      </dsp:nvSpPr>
      <dsp:spPr>
        <a:xfrm>
          <a:off x="0" y="1167668"/>
          <a:ext cx="229617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05218-AB6C-4B44-B5A9-95A92F764786}">
      <dsp:nvSpPr>
        <dsp:cNvPr id="0" name=""/>
        <dsp:cNvSpPr/>
      </dsp:nvSpPr>
      <dsp:spPr>
        <a:xfrm>
          <a:off x="114808" y="887227"/>
          <a:ext cx="160731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53" tIns="0" rIns="60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>
              <a:latin typeface="Arial" panose="020B0604020202020204"/>
              <a:ea typeface="宋体" panose="02010600030101010101" pitchFamily="2" charset="-122"/>
              <a:cs typeface="+mn-cs"/>
            </a:rPr>
            <a:t>单选对话框</a:t>
          </a:r>
          <a:endParaRPr lang="zh-CN" altLang="en-US" sz="1900" kern="1200" dirty="0">
            <a:latin typeface="Arial" panose="020B0604020202020204"/>
            <a:ea typeface="宋体" panose="02010600030101010101" pitchFamily="2" charset="-122"/>
            <a:cs typeface="+mn-cs"/>
          </a:endParaRPr>
        </a:p>
      </dsp:txBody>
      <dsp:txXfrm>
        <a:off x="142188" y="914607"/>
        <a:ext cx="1552559" cy="506120"/>
      </dsp:txXfrm>
    </dsp:sp>
    <dsp:sp modelId="{30AC52B2-BBE2-449B-AC68-32F4D62D7733}">
      <dsp:nvSpPr>
        <dsp:cNvPr id="0" name=""/>
        <dsp:cNvSpPr/>
      </dsp:nvSpPr>
      <dsp:spPr>
        <a:xfrm>
          <a:off x="0" y="2029508"/>
          <a:ext cx="229617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FD54C-493B-42EA-9F5F-F1629E1130D4}">
      <dsp:nvSpPr>
        <dsp:cNvPr id="0" name=""/>
        <dsp:cNvSpPr/>
      </dsp:nvSpPr>
      <dsp:spPr>
        <a:xfrm>
          <a:off x="114808" y="1749068"/>
          <a:ext cx="160731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53" tIns="0" rIns="60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>
              <a:latin typeface="Arial" panose="020B0604020202020204"/>
              <a:ea typeface="宋体" panose="02010600030101010101" pitchFamily="2" charset="-122"/>
              <a:cs typeface="+mn-cs"/>
            </a:rPr>
            <a:t>多选对话框</a:t>
          </a:r>
          <a:endParaRPr lang="zh-CN" altLang="en-US" sz="1900" kern="1200" dirty="0">
            <a:latin typeface="Arial" panose="020B0604020202020204"/>
            <a:ea typeface="宋体" panose="02010600030101010101" pitchFamily="2" charset="-122"/>
            <a:cs typeface="+mn-cs"/>
          </a:endParaRPr>
        </a:p>
      </dsp:txBody>
      <dsp:txXfrm>
        <a:off x="142188" y="1776448"/>
        <a:ext cx="1552559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E7D4E-568E-4A00-8284-8D7D9C58714C}">
      <dsp:nvSpPr>
        <dsp:cNvPr id="0" name=""/>
        <dsp:cNvSpPr/>
      </dsp:nvSpPr>
      <dsp:spPr>
        <a:xfrm>
          <a:off x="0" y="305827"/>
          <a:ext cx="248581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CF8D4-9708-4B0B-8296-F2D6CF62416C}">
      <dsp:nvSpPr>
        <dsp:cNvPr id="0" name=""/>
        <dsp:cNvSpPr/>
      </dsp:nvSpPr>
      <dsp:spPr>
        <a:xfrm>
          <a:off x="124290" y="25387"/>
          <a:ext cx="174006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70" tIns="0" rIns="657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>
              <a:latin typeface="Arial" panose="020B0604020202020204"/>
              <a:ea typeface="宋体" panose="02010600030101010101" pitchFamily="2" charset="-122"/>
              <a:cs typeface="+mn-cs"/>
            </a:rPr>
            <a:t>进度条对话框</a:t>
          </a:r>
          <a:endParaRPr lang="zh-CN" altLang="en-US" sz="1900" kern="1200" dirty="0">
            <a:latin typeface="Arial" panose="020B0604020202020204"/>
            <a:ea typeface="宋体" panose="02010600030101010101" pitchFamily="2" charset="-122"/>
            <a:cs typeface="+mn-cs"/>
          </a:endParaRPr>
        </a:p>
      </dsp:txBody>
      <dsp:txXfrm>
        <a:off x="151670" y="52767"/>
        <a:ext cx="1685309" cy="506120"/>
      </dsp:txXfrm>
    </dsp:sp>
    <dsp:sp modelId="{BB8BA1D0-DFA6-4F30-BFB8-326DABEEB530}">
      <dsp:nvSpPr>
        <dsp:cNvPr id="0" name=""/>
        <dsp:cNvSpPr/>
      </dsp:nvSpPr>
      <dsp:spPr>
        <a:xfrm>
          <a:off x="0" y="1167668"/>
          <a:ext cx="248581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05218-AB6C-4B44-B5A9-95A92F764786}">
      <dsp:nvSpPr>
        <dsp:cNvPr id="0" name=""/>
        <dsp:cNvSpPr/>
      </dsp:nvSpPr>
      <dsp:spPr>
        <a:xfrm>
          <a:off x="124290" y="887227"/>
          <a:ext cx="174006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70" tIns="0" rIns="657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>
              <a:latin typeface="Arial" panose="020B0604020202020204"/>
              <a:ea typeface="宋体" panose="02010600030101010101" pitchFamily="2" charset="-122"/>
              <a:cs typeface="+mn-cs"/>
            </a:rPr>
            <a:t>消息对话框</a:t>
          </a:r>
          <a:endParaRPr lang="zh-CN" altLang="en-US" sz="1900" kern="1200" dirty="0">
            <a:latin typeface="Arial" panose="020B0604020202020204"/>
            <a:ea typeface="宋体" panose="02010600030101010101" pitchFamily="2" charset="-122"/>
            <a:cs typeface="+mn-cs"/>
          </a:endParaRPr>
        </a:p>
      </dsp:txBody>
      <dsp:txXfrm>
        <a:off x="151670" y="914607"/>
        <a:ext cx="1685309" cy="506120"/>
      </dsp:txXfrm>
    </dsp:sp>
    <dsp:sp modelId="{30AC52B2-BBE2-449B-AC68-32F4D62D7733}">
      <dsp:nvSpPr>
        <dsp:cNvPr id="0" name=""/>
        <dsp:cNvSpPr/>
      </dsp:nvSpPr>
      <dsp:spPr>
        <a:xfrm>
          <a:off x="0" y="2029508"/>
          <a:ext cx="248581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FD54C-493B-42EA-9F5F-F1629E1130D4}">
      <dsp:nvSpPr>
        <dsp:cNvPr id="0" name=""/>
        <dsp:cNvSpPr/>
      </dsp:nvSpPr>
      <dsp:spPr>
        <a:xfrm>
          <a:off x="124290" y="1749068"/>
          <a:ext cx="174006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70" tIns="0" rIns="657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>
              <a:latin typeface="Arial" panose="020B0604020202020204"/>
              <a:ea typeface="宋体" panose="02010600030101010101" pitchFamily="2" charset="-122"/>
              <a:cs typeface="+mn-cs"/>
            </a:rPr>
            <a:t>自定义对话框</a:t>
          </a:r>
          <a:endParaRPr lang="zh-CN" altLang="en-US" sz="1900" kern="1200" dirty="0">
            <a:latin typeface="Arial" panose="020B0604020202020204"/>
            <a:ea typeface="宋体" panose="02010600030101010101" pitchFamily="2" charset="-122"/>
            <a:cs typeface="+mn-cs"/>
          </a:endParaRPr>
        </a:p>
      </dsp:txBody>
      <dsp:txXfrm>
        <a:off x="151670" y="1776448"/>
        <a:ext cx="168530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DBC26-7A6F-4C4A-9DCE-7B7BA1D58F8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88012-3F03-408F-BE43-204683D73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7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3.xml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9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3.xml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smtClean="0"/>
              <a:t>Android</a:t>
            </a:r>
            <a:r>
              <a:rPr lang="zh-CN" altLang="en-US" sz="4000" b="1" smtClean="0"/>
              <a:t>移动开发基础案例教程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2392" y="393347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第</a:t>
            </a:r>
            <a:r>
              <a:rPr lang="en-US" altLang="zh-CN" sz="3200" b="1" smtClean="0"/>
              <a:t>2</a:t>
            </a:r>
            <a:r>
              <a:rPr lang="zh-CN" altLang="en-US" sz="3200" b="1" smtClean="0"/>
              <a:t>章 </a:t>
            </a:r>
            <a:r>
              <a:rPr lang="en-US" altLang="zh-CN" sz="3200" b="1" smtClean="0"/>
              <a:t>Android</a:t>
            </a:r>
            <a:r>
              <a:rPr lang="zh-CN" altLang="en-US" sz="3200" b="1" smtClean="0"/>
              <a:t> </a:t>
            </a:r>
            <a:r>
              <a:rPr lang="en-US" altLang="zh-CN" sz="3200" b="1" smtClean="0"/>
              <a:t>UI</a:t>
            </a:r>
            <a:r>
              <a:rPr lang="zh-CN" altLang="en-US" sz="3200" b="1" smtClean="0"/>
              <a:t>开发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25130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常用对话框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程序调试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布局的类型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常用控件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9686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25732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线性布局</a:t>
            </a: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1556792"/>
            <a:ext cx="797560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线性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布局（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）主要以水平或垂直方式来显示界面中的控件。当控件水平排列时，显示顺序依次为从左到右，当控件垂直排列时，显示顺序依次为从上到下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2.2.1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线性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628800"/>
            <a:ext cx="8102600" cy="396044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401341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orientation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831850" y="1988840"/>
            <a:ext cx="7700590" cy="223224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xmlns:android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schemas.android.com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/res/android"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 orientation ="vertical"&gt;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01126" y="3325282"/>
            <a:ext cx="3581020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2.2.1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线性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折角形 9"/>
          <p:cNvSpPr/>
          <p:nvPr/>
        </p:nvSpPr>
        <p:spPr>
          <a:xfrm>
            <a:off x="660400" y="1483696"/>
            <a:ext cx="7786688" cy="12954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当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控件水平排列时，控件属性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layout_width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只能设置为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wrap_content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（包裹内容让当前控件根据控件内容大小自动伸缩），否则其余控件会被挤出屏幕右侧不显示。同理，如果控件垂直排列也会出现同样情况。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660400" y="2910626"/>
            <a:ext cx="7786688" cy="129540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       当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控件水平排列时，如果控件未占满一行，会留有空白区域，这样既不美观又浪费空间。此时，可以利用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layout_weight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属性解决这个问题，该属性被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称为权重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，通过比例调整布局中所有控件的大小。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400" y="4332123"/>
            <a:ext cx="7796213" cy="170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&lt;Button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android:layout_width="0dp"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android:layout_height="wrap_content"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 layout_weight ="2"/&gt;</a:t>
            </a:r>
          </a:p>
        </p:txBody>
      </p:sp>
      <p:sp>
        <p:nvSpPr>
          <p:cNvPr id="14" name="圆角矩形标注 13"/>
          <p:cNvSpPr/>
          <p:nvPr/>
        </p:nvSpPr>
        <p:spPr bwMode="auto">
          <a:xfrm>
            <a:off x="696913" y="6237560"/>
            <a:ext cx="7750175" cy="431800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accent2"/>
                </a:solidFill>
              </a:rPr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注意：当控件使用权重属性时，布局宽度属性值通常设置为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19672" y="404664"/>
            <a:ext cx="597666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2.2.1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线性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注意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事项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412776"/>
            <a:ext cx="8102600" cy="36004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012160" y="114587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481013" y="2636887"/>
            <a:ext cx="797560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相对布局（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RelativeLayout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）是通过相对定位的方式指定控件位置，即以其它控件或父容器为参照物，摆放控件位置。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在设计相对布局时要遵循控件之间的依赖关系，后放入控件的位置依赖于先放入的控件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19672" y="404664"/>
            <a:ext cx="597666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2.2.2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相对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68760"/>
            <a:ext cx="8102600" cy="446444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40152" y="96629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495005" y="1417000"/>
            <a:ext cx="7848872" cy="259228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RelativeLayout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xmlns:android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schemas.android.com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/res/android"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match_parent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match_parent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android:paddingBottom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20dp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RelativeLayout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6326067" y="4384297"/>
            <a:ext cx="1080121" cy="489087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998" y="2713144"/>
            <a:ext cx="1800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6811611" y="3794596"/>
            <a:ext cx="431557" cy="200055"/>
          </a:xfrm>
          <a:prstGeom prst="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7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6419548" y="3996684"/>
            <a:ext cx="1164105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none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5" name="矩形 14"/>
          <p:cNvSpPr/>
          <p:nvPr/>
        </p:nvSpPr>
        <p:spPr>
          <a:xfrm>
            <a:off x="6380051" y="4384048"/>
            <a:ext cx="431557" cy="200055"/>
          </a:xfrm>
          <a:prstGeom prst="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7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lang="en-US" altLang="zh-CN" sz="7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7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1983" y="5252288"/>
            <a:ext cx="431557" cy="200055"/>
          </a:xfrm>
          <a:prstGeom prst="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7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lang="en-US" altLang="zh-CN" sz="7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7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172048" y="4584103"/>
            <a:ext cx="1415877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none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>
            <a:off x="6032741" y="5459025"/>
            <a:ext cx="994648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none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>
            <a:off x="7168375" y="4007442"/>
            <a:ext cx="0" cy="587419"/>
          </a:xfrm>
          <a:prstGeom prst="straightConnector1">
            <a:avLst/>
          </a:prstGeom>
          <a:noFill/>
          <a:ln w="15875" cap="flat" cmpd="sng" algn="ctr">
            <a:solidFill>
              <a:srgbClr val="006BA9"/>
            </a:solidFill>
            <a:prstDash val="solid"/>
            <a:round/>
            <a:headEnd type="arrow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6525519" y="5441585"/>
            <a:ext cx="0" cy="268975"/>
          </a:xfrm>
          <a:prstGeom prst="straightConnector1">
            <a:avLst/>
          </a:prstGeom>
          <a:noFill/>
          <a:ln w="15875" cap="flat" cmpd="sng" algn="ctr">
            <a:solidFill>
              <a:srgbClr val="006BA9"/>
            </a:solidFill>
            <a:prstDash val="solid"/>
            <a:round/>
            <a:headEnd type="arrow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7127643" y="4185981"/>
            <a:ext cx="574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100dp</a:t>
            </a:r>
            <a:endParaRPr lang="zh-CN" altLang="en-US" sz="900"/>
          </a:p>
        </p:txBody>
      </p:sp>
      <p:sp>
        <p:nvSpPr>
          <p:cNvPr id="24" name="TextBox 23"/>
          <p:cNvSpPr txBox="1"/>
          <p:nvPr/>
        </p:nvSpPr>
        <p:spPr>
          <a:xfrm>
            <a:off x="6528248" y="5464809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20dp</a:t>
            </a:r>
            <a:endParaRPr lang="zh-CN" altLang="en-US" sz="900"/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19672" y="404664"/>
            <a:ext cx="597666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2.2.2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相对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66725" y="1572215"/>
          <a:ext cx="8229600" cy="47371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07803"/>
                <a:gridCol w="5021797"/>
              </a:tblGrid>
              <a:tr h="45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/>
                        <a:t>控件属性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android:layout_centerInParent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设置当前控件位于父布局的中央位置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android:layout_centerVertical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设置当前控件位于父布局的垂直居中位置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android:layout_centerHorizontal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设置当前控件位于父控件的水平居中位置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android:layout_above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设置当前控件位于某控件上方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android:layout_below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设置当前控件位于某控件下方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android:layout_toLeftOf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kern="1200" dirty="0" smtClean="0">
                          <a:effectLst/>
                        </a:rPr>
                        <a:t>设置当前控件位于某控件左侧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android:layout_alignParentTop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kern="1200" dirty="0" smtClean="0">
                          <a:effectLst/>
                        </a:rPr>
                        <a:t>设置当前控件停靠于布局顶端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android:layout_alignParentLeft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kern="1200" dirty="0" smtClean="0">
                          <a:effectLst/>
                        </a:rPr>
                        <a:t>设置当前控件停靠于布局左侧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android:layout_alignParentRight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设置当前控件停靠于布局右侧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android:layout_alignParentBottom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设置当前控件停靠于布局底端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android:layout_alignTop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设置当前控件的上边界与某控件的上边界对齐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android:layout_alignBottom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设置当前控件的下边界与某控件的下边界对齐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android:layout_alignLeft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设置当前控件的左边界与某控件的左边界对齐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android:layout_alignRight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设置当前控件的右边界与某控件的右边界对齐</a:t>
                      </a:r>
                      <a:endParaRPr lang="en-US" altLang="zh-CN" sz="1400" dirty="0" smtClean="0"/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19672" y="404664"/>
            <a:ext cx="669674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2.2.2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相对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控件位置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属性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6725" y="2671763"/>
          <a:ext cx="8229600" cy="16891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07803"/>
                <a:gridCol w="5021797"/>
              </a:tblGrid>
              <a:tr h="451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/>
                        <a:t>控件属性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2" marB="45712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2" marB="45712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android:layout_marginTop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2" marB="45712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设置当前控件上边界与某控件的距离</a:t>
                      </a:r>
                      <a:endParaRPr lang="en-US" altLang="zh-CN" sz="1400" dirty="0" smtClean="0"/>
                    </a:p>
                  </a:txBody>
                  <a:tcPr marL="91432" marR="91432" marT="45712" marB="45712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android:layout_marginBottom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2" marB="45712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设置当前控件底边界与某控件的距离</a:t>
                      </a:r>
                      <a:endParaRPr lang="en-US" altLang="zh-CN" sz="1400" dirty="0" smtClean="0"/>
                    </a:p>
                  </a:txBody>
                  <a:tcPr marL="91432" marR="91432" marT="45712" marB="45712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android:layout_marginLeft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2" marB="45712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设置当前控件左边界与某控件的距离</a:t>
                      </a:r>
                      <a:endParaRPr lang="en-US" altLang="zh-CN" sz="1400" dirty="0" smtClean="0"/>
                    </a:p>
                  </a:txBody>
                  <a:tcPr marL="91432" marR="91432" marT="45712" marB="45712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android:layout_marginRight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2" marB="45712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设置当前控件右边界与某控件的距离</a:t>
                      </a:r>
                      <a:endParaRPr lang="en-US" altLang="zh-CN" sz="1400" dirty="0" smtClean="0"/>
                    </a:p>
                  </a:txBody>
                  <a:tcPr marL="91432" marR="91432" marT="45712" marB="45712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19672" y="404664"/>
            <a:ext cx="669674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2.2.2  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相对布局</a:t>
            </a:r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控件位置属性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6725" y="2665413"/>
          <a:ext cx="8229600" cy="19939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07803"/>
                <a:gridCol w="5021797"/>
              </a:tblGrid>
              <a:tr h="4512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/>
                        <a:t>控件属性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2" marB="45712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2" marB="45712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android:paddingTop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2" marB="45712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设置布局顶部内边距的距离</a:t>
                      </a:r>
                      <a:endParaRPr lang="en-US" altLang="zh-CN" sz="1400" dirty="0" smtClean="0"/>
                    </a:p>
                  </a:txBody>
                  <a:tcPr marL="91432" marR="91432" marT="45712" marB="45712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android:paddingBottom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2" marB="45712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设置布局底部内边距的距离 </a:t>
                      </a:r>
                      <a:endParaRPr lang="en-US" altLang="zh-CN" sz="1400" dirty="0" smtClean="0"/>
                    </a:p>
                  </a:txBody>
                  <a:tcPr marL="91432" marR="91432" marT="45712" marB="45712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android:paddingLeft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2" marB="45712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设置布局左边内边距的距离</a:t>
                      </a:r>
                      <a:endParaRPr lang="en-US" altLang="zh-CN" sz="1400" dirty="0" smtClean="0"/>
                    </a:p>
                  </a:txBody>
                  <a:tcPr marL="91432" marR="91432" marT="45712" marB="45712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android:paddingRight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2" marB="45712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设置布局右边内边距的距离</a:t>
                      </a:r>
                      <a:endParaRPr lang="en-US" altLang="zh-CN" sz="1400" dirty="0" smtClean="0"/>
                    </a:p>
                  </a:txBody>
                  <a:tcPr marL="91432" marR="91432" marT="45712" marB="45712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android:padding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2" marB="45712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设置布局四周内边距的距离</a:t>
                      </a:r>
                      <a:endParaRPr lang="en-US" altLang="zh-CN" sz="1400" dirty="0" smtClean="0"/>
                    </a:p>
                  </a:txBody>
                  <a:tcPr marL="91432" marR="91432" marT="45712" marB="45712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2.2.2  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相对布局</a:t>
            </a:r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控件内边距属性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124744"/>
            <a:ext cx="8102600" cy="504056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96136" y="96629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常用单位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1916832"/>
            <a:ext cx="797560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为了让程序拥有更好的屏幕适配能力，在指定控件和布局宽高时应尽量避免将控件宽高设置为固定值。但特殊情况下，需要使用指定宽高值时，可以选择使用以下四种单位：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：像素，即在屏幕中可以显示最小元素单位。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：磅数，一磅等于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1/72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英寸，一般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会作为字体的单位来显示。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：基于屏幕密度的抽象单位。不同设备有不同的显示效果，根据设备分辨率的不同来确定控件的尺寸。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：可伸缩像素，采用与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相同的设计理念，推荐设置文字大小时使用。</a:t>
            </a: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2.2.2  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相对布局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03970"/>
            <a:ext cx="8102600" cy="330515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24128" y="96629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帧布局</a:t>
            </a: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1935584"/>
            <a:ext cx="7975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帧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布局（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FrameLayout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）为每个加入其中的控件创建一个空白区域（称为一帧，每个控件占据一帧）。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所有控件都默认显示在屏幕左上角，按照先后放入的顺序重叠摆放。帧布局的大小由内部最大控件的</a:t>
            </a:r>
            <a:r>
              <a:rPr lang="zh-CN" altLang="en-US" sz="2000" dirty="0" smtClean="0"/>
              <a:t>决定</a:t>
            </a:r>
            <a:r>
              <a:rPr lang="zh-CN" altLang="en-US" sz="1800" dirty="0" smtClean="0"/>
              <a:t>。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2.2.3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帧布局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srgbClr val="000000"/>
                </a:solidFill>
              </a:rPr>
              <a:t>简要说明</a:t>
            </a:r>
            <a:r>
              <a:rPr lang="en-US" altLang="zh-CN" sz="2400" dirty="0">
                <a:solidFill>
                  <a:srgbClr val="000000"/>
                </a:solidFill>
              </a:rPr>
              <a:t>Android</a:t>
            </a:r>
            <a:r>
              <a:rPr lang="zh-CN" altLang="en-US" sz="2400" dirty="0">
                <a:solidFill>
                  <a:srgbClr val="000000"/>
                </a:solidFill>
              </a:rPr>
              <a:t>体系结构中每个层次的</a:t>
            </a:r>
            <a:r>
              <a:rPr lang="zh-CN" altLang="en-US" sz="2400" dirty="0" smtClean="0">
                <a:solidFill>
                  <a:srgbClr val="000000"/>
                </a:solidFill>
              </a:rPr>
              <a:t>功能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srgbClr val="000000"/>
                </a:solidFill>
              </a:rPr>
              <a:t>简要说明模拟器的创建</a:t>
            </a:r>
            <a:r>
              <a:rPr lang="zh-CN" altLang="en-US" sz="2400" dirty="0" smtClean="0">
                <a:solidFill>
                  <a:srgbClr val="000000"/>
                </a:solidFill>
              </a:rPr>
              <a:t>过程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93141" y="1277351"/>
            <a:ext cx="7796213" cy="258532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&lt;FrameLayout xmlns:android="http://schemas.android.com/apk/res/android"</a:t>
            </a:r>
          </a:p>
          <a:p>
            <a:r>
              <a:rPr lang="en-US" altLang="zh-CN" dirty="0"/>
              <a:t>        android:layout_width="match_parent"</a:t>
            </a:r>
          </a:p>
          <a:p>
            <a:r>
              <a:rPr lang="en-US" altLang="zh-CN" dirty="0"/>
              <a:t>        android:layout_height="match_parent"</a:t>
            </a:r>
          </a:p>
          <a:p>
            <a:r>
              <a:rPr lang="en-US" altLang="zh-CN" dirty="0"/>
              <a:t>        android:foreground="@mipmap/ic_launcher"</a:t>
            </a:r>
          </a:p>
          <a:p>
            <a:r>
              <a:rPr lang="en-US" altLang="zh-CN" dirty="0"/>
              <a:t>        android:foregroundGravity="left" &gt;</a:t>
            </a:r>
          </a:p>
          <a:p>
            <a:r>
              <a:rPr lang="en-US" altLang="zh-CN" dirty="0"/>
              <a:t>    &lt;/FrameLayout&gt;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29" y="3112367"/>
            <a:ext cx="1800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矩形 31"/>
          <p:cNvSpPr/>
          <p:nvPr/>
        </p:nvSpPr>
        <p:spPr>
          <a:xfrm>
            <a:off x="6490188" y="3777565"/>
            <a:ext cx="1429071" cy="1384995"/>
          </a:xfrm>
          <a:prstGeom prst="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95186" y="3777565"/>
            <a:ext cx="844432" cy="769441"/>
          </a:xfrm>
          <a:prstGeom prst="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按钮</a:t>
            </a:r>
            <a:r>
              <a:rPr kumimoji="0" lang="en-US" altLang="zh-CN" sz="11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2</a:t>
            </a:r>
            <a:endParaRPr kumimoji="0" lang="en-US" altLang="zh-CN" sz="11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4" name="Picture 2" descr="C:\Users\admin\Desktop\ic_laun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14" y="3797107"/>
            <a:ext cx="458117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2.2.3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帧布局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2" grpId="0" animBg="1"/>
      <p:bldP spid="32" grpId="1" animBg="1"/>
      <p:bldP spid="33" grpId="0" animBg="1"/>
      <p:bldP spid="3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68963"/>
            <a:ext cx="8102600" cy="432027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317230" y="96253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表格布局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2439640"/>
            <a:ext cx="7975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表格布局（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TableLayout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）是以表格形式排列控件的，通过行和列将界面划分为多个单元格，每个单元格都可以添加控件。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表格布局需要和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TableRow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配合使用，每一行都由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TableRow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对象组成，因此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TableRow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的数量决定表格的行数。而表格的列数是由包含最多控件的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TableRow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决定的，例如第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TableRow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有两个控件，第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TableRow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有三个控件，则表格列数为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/>
              <a:t>。</a:t>
            </a: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2.2.4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表格布局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60400" y="1412776"/>
            <a:ext cx="7796213" cy="507841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&lt;TableLayout xmlns:android="http://schemas.android.com/apk/res/android"</a:t>
            </a:r>
          </a:p>
          <a:p>
            <a:r>
              <a:rPr lang="en-US" altLang="zh-CN" dirty="0"/>
              <a:t>        android:layout_width="wrap_content"</a:t>
            </a:r>
          </a:p>
          <a:p>
            <a:r>
              <a:rPr lang="en-US" altLang="zh-CN" dirty="0"/>
              <a:t>        android:layout_height="wrap_content"</a:t>
            </a:r>
          </a:p>
          <a:p>
            <a:r>
              <a:rPr lang="en-US" altLang="zh-CN" dirty="0"/>
              <a:t>        android:stretchColumns="2"&gt;</a:t>
            </a:r>
          </a:p>
          <a:p>
            <a:r>
              <a:rPr lang="en-US" altLang="zh-CN" dirty="0"/>
              <a:t>        &lt;TableRow&gt;</a:t>
            </a:r>
          </a:p>
          <a:p>
            <a:r>
              <a:rPr lang="en-US" altLang="zh-CN" dirty="0"/>
              <a:t>            &lt;Button</a:t>
            </a:r>
          </a:p>
          <a:p>
            <a:r>
              <a:rPr lang="en-US" altLang="zh-CN" dirty="0"/>
              <a:t>                android:layout_width="wrap_content"</a:t>
            </a:r>
          </a:p>
          <a:p>
            <a:r>
              <a:rPr lang="en-US" altLang="zh-CN" dirty="0"/>
              <a:t>                android:layout_height="wrap_content"</a:t>
            </a:r>
          </a:p>
          <a:p>
            <a:r>
              <a:rPr lang="en-US" altLang="zh-CN" dirty="0"/>
              <a:t>                android:layout_column="0"</a:t>
            </a:r>
          </a:p>
          <a:p>
            <a:r>
              <a:rPr lang="en-US" altLang="zh-CN" dirty="0"/>
              <a:t>                android:text="</a:t>
            </a:r>
            <a:r>
              <a:rPr lang="zh-CN" altLang="en-US" dirty="0"/>
              <a:t>按钮</a:t>
            </a:r>
            <a:r>
              <a:rPr lang="en-US" altLang="zh-CN" dirty="0"/>
              <a:t>1" /&gt;</a:t>
            </a:r>
          </a:p>
          <a:p>
            <a:r>
              <a:rPr lang="en-US" altLang="zh-CN" dirty="0"/>
              <a:t>        &lt;/TableRow&gt;</a:t>
            </a:r>
          </a:p>
          <a:p>
            <a:r>
              <a:rPr lang="en-US" altLang="zh-CN" dirty="0"/>
              <a:t>    &lt;/TableLayout&gt;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13" y="2611631"/>
            <a:ext cx="1800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6729862" y="3326006"/>
            <a:ext cx="431557" cy="200055"/>
          </a:xfrm>
          <a:prstGeom prst="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kumimoji="0" lang="en-US" altLang="zh-CN" sz="7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7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04451" y="3326006"/>
            <a:ext cx="431557" cy="200055"/>
          </a:xfrm>
          <a:prstGeom prst="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kumimoji="0" lang="en-US" altLang="zh-CN" sz="7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7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04451" y="3578604"/>
            <a:ext cx="431557" cy="200055"/>
          </a:xfrm>
          <a:prstGeom prst="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kumimoji="0" lang="en-US" altLang="zh-CN" sz="7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7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61012" y="3578604"/>
            <a:ext cx="637769" cy="200055"/>
          </a:xfrm>
          <a:prstGeom prst="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kumimoji="0" lang="en-US" altLang="zh-CN" sz="7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7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61012" y="3841813"/>
            <a:ext cx="637769" cy="200055"/>
          </a:xfrm>
          <a:prstGeom prst="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按钮</a:t>
            </a:r>
            <a:r>
              <a:rPr kumimoji="0" lang="en-US" altLang="zh-CN" sz="7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7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2.2.4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表格布局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613150" y="1564257"/>
            <a:ext cx="157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表格布局属性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3400" y="2116707"/>
          <a:ext cx="8229600" cy="13843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07803"/>
                <a:gridCol w="5021797"/>
              </a:tblGrid>
              <a:tr h="45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/>
                        <a:t>布局属性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1" marB="45711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1" marB="45711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android:stretchColumns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1" marB="45711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设置该列被拉伸</a:t>
                      </a:r>
                      <a:endParaRPr lang="en-US" altLang="zh-CN" sz="1400" dirty="0" smtClean="0"/>
                    </a:p>
                  </a:txBody>
                  <a:tcPr marL="91432" marR="91432" marT="45711" marB="45711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android:shrinkColumns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1" marB="45711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设置该列被收缩</a:t>
                      </a:r>
                      <a:endParaRPr lang="en-US" altLang="zh-CN" sz="1400" dirty="0" smtClean="0"/>
                    </a:p>
                  </a:txBody>
                  <a:tcPr marL="91432" marR="91432" marT="45711" marB="45711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android:collapseColumns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1" marB="45711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设置该列被隐藏</a:t>
                      </a:r>
                      <a:endParaRPr lang="en-US" altLang="zh-CN" sz="1400" dirty="0" smtClean="0"/>
                    </a:p>
                  </a:txBody>
                  <a:tcPr marL="91432" marR="91432" marT="45711" marB="45711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464991" y="4032250"/>
            <a:ext cx="2043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表格布局控件属性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3400" y="4595813"/>
          <a:ext cx="8229600" cy="10795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07803"/>
                <a:gridCol w="5021797"/>
              </a:tblGrid>
              <a:tr h="4511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/>
                        <a:t>控件属性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android:layout_column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设置该单元显示位置</a:t>
                      </a:r>
                      <a:endParaRPr lang="en-US" altLang="zh-CN" sz="1400" dirty="0" smtClean="0"/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android:layout_span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设置该单元格占据几行，默认为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行</a:t>
                      </a:r>
                      <a:endParaRPr lang="en-US" altLang="zh-CN" sz="1400" dirty="0" smtClean="0"/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2.2.4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表格布局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3"/>
            <a:ext cx="8102600" cy="47525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1787683"/>
            <a:ext cx="7975600" cy="99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绝对布局（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AbsoluteLayout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）是通过指定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坐标来控制每一个控件位置的。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2.2.5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绝对布局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60400" y="1751930"/>
            <a:ext cx="7796213" cy="41973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  &lt;</a:t>
            </a:r>
            <a:r>
              <a:rPr lang="en-US" altLang="zh-CN" dirty="0"/>
              <a:t>AbsoluteLayout xmlns:android="http://schemas.android.com/apk/res/android"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android:layout_width</a:t>
            </a:r>
            <a:r>
              <a:rPr lang="en-US" altLang="zh-CN" dirty="0"/>
              <a:t>="match_parent"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android:layout_height</a:t>
            </a:r>
            <a:r>
              <a:rPr lang="en-US" altLang="zh-CN" dirty="0"/>
              <a:t>="match_parent"&gt;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&lt;</a:t>
            </a:r>
            <a:r>
              <a:rPr lang="en-US" altLang="zh-CN" dirty="0"/>
              <a:t>Button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android:layout_width</a:t>
            </a:r>
            <a:r>
              <a:rPr lang="en-US" altLang="zh-CN" dirty="0"/>
              <a:t>="wrap_content"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android:layout_height</a:t>
            </a:r>
            <a:r>
              <a:rPr lang="en-US" altLang="zh-CN" dirty="0"/>
              <a:t>="wrap_content"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android:layout_x</a:t>
            </a:r>
            <a:r>
              <a:rPr lang="en-US" altLang="zh-CN" dirty="0"/>
              <a:t>="50dp"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android:layout_y</a:t>
            </a:r>
            <a:r>
              <a:rPr lang="en-US" altLang="zh-CN" dirty="0"/>
              <a:t>="50dp"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android:text</a:t>
            </a:r>
            <a:r>
              <a:rPr lang="en-US" altLang="zh-CN" dirty="0"/>
              <a:t>="</a:t>
            </a:r>
            <a:r>
              <a:rPr lang="zh-CN" altLang="en-US" dirty="0"/>
              <a:t>按钮</a:t>
            </a:r>
            <a:r>
              <a:rPr lang="en-US" altLang="zh-CN" dirty="0"/>
              <a:t>1"/&gt;</a:t>
            </a:r>
          </a:p>
          <a:p>
            <a:r>
              <a:rPr lang="en-US" altLang="zh-CN" dirty="0" smtClean="0"/>
              <a:t>     &lt;/</a:t>
            </a:r>
            <a:r>
              <a:rPr lang="en-US" altLang="zh-CN" dirty="0"/>
              <a:t>AbsoluteLayout&gt;</a:t>
            </a:r>
          </a:p>
        </p:txBody>
      </p:sp>
      <p:sp>
        <p:nvSpPr>
          <p:cNvPr id="31" name="矩形 30"/>
          <p:cNvSpPr/>
          <p:nvPr/>
        </p:nvSpPr>
        <p:spPr>
          <a:xfrm>
            <a:off x="1331640" y="4325545"/>
            <a:ext cx="265588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054202" y="4509417"/>
            <a:ext cx="60325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>
          <a:xfrm>
            <a:off x="4743177" y="4280500"/>
            <a:ext cx="1508125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</a:t>
            </a:r>
          </a:p>
        </p:txBody>
      </p:sp>
      <p:sp>
        <p:nvSpPr>
          <p:cNvPr id="34" name="矩形 33"/>
          <p:cNvSpPr/>
          <p:nvPr/>
        </p:nvSpPr>
        <p:spPr>
          <a:xfrm>
            <a:off x="1331640" y="4746233"/>
            <a:ext cx="265588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4054202" y="4930105"/>
            <a:ext cx="60325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圆角矩形 35"/>
          <p:cNvSpPr/>
          <p:nvPr/>
        </p:nvSpPr>
        <p:spPr>
          <a:xfrm>
            <a:off x="4743177" y="4701505"/>
            <a:ext cx="1508125" cy="409575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设置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坐标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2.2.5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绝对布局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332834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.4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常见对话框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布局的创建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布局的类型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2.3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常用控件 </a:t>
            </a: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 bwMode="auto">
          <a:xfrm>
            <a:off x="481013" y="1620838"/>
            <a:ext cx="7975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smtClean="0"/>
              <a:t>控件是界面组成的主要元素，是与用户进行直接交互的。</a:t>
            </a:r>
            <a:endParaRPr lang="zh-CN" altLang="en-US" sz="1800" smtClean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771787" y="1105146"/>
          <a:ext cx="7684826" cy="4750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控件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分类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3"/>
            <a:ext cx="8102600" cy="47525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内容占位符 2"/>
          <p:cNvSpPr txBox="1"/>
          <p:nvPr/>
        </p:nvSpPr>
        <p:spPr bwMode="auto">
          <a:xfrm>
            <a:off x="481013" y="1791568"/>
            <a:ext cx="7975600" cy="11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是用于显示文字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的控件，可在代码中通过设置属性改变文字的大小、颜色</a:t>
            </a:r>
            <a:r>
              <a:rPr lang="zh-CN" altLang="en-US" sz="2000" dirty="0" smtClean="0"/>
              <a:t>、样式等功能。</a:t>
            </a:r>
            <a:endParaRPr lang="zh-CN" altLang="en-US" sz="1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36227" y="2749004"/>
            <a:ext cx="7796213" cy="34163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 smtClean="0"/>
              <a:t>     &lt;</a:t>
            </a:r>
            <a:r>
              <a:rPr lang="en-US" altLang="zh-CN" sz="1800" dirty="0"/>
              <a:t>TextView</a:t>
            </a:r>
          </a:p>
          <a:p>
            <a:r>
              <a:rPr lang="en-US" altLang="zh-CN" sz="1800" dirty="0"/>
              <a:t>        android:layout_width="match_parent"</a:t>
            </a:r>
          </a:p>
          <a:p>
            <a:r>
              <a:rPr lang="en-US" altLang="zh-CN" sz="1800" dirty="0"/>
              <a:t>        android:layout_height="wrap_content"</a:t>
            </a:r>
          </a:p>
          <a:p>
            <a:r>
              <a:rPr lang="en-US" altLang="zh-CN" sz="1800" dirty="0"/>
              <a:t>        android:text="Hello World! "         </a:t>
            </a:r>
          </a:p>
          <a:p>
            <a:r>
              <a:rPr lang="en-US" altLang="zh-CN" sz="1800" dirty="0"/>
              <a:t>        android:textColor="#000000"</a:t>
            </a:r>
          </a:p>
          <a:p>
            <a:r>
              <a:rPr lang="en-US" altLang="zh-CN" sz="1800" dirty="0"/>
              <a:t>        android:textSize="25sp"</a:t>
            </a:r>
          </a:p>
          <a:p>
            <a:r>
              <a:rPr lang="en-US" altLang="zh-CN" sz="1800" dirty="0"/>
              <a:t>        android:gravity="center"</a:t>
            </a:r>
          </a:p>
          <a:p>
            <a:r>
              <a:rPr lang="en-US" altLang="zh-CN" sz="1800" smtClean="0"/>
              <a:t>       </a:t>
            </a:r>
            <a:r>
              <a:rPr lang="en-US" altLang="zh-CN" sz="1800" dirty="0" smtClean="0"/>
              <a:t>/&gt;</a:t>
            </a:r>
            <a:endParaRPr lang="en-US" altLang="zh-CN" sz="1800" dirty="0"/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2.3.1  TextView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89654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EditView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481013" y="1700808"/>
            <a:ext cx="7975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继承自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，可以进行编辑操作，将用户信息传递给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程序。还可以为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控件设置监听器，用来测试用户输入的内容是否合法</a:t>
            </a:r>
            <a:r>
              <a:rPr lang="zh-CN" altLang="en-US" sz="2000" dirty="0" smtClean="0"/>
              <a:t>。</a:t>
            </a:r>
            <a:endParaRPr lang="zh-CN" altLang="en-US" sz="18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60400" y="3068960"/>
            <a:ext cx="7796213" cy="330993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    &lt;EditText</a:t>
            </a:r>
          </a:p>
          <a:p>
            <a:r>
              <a:rPr lang="en-US" altLang="zh-CN" sz="1600" dirty="0"/>
              <a:t>        android:layout_width="match_parent“</a:t>
            </a:r>
          </a:p>
          <a:p>
            <a:r>
              <a:rPr lang="en-US" altLang="zh-CN" sz="1600" dirty="0"/>
              <a:t>        android:layout_height="wrap_content“</a:t>
            </a:r>
          </a:p>
          <a:p>
            <a:r>
              <a:rPr lang="en-US" altLang="zh-CN" sz="1600" dirty="0"/>
              <a:t>        android:hint="</a:t>
            </a:r>
            <a:r>
              <a:rPr lang="zh-CN" altLang="en-US" sz="1600" dirty="0"/>
              <a:t>请输入姓名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    android:maxLines="2"</a:t>
            </a:r>
          </a:p>
          <a:p>
            <a:r>
              <a:rPr lang="en-US" altLang="zh-CN" sz="1600" dirty="0"/>
              <a:t>        android:textColor="#000000"</a:t>
            </a:r>
          </a:p>
          <a:p>
            <a:r>
              <a:rPr lang="en-US" altLang="zh-CN" sz="1600" dirty="0"/>
              <a:t>        android:textSize="20sp"</a:t>
            </a:r>
          </a:p>
          <a:p>
            <a:r>
              <a:rPr lang="en-US" altLang="zh-CN" sz="1600" dirty="0"/>
              <a:t>        android:textStyle="italic" </a:t>
            </a:r>
          </a:p>
          <a:p>
            <a:r>
              <a:rPr lang="en-US" altLang="zh-CN" sz="1600" smtClean="0"/>
              <a:t>        /&gt;</a:t>
            </a:r>
            <a:endParaRPr lang="en-US" altLang="zh-CN" sz="1600" dirty="0"/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2.3.2  EditView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>
                <a:solidFill>
                  <a:srgbClr val="000000"/>
                </a:solidFill>
              </a:rPr>
              <a:t>Android</a:t>
            </a:r>
            <a:r>
              <a:rPr lang="zh-CN" altLang="en-US" sz="2400" dirty="0">
                <a:solidFill>
                  <a:srgbClr val="000000"/>
                </a:solidFill>
              </a:rPr>
              <a:t>常用布局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>
                <a:solidFill>
                  <a:srgbClr val="000000"/>
                </a:solidFill>
              </a:rPr>
              <a:t>Android</a:t>
            </a:r>
            <a:r>
              <a:rPr lang="zh-CN" altLang="en-US" sz="2400" dirty="0">
                <a:solidFill>
                  <a:srgbClr val="000000"/>
                </a:solidFill>
              </a:rPr>
              <a:t>常用控件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03970"/>
            <a:ext cx="8102600" cy="510535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40152" y="96629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481013" y="1916832"/>
            <a:ext cx="7975600" cy="101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是按钮，</a:t>
            </a:r>
            <a:r>
              <a:rPr lang="zh-CN" altLang="en-US" sz="2000" dirty="0" smtClean="0"/>
              <a:t>是用于响应用户的一系列点击事件，使程序更加流畅和完整。</a:t>
            </a:r>
            <a:endParaRPr lang="zh-CN" altLang="en-US" sz="1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0400" y="2955032"/>
            <a:ext cx="7796213" cy="299424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 smtClean="0"/>
              <a:t>     &lt;</a:t>
            </a:r>
            <a:r>
              <a:rPr lang="en-US" altLang="zh-CN" sz="1800" dirty="0"/>
              <a:t>Button</a:t>
            </a:r>
          </a:p>
          <a:p>
            <a:r>
              <a:rPr lang="en-US" altLang="zh-CN" sz="1800" dirty="0"/>
              <a:t>        android:id="@+id/btn"</a:t>
            </a:r>
          </a:p>
          <a:p>
            <a:r>
              <a:rPr lang="en-US" altLang="zh-CN" sz="1800" dirty="0"/>
              <a:t>        android:text="</a:t>
            </a:r>
            <a:r>
              <a:rPr lang="zh-CN" altLang="en-US" sz="1800" dirty="0"/>
              <a:t>按钮</a:t>
            </a:r>
            <a:r>
              <a:rPr lang="en-US" altLang="zh-CN" sz="1800" dirty="0"/>
              <a:t>"</a:t>
            </a:r>
          </a:p>
          <a:p>
            <a:r>
              <a:rPr lang="en-US" altLang="zh-CN" sz="1800" dirty="0"/>
              <a:t>        android:layout_width="match_parent"</a:t>
            </a:r>
          </a:p>
          <a:p>
            <a:r>
              <a:rPr lang="en-US" altLang="zh-CN" sz="1800" dirty="0"/>
              <a:t>        android:layout_height="wrap_content"</a:t>
            </a:r>
          </a:p>
          <a:p>
            <a:r>
              <a:rPr lang="en-US" altLang="zh-CN" sz="1800" dirty="0"/>
              <a:t>        android:onClick="click"</a:t>
            </a:r>
          </a:p>
          <a:p>
            <a:r>
              <a:rPr lang="en-US" altLang="zh-CN" sz="1800" smtClean="0"/>
              <a:t>        /&gt;</a:t>
            </a:r>
            <a:endParaRPr lang="en-US" altLang="zh-CN" sz="1800" dirty="0"/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2.3.3  Button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03970"/>
            <a:ext cx="8102600" cy="510535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121009" y="923156"/>
            <a:ext cx="234270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事件实现方式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内容占位符 2"/>
          <p:cNvSpPr txBox="1"/>
          <p:nvPr/>
        </p:nvSpPr>
        <p:spPr bwMode="auto">
          <a:xfrm>
            <a:off x="481013" y="1988840"/>
            <a:ext cx="7975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指定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Button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onClick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属性方式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layout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文件中指定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onClick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然后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中实现这个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click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1600" y="2949277"/>
            <a:ext cx="7085013" cy="45807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android:onClick="click"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1600" y="3893840"/>
            <a:ext cx="7085013" cy="13398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public void click(View v){</a:t>
            </a:r>
          </a:p>
          <a:p>
            <a:r>
              <a:rPr lang="en-US" altLang="zh-CN" dirty="0"/>
              <a:t>        Log.i("</a:t>
            </a:r>
            <a:r>
              <a:rPr lang="zh-CN" altLang="en-US" dirty="0"/>
              <a:t>指定</a:t>
            </a:r>
            <a:r>
              <a:rPr lang="en-US" altLang="zh-CN" dirty="0"/>
              <a:t>onClick</a:t>
            </a:r>
            <a:r>
              <a:rPr lang="zh-CN" altLang="en-US" dirty="0"/>
              <a:t>属性方式</a:t>
            </a:r>
            <a:r>
              <a:rPr lang="en-US" altLang="zh-CN" dirty="0"/>
              <a:t>", "button  is clicked");</a:t>
            </a:r>
          </a:p>
          <a:p>
            <a:r>
              <a:rPr lang="en-US" altLang="zh-CN" dirty="0"/>
              <a:t>    }</a:t>
            </a:r>
          </a:p>
        </p:txBody>
      </p:sp>
      <p:sp>
        <p:nvSpPr>
          <p:cNvPr id="39" name="圆角矩形标注 38"/>
          <p:cNvSpPr/>
          <p:nvPr/>
        </p:nvSpPr>
        <p:spPr bwMode="auto">
          <a:xfrm>
            <a:off x="899592" y="5517232"/>
            <a:ext cx="7650163" cy="584200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中实现的方法名称要与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属性设置的名称一致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2.3.3  Button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124745"/>
            <a:ext cx="8102600" cy="518457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271480" y="939007"/>
            <a:ext cx="24147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事件实现方式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481013" y="1620838"/>
            <a:ext cx="7975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独立类方式</a:t>
            </a: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首先为按钮设置监听器：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onCreate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方法外实现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接口</a:t>
            </a: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2581275"/>
            <a:ext cx="7085013" cy="4572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btn.setOnClickListener(myListener);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3525838"/>
            <a:ext cx="7085013" cy="258603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onClickListener</a:t>
            </a:r>
            <a:r>
              <a:rPr lang="en-US" altLang="zh-CN" dirty="0" smtClean="0"/>
              <a:t> </a:t>
            </a:r>
            <a:r>
              <a:rPr lang="en-US" altLang="zh-CN" dirty="0"/>
              <a:t>myListener = new OnClickListener() {</a:t>
            </a:r>
          </a:p>
          <a:p>
            <a:r>
              <a:rPr lang="en-US" altLang="zh-CN" dirty="0"/>
              <a:t>        @Override</a:t>
            </a:r>
          </a:p>
          <a:p>
            <a:r>
              <a:rPr lang="en-US" altLang="zh-CN" dirty="0"/>
              <a:t>        public void onClick(View v) {</a:t>
            </a:r>
          </a:p>
          <a:p>
            <a:r>
              <a:rPr lang="en-US" altLang="zh-CN" dirty="0"/>
              <a:t>            Log.i("</a:t>
            </a:r>
            <a:r>
              <a:rPr lang="zh-CN" altLang="en-US" dirty="0"/>
              <a:t>独立类方式</a:t>
            </a:r>
            <a:r>
              <a:rPr lang="en-US" altLang="zh-CN" dirty="0"/>
              <a:t>", "button  is clicked");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}</a:t>
            </a:r>
            <a:endParaRPr lang="en-US" altLang="zh-CN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2.3.3  Button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03970"/>
            <a:ext cx="8102600" cy="524936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228184" y="923156"/>
            <a:ext cx="234270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事件实现方式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481013" y="1556792"/>
            <a:ext cx="7975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接口方式</a:t>
            </a: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首先当前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OnClickListener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接口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然后实现接口方法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最后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绑定到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Button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517229"/>
            <a:ext cx="7085013" cy="45807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public class MainActivity extends Activity implements onClickListener;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3523704"/>
            <a:ext cx="7085013" cy="175418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public void onClick(View v) {</a:t>
            </a:r>
          </a:p>
          <a:p>
            <a:r>
              <a:rPr lang="en-US" altLang="zh-CN" dirty="0"/>
              <a:t>        Log.i("</a:t>
            </a:r>
            <a:r>
              <a:rPr lang="zh-CN" altLang="en-US" dirty="0"/>
              <a:t>接口方式</a:t>
            </a:r>
            <a:r>
              <a:rPr lang="en-US" altLang="zh-CN" dirty="0"/>
              <a:t>", "button  is clicked");</a:t>
            </a:r>
          </a:p>
          <a:p>
            <a:r>
              <a:rPr lang="en-US" altLang="zh-CN" dirty="0"/>
              <a:t>   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71600" y="5844629"/>
            <a:ext cx="7085013" cy="45878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btn.setOnClickListener(this);</a:t>
            </a: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2.3.3  Button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084168" y="966292"/>
            <a:ext cx="248672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事件实现方式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481013" y="2332385"/>
            <a:ext cx="7975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匿名内部类方式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中添加</a:t>
            </a:r>
            <a:r>
              <a:rPr lang="zh-CN" altLang="en-US" sz="1800" dirty="0" smtClean="0"/>
              <a:t>匿名内部类</a:t>
            </a:r>
            <a:endParaRPr lang="en-US" altLang="zh-CN" sz="1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3292822"/>
            <a:ext cx="7085013" cy="25844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btn.setOnClickListener</a:t>
            </a:r>
            <a:r>
              <a:rPr lang="en-US" altLang="zh-CN" dirty="0" smtClean="0"/>
              <a:t>(new </a:t>
            </a:r>
            <a:r>
              <a:rPr lang="en-US" altLang="zh-CN" dirty="0"/>
              <a:t>View.OnClickListener() {</a:t>
            </a:r>
          </a:p>
          <a:p>
            <a:r>
              <a:rPr lang="en-US" altLang="zh-CN" dirty="0"/>
              <a:t>        @Override</a:t>
            </a:r>
          </a:p>
          <a:p>
            <a:r>
              <a:rPr lang="en-US" altLang="zh-CN" dirty="0"/>
              <a:t>        public void onClick(View v) {</a:t>
            </a:r>
          </a:p>
          <a:p>
            <a:r>
              <a:rPr lang="en-US" altLang="zh-CN" dirty="0"/>
              <a:t>            Log.i("</a:t>
            </a:r>
            <a:r>
              <a:rPr lang="zh-CN" altLang="en-US" dirty="0"/>
              <a:t>匿名内部类方式</a:t>
            </a:r>
            <a:r>
              <a:rPr lang="en-US" altLang="zh-CN" dirty="0"/>
              <a:t>", "button  is clicked");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 smtClean="0"/>
              <a:t>     });</a:t>
            </a:r>
            <a:endParaRPr lang="en-US" altLang="zh-CN" dirty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2.3.3  Button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124745"/>
            <a:ext cx="8102600" cy="388843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271718" y="93850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RadioButton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481013" y="2708920"/>
            <a:ext cx="797560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为单选按钮，它需要与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RadioGroup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配合使用，提供两个或多个互斥的选项集。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RadioGroup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是单选组合框，可容纳多个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，并把它们组合在一起，实现单选状态。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2.3.4  RadioButton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00" y="1412776"/>
            <a:ext cx="7797800" cy="496855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 smtClean="0"/>
              <a:t>     &lt;</a:t>
            </a:r>
            <a:r>
              <a:rPr lang="en-US" altLang="zh-CN" sz="1600" dirty="0"/>
              <a:t>RadioGroup</a:t>
            </a:r>
          </a:p>
          <a:p>
            <a:r>
              <a:rPr lang="en-US" altLang="zh-CN" sz="1600" dirty="0"/>
              <a:t>        android:layout_width="match_parent"</a:t>
            </a:r>
          </a:p>
          <a:p>
            <a:r>
              <a:rPr lang="en-US" altLang="zh-CN" sz="1600" dirty="0"/>
              <a:t>        android:layout_height="wrap_content"</a:t>
            </a:r>
          </a:p>
          <a:p>
            <a:r>
              <a:rPr lang="en-US" altLang="zh-CN" sz="1600" dirty="0"/>
              <a:t>        android:orientation="vertical"&gt;</a:t>
            </a:r>
          </a:p>
          <a:p>
            <a:r>
              <a:rPr lang="en-US" altLang="zh-CN" sz="1600" dirty="0"/>
              <a:t>        &lt;RadioButton</a:t>
            </a:r>
          </a:p>
          <a:p>
            <a:r>
              <a:rPr lang="en-US" altLang="zh-CN" sz="1600" dirty="0"/>
              <a:t>            android:layout_width="wrap_content"</a:t>
            </a:r>
          </a:p>
          <a:p>
            <a:r>
              <a:rPr lang="en-US" altLang="zh-CN" sz="1600" dirty="0"/>
              <a:t>            android:layout_height="wrap_content"</a:t>
            </a:r>
          </a:p>
          <a:p>
            <a:r>
              <a:rPr lang="en-US" altLang="zh-CN" sz="1600" dirty="0"/>
              <a:t>            android:text="</a:t>
            </a:r>
            <a:r>
              <a:rPr lang="zh-CN" altLang="en-US" sz="1600" dirty="0"/>
              <a:t>男“</a:t>
            </a:r>
            <a:r>
              <a:rPr lang="en-US" altLang="zh-CN" sz="1600" dirty="0"/>
              <a:t>/&gt;</a:t>
            </a:r>
          </a:p>
          <a:p>
            <a:r>
              <a:rPr lang="en-US" altLang="zh-CN" sz="1600" dirty="0"/>
              <a:t>        &lt;RadioButton</a:t>
            </a:r>
          </a:p>
          <a:p>
            <a:r>
              <a:rPr lang="en-US" altLang="zh-CN" sz="1600" dirty="0"/>
              <a:t>            android:layout_width="wrap_content"</a:t>
            </a:r>
          </a:p>
          <a:p>
            <a:r>
              <a:rPr lang="en-US" altLang="zh-CN" sz="1600" dirty="0"/>
              <a:t>            android:layout_height="wrap_content"</a:t>
            </a:r>
          </a:p>
          <a:p>
            <a:r>
              <a:rPr lang="en-US" altLang="zh-CN" sz="1600" dirty="0"/>
              <a:t>            android:text="</a:t>
            </a:r>
            <a:r>
              <a:rPr lang="zh-CN" altLang="en-US" sz="1600" dirty="0"/>
              <a:t>女“ </a:t>
            </a:r>
            <a:r>
              <a:rPr lang="en-US" altLang="zh-CN" sz="1600" dirty="0"/>
              <a:t>/&gt;</a:t>
            </a:r>
          </a:p>
          <a:p>
            <a:r>
              <a:rPr lang="en-US" altLang="zh-CN" sz="1600" dirty="0" smtClean="0"/>
              <a:t>     &lt;/</a:t>
            </a:r>
            <a:r>
              <a:rPr lang="en-US" altLang="zh-CN" sz="1600" dirty="0"/>
              <a:t>RadioGroup&gt;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995363" y="2564904"/>
            <a:ext cx="2892425" cy="369332"/>
          </a:xfrm>
          <a:prstGeom prst="rect">
            <a:avLst/>
          </a:prstGeom>
          <a:ln w="19050">
            <a:solidFill>
              <a:srgbClr val="01598B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3943350" y="2749570"/>
            <a:ext cx="40957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3"/>
          <p:cNvSpPr/>
          <p:nvPr/>
        </p:nvSpPr>
        <p:spPr>
          <a:xfrm>
            <a:off x="4391025" y="2514901"/>
            <a:ext cx="369728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控制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RadioButton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按钮的排列方向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2.3.4  RadioButton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89654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012160" y="113318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设置监听事件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1647552"/>
            <a:ext cx="8280400" cy="9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setOnCheckedChangeListener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监听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RadioGroup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控件状态，通过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语句判断被选中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8813" y="2600325"/>
            <a:ext cx="7797800" cy="360848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radioGroup.setOnCheckedChangeListener(new                                 	     				RadioGroup.OnCheckedChangeListener() {</a:t>
            </a:r>
          </a:p>
          <a:p>
            <a:r>
              <a:rPr lang="en-US" altLang="zh-CN" dirty="0"/>
              <a:t>        @Override</a:t>
            </a:r>
          </a:p>
          <a:p>
            <a:r>
              <a:rPr lang="en-US" altLang="zh-CN" dirty="0"/>
              <a:t>        public void onCheckedChanged(RadioGroup group, int checkedId) {</a:t>
            </a:r>
          </a:p>
          <a:p>
            <a:r>
              <a:rPr lang="en-US" altLang="zh-CN" dirty="0"/>
              <a:t>            if (checkedId == R.id.rbtn) {</a:t>
            </a:r>
          </a:p>
          <a:p>
            <a:r>
              <a:rPr lang="en-US" altLang="zh-CN" dirty="0"/>
              <a:t>                textView.setText("</a:t>
            </a:r>
            <a:r>
              <a:rPr lang="zh-CN" altLang="en-US" dirty="0"/>
              <a:t>您的性别是：男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    } else {</a:t>
            </a:r>
          </a:p>
          <a:p>
            <a:r>
              <a:rPr lang="en-US" altLang="zh-CN" dirty="0"/>
              <a:t>                textView.setText("</a:t>
            </a:r>
            <a:r>
              <a:rPr lang="zh-CN" altLang="en-US" dirty="0"/>
              <a:t>您的性别是：女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});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2.3.4  RadioButton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896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156176" y="111330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ImageView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1638176"/>
            <a:ext cx="7975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是视图控件，它继承自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，其功能是在屏幕中显示图像。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类可以从各种来源加载图像（如资源库或网络），并提供缩放、裁剪、着色（渲染）等功能。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227" y="2996952"/>
            <a:ext cx="7796213" cy="336708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/>
              <a:t>    &lt;ImageView</a:t>
            </a:r>
          </a:p>
          <a:p>
            <a:r>
              <a:rPr lang="en-US" altLang="zh-CN" sz="1800" dirty="0"/>
              <a:t>        android:layout_width="wrap_content"</a:t>
            </a:r>
          </a:p>
          <a:p>
            <a:r>
              <a:rPr lang="en-US" altLang="zh-CN" sz="1800" dirty="0"/>
              <a:t>        android:layout_height="wrap_content"</a:t>
            </a:r>
          </a:p>
          <a:p>
            <a:r>
              <a:rPr lang="en-US" altLang="zh-CN" sz="1800" dirty="0"/>
              <a:t>        android:background="@drawable/bg" /&gt;</a:t>
            </a:r>
          </a:p>
          <a:p>
            <a:r>
              <a:rPr lang="en-US" altLang="zh-CN" sz="1800" dirty="0"/>
              <a:t>    &lt;ImageView</a:t>
            </a:r>
          </a:p>
          <a:p>
            <a:r>
              <a:rPr lang="en-US" altLang="zh-CN" sz="1800" dirty="0"/>
              <a:t>        android:layout_width="100dp"</a:t>
            </a:r>
          </a:p>
          <a:p>
            <a:r>
              <a:rPr lang="en-US" altLang="zh-CN" sz="1800" dirty="0"/>
              <a:t>        android:layout_height="100dp"</a:t>
            </a:r>
          </a:p>
          <a:p>
            <a:r>
              <a:rPr lang="en-US" altLang="zh-CN" sz="1800" dirty="0"/>
              <a:t>        android:src="@android:drawable/sym_def_app_icon"/&gt;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2.3.5  ImageView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957263" y="2424113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7" name="椭圆 46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974725" y="3119438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0" name="椭圆 49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992188" y="4473575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矩形 52"/>
          <p:cNvSpPr/>
          <p:nvPr/>
        </p:nvSpPr>
        <p:spPr>
          <a:xfrm>
            <a:off x="1171575" y="2079625"/>
            <a:ext cx="5095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     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QQ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登录界面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UI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5225" y="2730500"/>
            <a:ext cx="5095875" cy="371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     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使用前几节学习的布局和控件搭建。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6613" y="5029200"/>
            <a:ext cx="5365750" cy="409575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案例代码（详见教材</a:t>
            </a:r>
            <a:r>
              <a:rPr lang="en-US" altLang="zh-CN" b="1" dirty="0">
                <a:solidFill>
                  <a:schemeClr val="bg1"/>
                </a:solidFill>
              </a:rPr>
              <a:t>P23—P25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 </a:t>
            </a:r>
          </a:p>
        </p:txBody>
      </p:sp>
      <p:sp>
        <p:nvSpPr>
          <p:cNvPr id="57" name="矩形 56"/>
          <p:cNvSpPr/>
          <p:nvPr/>
        </p:nvSpPr>
        <p:spPr>
          <a:xfrm>
            <a:off x="2359025" y="3529013"/>
            <a:ext cx="4137025" cy="890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导入图片资源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思考界面结构</a:t>
            </a: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布局文件中编写界面代码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1776413"/>
            <a:ext cx="178752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2.3.6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——QQ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登录界面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.4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常见对话框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布局的创建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.2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布局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的类型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常用控件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4077072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2.4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常见对话框 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布局的创建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布局的类型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2.3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常用控件 </a:t>
            </a: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89654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40152" y="118531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常见对话框分类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1772816"/>
            <a:ext cx="7975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对话框也是程序与用户交互的一种方式，通常用于显示当前程序提示信息以及相关说明，以小窗口形式展现。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常见对话框有以下几种：</a:t>
            </a:r>
            <a:endParaRPr lang="zh-CN" altLang="en-US" sz="1800" dirty="0" smtClean="0"/>
          </a:p>
        </p:txBody>
      </p:sp>
      <p:graphicFrame>
        <p:nvGraphicFramePr>
          <p:cNvPr id="12" name="图示 11"/>
          <p:cNvGraphicFramePr/>
          <p:nvPr/>
        </p:nvGraphicFramePr>
        <p:xfrm>
          <a:off x="1483741" y="3343576"/>
          <a:ext cx="2296171" cy="2533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/>
          <p:cNvGraphicFramePr/>
          <p:nvPr/>
        </p:nvGraphicFramePr>
        <p:xfrm>
          <a:off x="4894499" y="3343576"/>
          <a:ext cx="2485813" cy="2533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常见对话框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896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普通对话框</a:t>
            </a: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内容占位符 2"/>
          <p:cNvSpPr txBox="1"/>
          <p:nvPr/>
        </p:nvSpPr>
        <p:spPr bwMode="auto">
          <a:xfrm>
            <a:off x="481013" y="1628800"/>
            <a:ext cx="7975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普通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对话框（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/>
              <a:t>一般只会显示提示信息，并具有确定和取消按钮。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2550691"/>
            <a:ext cx="7796213" cy="3830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dialog;         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dialog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AlertDialog.Builder(this)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.setTitle("Dialog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对话框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.setMessage("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是否确定退出？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.setIcon(R.mipmap.ic_launcher)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.setPositiveButton("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null)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.setNegativeButton("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null)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.create();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dialog.show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45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2.4.1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普通对话框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896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84902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5" name="内容占位符 2"/>
          <p:cNvSpPr txBox="1"/>
          <p:nvPr/>
        </p:nvSpPr>
        <p:spPr bwMode="auto">
          <a:xfrm>
            <a:off x="481013" y="1620838"/>
            <a:ext cx="7975600" cy="101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单选对话框和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作用类似，只能选择一个选项，它是通过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对象调用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setSingleChoiceItems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方法创建的。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0400" y="2562225"/>
            <a:ext cx="7796213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AlertDialog.Builder(this)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.setTitle("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请选择性别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.setIcon(R.mipmap.ic_launcher)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.setSingleChoiceItems(new String[]{"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女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 0,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new DialogInterface.OnClickListener()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public void onClick(DialogInterface dialog, int which)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.setPositiveButton("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null)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.show();</a:t>
            </a: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2.4.2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单选对话框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896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96136" y="119586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多选对话框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481013" y="1620838"/>
            <a:ext cx="7975600" cy="13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多选对话框通常在需要勾选多种选项时使用，</a:t>
            </a:r>
            <a:r>
              <a:rPr lang="zh-CN" altLang="zh-CN" sz="2000" dirty="0" smtClean="0"/>
              <a:t>例如添加兴趣爱好、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喜爱的电影等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。创建多选对话框与创建单选对话框类似，调用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setMultiChoiceItems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方法就可</a:t>
            </a:r>
            <a:r>
              <a:rPr lang="zh-CN" altLang="en-US" sz="2000" dirty="0" smtClean="0"/>
              <a:t>实现。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338" y="2996952"/>
            <a:ext cx="7796212" cy="3416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AlertDialog.Builder(this)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.setTitle("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请添加兴趣爱好！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.setIcon(R.mipmap.ic_launcher)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.setMultiChoiceItems(new String[]{"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旅游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美食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汽车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宠物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null, 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null)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.setPositiveButton("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null)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.show();</a:t>
            </a: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2.4.3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多选对话框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896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012160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481013" y="1791568"/>
            <a:ext cx="7975600" cy="11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smtClean="0"/>
              <a:t>进度条对话框一般在应用程序实现耗时操作时使用。</a:t>
            </a:r>
            <a:r>
              <a:rPr lang="en-US" altLang="zh-CN" sz="2000" smtClean="0"/>
              <a:t>Android</a:t>
            </a:r>
            <a:r>
              <a:rPr lang="zh-CN" altLang="en-US" sz="2000" smtClean="0"/>
              <a:t>中提供了两种进度条样式，圆形进度条和水平进度条。</a:t>
            </a:r>
            <a:endParaRPr lang="zh-CN" altLang="en-US" sz="2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36227" y="2708920"/>
            <a:ext cx="7796213" cy="300037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ProgressDialog prodialog;                </a:t>
            </a:r>
          </a:p>
          <a:p>
            <a:r>
              <a:rPr lang="en-US" altLang="zh-CN" dirty="0"/>
              <a:t>    prodialog = new ProgressDialog(this); </a:t>
            </a:r>
          </a:p>
          <a:p>
            <a:r>
              <a:rPr lang="en-US" altLang="zh-CN" dirty="0"/>
              <a:t>    prodialog.setTitle("</a:t>
            </a:r>
            <a:r>
              <a:rPr lang="zh-CN" altLang="en-US" dirty="0"/>
              <a:t>进度条对话框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prodialog.setIcon(R.mipmap.ic_launcher);</a:t>
            </a:r>
          </a:p>
          <a:p>
            <a:r>
              <a:rPr lang="en-US" altLang="zh-CN" dirty="0"/>
              <a:t>    prodialog.setMessage("</a:t>
            </a:r>
            <a:r>
              <a:rPr lang="zh-CN" altLang="en-US" dirty="0"/>
              <a:t>正在下载请等候</a:t>
            </a:r>
            <a:r>
              <a:rPr lang="en-US" altLang="zh-CN" dirty="0"/>
              <a:t>...");</a:t>
            </a:r>
          </a:p>
          <a:p>
            <a:r>
              <a:rPr lang="en-US" altLang="zh-CN" dirty="0"/>
              <a:t>    prodialog.setProgressStyle(ProgressDialog.STYLE_HORIZONTAL);</a:t>
            </a:r>
          </a:p>
          <a:p>
            <a:r>
              <a:rPr lang="en-US" altLang="zh-CN" dirty="0"/>
              <a:t>    prodialog.show();</a:t>
            </a: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2.4.4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进度条对话框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1764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481013" y="1791568"/>
            <a:ext cx="7975600" cy="149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消息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对话框（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Toast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）是轻量级</a:t>
            </a:r>
            <a:r>
              <a:rPr lang="zh-CN" altLang="en-US" sz="2000" dirty="0" smtClean="0"/>
              <a:t>信息提醒机制，显示在应用程序界面的最上层，一段时间后自动消失不会打断当前操作，也不获得焦点。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6227" y="4096790"/>
            <a:ext cx="7796213" cy="45807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Toast.makeText ( this, "Hello,Toast" , Toast.LENGTH_SHORT ).show();</a:t>
            </a:r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2.4.5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消息对话框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1"/>
            <a:ext cx="8102600" cy="476807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481013" y="1628800"/>
            <a:ext cx="7975600" cy="122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为了提高用户体验，达到更理想的效果，可根据需求自定义对话框样式。具体创建步骤如下：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 smtClean="0"/>
          </a:p>
        </p:txBody>
      </p:sp>
      <p:sp>
        <p:nvSpPr>
          <p:cNvPr id="24" name="内容占位符 2"/>
          <p:cNvSpPr txBox="1"/>
          <p:nvPr/>
        </p:nvSpPr>
        <p:spPr bwMode="auto">
          <a:xfrm>
            <a:off x="482411" y="2527820"/>
            <a:ext cx="8163114" cy="37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>
              <a:lnSpc>
                <a:spcPct val="15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创建布局</a:t>
            </a:r>
          </a:p>
          <a:p>
            <a:pPr lvl="3"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创建一个自定义对话框的布局文件（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my_dialog.xml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），布局中需要设定对话框的标题、对话框内容以及确定和取消按钮。</a:t>
            </a:r>
          </a:p>
          <a:p>
            <a:pPr lvl="2">
              <a:lnSpc>
                <a:spcPct val="15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创建自定义对话框</a:t>
            </a:r>
          </a:p>
          <a:p>
            <a:pPr lvl="3"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MyDialog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继承自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类，主要用于初始化自定义对话框中的控件以及响应按钮的点击事件。</a:t>
            </a:r>
          </a:p>
          <a:p>
            <a:pPr lvl="2">
              <a:lnSpc>
                <a:spcPct val="15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使用自定义对话框</a:t>
            </a:r>
          </a:p>
          <a:p>
            <a:pPr lvl="3"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中，调用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MyDialog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的构造方法将自定义对话框</a:t>
            </a:r>
            <a:r>
              <a:rPr lang="zh-CN" altLang="en-US" sz="1600" dirty="0" smtClean="0"/>
              <a:t>显示出来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FontTx/>
              <a:buNone/>
            </a:pPr>
            <a:endParaRPr lang="en-US" altLang="zh-CN" sz="2000" dirty="0" smtClean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2.4.6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自定义对话框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2.5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样式和主题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2.6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国际化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2.7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程序调试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1"/>
            <a:ext cx="8102600" cy="476807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084168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1791568"/>
            <a:ext cx="7975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样式（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）是包含一种或多种控件的属性集合，可以指定控件高度、宽度、字体大小及颜色等。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自定义样式代码如下（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styles.xml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/>
              <a:t>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400" y="3253040"/>
            <a:ext cx="7796213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name="textStyle_one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name="android:layout_width"&gt;match_parent&lt;/item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name="android:layout_height"&gt;wrap_content&lt;/item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name="android:textColor"&gt;#999999&lt;/item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name="android:textSize"&gt;35sp&lt;/item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resources&gt;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2.5.1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样式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473404" y="1546191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8" y="2174277"/>
            <a:ext cx="210925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24" y="2132856"/>
            <a:ext cx="211924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>
          <a:xfrm>
            <a:off x="1002260" y="3670737"/>
            <a:ext cx="2113816" cy="900000"/>
          </a:xfrm>
          <a:prstGeom prst="rect">
            <a:avLst/>
          </a:prstGeom>
          <a:ln w="19050">
            <a:solidFill>
              <a:srgbClr val="01598B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3148092" y="4120737"/>
            <a:ext cx="27178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3469891" y="3984529"/>
            <a:ext cx="1126670" cy="272415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部分</a:t>
            </a:r>
            <a:endParaRPr lang="en-US" altLang="zh-CN" sz="1000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02260" y="5324277"/>
            <a:ext cx="2113816" cy="432000"/>
          </a:xfrm>
          <a:prstGeom prst="rect">
            <a:avLst/>
          </a:prstGeom>
          <a:ln w="19050">
            <a:solidFill>
              <a:srgbClr val="01598B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3148092" y="5596649"/>
            <a:ext cx="27178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>
          <a:xfrm>
            <a:off x="3469891" y="5460441"/>
            <a:ext cx="1126670" cy="272415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10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部分</a:t>
            </a:r>
            <a:endParaRPr lang="en-US" altLang="zh-CN" sz="1000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0987" y="2745024"/>
            <a:ext cx="2113816" cy="576000"/>
          </a:xfrm>
          <a:prstGeom prst="rect">
            <a:avLst/>
          </a:prstGeom>
          <a:ln w="19050">
            <a:solidFill>
              <a:srgbClr val="01598B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7516019" y="2989144"/>
            <a:ext cx="27178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圆角矩形 40"/>
          <p:cNvSpPr/>
          <p:nvPr/>
        </p:nvSpPr>
        <p:spPr>
          <a:xfrm>
            <a:off x="7837818" y="2852936"/>
            <a:ext cx="1126670" cy="272415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部分</a:t>
            </a:r>
            <a:endParaRPr lang="en-US" altLang="zh-CN" sz="1000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60987" y="3336873"/>
            <a:ext cx="2113816" cy="792000"/>
          </a:xfrm>
          <a:prstGeom prst="rect">
            <a:avLst/>
          </a:prstGeom>
          <a:ln w="19050">
            <a:solidFill>
              <a:srgbClr val="01598B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7516019" y="3697743"/>
            <a:ext cx="27178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圆角矩形 43"/>
          <p:cNvSpPr/>
          <p:nvPr/>
        </p:nvSpPr>
        <p:spPr>
          <a:xfrm>
            <a:off x="7837818" y="3561535"/>
            <a:ext cx="1126670" cy="272415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10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部分</a:t>
            </a:r>
            <a:endParaRPr lang="en-US" altLang="zh-CN" sz="1000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60987" y="4259296"/>
            <a:ext cx="2113816" cy="540000"/>
          </a:xfrm>
          <a:prstGeom prst="rect">
            <a:avLst/>
          </a:prstGeom>
          <a:ln w="19050">
            <a:solidFill>
              <a:srgbClr val="01598B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7516019" y="4522715"/>
            <a:ext cx="27178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圆角矩形 46"/>
          <p:cNvSpPr/>
          <p:nvPr/>
        </p:nvSpPr>
        <p:spPr>
          <a:xfrm>
            <a:off x="7852626" y="4393088"/>
            <a:ext cx="1126670" cy="272415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部分</a:t>
            </a:r>
            <a:endParaRPr lang="en-US" altLang="zh-CN" sz="1000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的创建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关于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0"/>
            <a:ext cx="8102600" cy="4896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084168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内容占位符 2"/>
          <p:cNvSpPr txBox="1"/>
          <p:nvPr/>
        </p:nvSpPr>
        <p:spPr bwMode="auto">
          <a:xfrm>
            <a:off x="481013" y="1628800"/>
            <a:ext cx="797560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引用自定义样式代码如下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activity_main.xml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/>
              <a:t>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0400" y="2132856"/>
            <a:ext cx="7796213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&lt;?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version="1.0" encoding="utf-8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"?&gt;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 xmlns:android=http://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schemas.android.com/apk/res/android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android:layout_width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="match_parent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android:layout_height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="match_parent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android:orientation="vertical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&lt;TextView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style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="@style/textStyle_one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android:text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="TextView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样式一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/&gt;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LinearLayout&gt;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2.5.1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样式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0"/>
            <a:ext cx="8102600" cy="4896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868144" y="115503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481013" y="1628800"/>
            <a:ext cx="797560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主题（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）应用到整个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的样式，当设置好主题后，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或整个程序中的视图都将使用主题中的属性，当主题和样式中的属性发生冲突时，样式的优先级要高于主题。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自定义主题代码如下（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styles.xml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47" y="3810283"/>
            <a:ext cx="8067478" cy="2169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&lt;resources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name="grayTheme" parent="Theme.AppCompat.Light.DarkActionBar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&lt;item name="android:background"&gt;#999999&lt;/item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resources&gt;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2.5.2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主题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0"/>
            <a:ext cx="8102600" cy="4896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40152" y="110026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内容占位符 2"/>
          <p:cNvSpPr txBox="1"/>
          <p:nvPr/>
        </p:nvSpPr>
        <p:spPr bwMode="auto">
          <a:xfrm>
            <a:off x="481013" y="1719560"/>
            <a:ext cx="7975600" cy="5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引用自定义主题代码如下（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400" y="2305658"/>
            <a:ext cx="7796213" cy="39316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&lt;manifest xmlns:android="http://schemas.android.com/apk/res/android"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package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="itcast.cn.dialog" 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......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android:theme="@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style/AppTheme"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=".MainActivity"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android:theme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="@style/grayTheme"&gt;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......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manifest&gt;</a:t>
            </a: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2.5.2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主题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256490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2.5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样式和主题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2.6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国际化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2.7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程序调试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3"/>
            <a:ext cx="8102600" cy="31683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国际化简介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1863576"/>
            <a:ext cx="7975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国际化（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internationalization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）的应用具备支持多种语言功能，能被不同国家或地区用户同时访问，提供符合访问者阅读习惯的页面和数据。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由于国际化单词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internationalization</a:t>
            </a: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首字母“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”和尾字母“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”之间有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个字符，因此被简称为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I18N</a:t>
            </a: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国际化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5" y="1484785"/>
            <a:ext cx="7712669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2922489"/>
            <a:ext cx="42386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56992"/>
            <a:ext cx="43529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国际化文件的创建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481013" y="1287512"/>
            <a:ext cx="7975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编写中文内容（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strings.xml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zh-rCN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））：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0400" y="1796474"/>
            <a:ext cx="7796213" cy="2169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&lt;?xml version="1.0" encoding="utf-8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"?&gt;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name="app_name"&gt;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_i18n&lt;/string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 name="hello_world"&gt;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你好，世界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!&lt;/string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resources&gt;</a:t>
            </a:r>
          </a:p>
        </p:txBody>
      </p:sp>
      <p:sp>
        <p:nvSpPr>
          <p:cNvPr id="28" name="内容占位符 2"/>
          <p:cNvSpPr txBox="1"/>
          <p:nvPr/>
        </p:nvSpPr>
        <p:spPr bwMode="auto">
          <a:xfrm>
            <a:off x="472772" y="3879800"/>
            <a:ext cx="7975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文内容（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strings.xml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en-rUS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））：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2159" y="4418036"/>
            <a:ext cx="7796213" cy="2169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&lt;?xml version="1.0" encoding="utf-8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"?&gt;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name="app_name"&gt;Android_i18n&lt;/string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name="hello_world"&gt;Hello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world!&lt;/string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resources&gt;</a:t>
            </a: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国际化的使用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1628800"/>
            <a:ext cx="7975600" cy="5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编写布局文件内容（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activity_main.xml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" y="2132856"/>
            <a:ext cx="7796213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&lt;?xml version="1.0" encoding="utf-8"?&gt;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 xmlns:android="http://schemas.android.com/apk/res/android"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android:layout_width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="match_parent"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android:layout_height="match_parent"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android:orientation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="vertical"&gt;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android:layout_width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="match_parent"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android:layout_height="wrap_content"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android:text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="@string/hello_world"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android:textSize="25sp"/&gt;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LinearLayout&gt;</a:t>
            </a: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国际化的使用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328498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2.5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样式和主题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2.6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国际化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2.7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程序调试 </a:t>
            </a: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0"/>
            <a:ext cx="8102600" cy="4896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012160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481013" y="1719560"/>
            <a:ext cx="7975600" cy="24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单元测试是指在应用程序开发过程中对最小的功能模块进行测试，可以在完成某个功能之后对该功能进行单独测试。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AndroidStudio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开发工具完成单元测试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非常简单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，在项目创建时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就已经默认创建了一个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androidTest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ApplicationTest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类，所有测试的功能模块写入此类即可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21" y="4149080"/>
            <a:ext cx="4127535" cy="208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2.7.1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单元测试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196751"/>
            <a:ext cx="8102600" cy="540059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24128" y="101101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关于布局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2079598"/>
            <a:ext cx="7975600" cy="451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zh-CN" sz="2000" dirty="0" smtClean="0"/>
              <a:t>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程序中界面是通过布局文件设定的，在每个应用程序创建时会默认包含一个主界面布局，该布局位于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res/layout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目录中。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实际开发中每个应用程序都包含多个界面，而程序默认提供的一个主界面布局无法满足需求，因此经常会在</a:t>
            </a:r>
            <a:r>
              <a:rPr lang="zh-CN" altLang="en-US" sz="2000" dirty="0" smtClean="0"/>
              <a:t>程序中添加多个布局。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endParaRPr lang="en-US" altLang="zh-CN" sz="2000" dirty="0" smtClean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的创建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关于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0"/>
            <a:ext cx="8102600" cy="4896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156176" y="94884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1628800"/>
            <a:ext cx="7975600" cy="6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ApplicationTest</a:t>
            </a:r>
            <a:r>
              <a:rPr lang="zh-CN" altLang="en-US" sz="2000" dirty="0" smtClean="0"/>
              <a:t>类中添加</a:t>
            </a:r>
            <a:r>
              <a:rPr lang="en-US" altLang="zh-CN" sz="2000" dirty="0" smtClean="0"/>
              <a:t>test()</a:t>
            </a:r>
            <a:r>
              <a:rPr lang="zh-CN" altLang="en-US" sz="2000" dirty="0" smtClean="0"/>
              <a:t>测试方法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400" y="2132856"/>
            <a:ext cx="7796213" cy="424731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  public </a:t>
            </a:r>
            <a:r>
              <a:rPr lang="en-US" altLang="zh-CN" dirty="0"/>
              <a:t>class ApplicationTest extends ApplicationTestCase&lt;Application&gt; {</a:t>
            </a:r>
          </a:p>
          <a:p>
            <a:r>
              <a:rPr lang="en-US" altLang="zh-CN" dirty="0"/>
              <a:t>        public ApplicationTest() {</a:t>
            </a:r>
          </a:p>
          <a:p>
            <a:r>
              <a:rPr lang="en-US" altLang="zh-CN" dirty="0"/>
              <a:t>            super(Application.class);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public void test() throws Exception{</a:t>
            </a:r>
          </a:p>
          <a:p>
            <a:r>
              <a:rPr lang="en-US" altLang="zh-CN" dirty="0"/>
              <a:t>            final int expected =1;</a:t>
            </a:r>
          </a:p>
          <a:p>
            <a:r>
              <a:rPr lang="en-US" altLang="zh-CN" dirty="0"/>
              <a:t>            final int reality =1;</a:t>
            </a:r>
          </a:p>
          <a:p>
            <a:r>
              <a:rPr lang="en-US" altLang="zh-CN" dirty="0"/>
              <a:t>            assertEquals(expected, reality);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2.7.1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单元测试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23683" cy="484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051646"/>
            <a:ext cx="160496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854" y="2757944"/>
            <a:ext cx="21637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2.7.1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单元测试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0"/>
            <a:ext cx="8102600" cy="2448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测试结果正常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7" y="1916832"/>
            <a:ext cx="7653027" cy="18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24"/>
          <p:cNvSpPr>
            <a:spLocks noChangeArrowheads="1"/>
          </p:cNvSpPr>
          <p:nvPr/>
        </p:nvSpPr>
        <p:spPr bwMode="auto">
          <a:xfrm>
            <a:off x="539552" y="4293368"/>
            <a:ext cx="8102600" cy="21600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1259632" y="410763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测试结果错误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56275"/>
            <a:ext cx="7693025" cy="18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2.7.1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单元测试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96800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156176" y="96629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LogCat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481013" y="1620838"/>
            <a:ext cx="7975600" cy="23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LogCat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中的命令行工具，用于获取程序从启动到关闭的日志信息。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类所输出的日志内容分为五个级别，分别对应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类中的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Log.v()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Log.d()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Log.i()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Log.w()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Log.e()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静态方法。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Android4.0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新增加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比较特殊，没有对应的静态方法。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227" y="4103626"/>
            <a:ext cx="7796213" cy="21698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Log.v</a:t>
            </a:r>
            <a:r>
              <a:rPr lang="en-US" altLang="zh-CN" dirty="0"/>
              <a:t>("MainActivity","Verbose");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Log.d</a:t>
            </a:r>
            <a:r>
              <a:rPr lang="en-US" altLang="zh-CN" dirty="0"/>
              <a:t>("MainActivity","Degug");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Log.i</a:t>
            </a:r>
            <a:r>
              <a:rPr lang="en-US" altLang="zh-CN" dirty="0"/>
              <a:t>("MainActivity","Info");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r>
              <a:rPr lang="en-US" altLang="zh-CN" dirty="0"/>
              <a:t>Log.w("MainActivity","Warning");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r>
              <a:rPr lang="en-US" altLang="zh-CN" dirty="0"/>
              <a:t>Log.e("MainActivity","Error");</a:t>
            </a: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2.7.2  LogCat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52565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412776"/>
            <a:ext cx="789463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3963999" y="1677885"/>
            <a:ext cx="160337" cy="147638"/>
          </a:xfrm>
          <a:prstGeom prst="rect">
            <a:avLst/>
          </a:prstGeom>
          <a:noFill/>
          <a:ln w="19050">
            <a:solidFill>
              <a:srgbClr val="006BA9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563713"/>
            <a:ext cx="4695825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3241576"/>
            <a:ext cx="24558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2.7.2  LogCat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过滤显示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42925" y="1556790"/>
            <a:ext cx="8102600" cy="403245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6005512" y="98423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过滤显示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484832" y="1772816"/>
            <a:ext cx="7975600" cy="103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除了设置过滤器过滤所需的信息外，还可以直接根据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级别过滤信息。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84959"/>
            <a:ext cx="7289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3" y="3693441"/>
            <a:ext cx="495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45583"/>
            <a:ext cx="7289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2.7.2 LogCat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过滤显示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2348878"/>
            <a:ext cx="8102600" cy="25202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231759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481013" y="2607985"/>
            <a:ext cx="7975600" cy="204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是跟踪程序流程的一种模式，可以通过在代码处设置断点，再利用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窗口查看，所谓断点是在代码行加入停止点，当程序执行到该行时会暂停，开发者可以从中查看到此行的变量、数值和内容等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endParaRPr lang="zh-CN" altLang="en-US" sz="2000" dirty="0" smtClean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2.7.3  Debug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1494070"/>
            <a:ext cx="7975600" cy="204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/>
              <a:t>首先</a:t>
            </a:r>
            <a:r>
              <a:rPr lang="zh-CN" altLang="en-US" sz="2000" dirty="0" smtClean="0"/>
              <a:t>编写一个案例，用户输入数字，然后点击按钮计算出累加的总和，</a:t>
            </a:r>
            <a:r>
              <a:rPr lang="zh-CN" altLang="zh-CN" sz="2000" dirty="0" smtClean="0"/>
              <a:t>接</a:t>
            </a:r>
            <a:r>
              <a:rPr lang="zh-CN" altLang="zh-CN" sz="2000" dirty="0"/>
              <a:t>下来在代码行中加入断点查看程序计算过</a:t>
            </a:r>
            <a:r>
              <a:rPr lang="zh-CN" altLang="zh-CN" sz="2000" dirty="0" smtClean="0"/>
              <a:t>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endParaRPr lang="zh-CN" altLang="en-US" sz="2000" dirty="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9" y="1412776"/>
            <a:ext cx="79375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2.7.3  Debug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95" y="1992881"/>
            <a:ext cx="212098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95" y="1992881"/>
            <a:ext cx="212098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2.7.3  Debug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40" y="1412776"/>
            <a:ext cx="79375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2.7.3  Debug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50" y="1531926"/>
            <a:ext cx="7442150" cy="479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2838450"/>
            <a:ext cx="13874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2843213"/>
            <a:ext cx="8477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5245100"/>
            <a:ext cx="77311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2933490"/>
            <a:ext cx="3343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的创建</a:t>
            </a:r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步骤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5" y="1412776"/>
            <a:ext cx="7937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2.7.3  Debug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42925" y="1856259"/>
            <a:ext cx="8102600" cy="380498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5940152" y="110925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显示结果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4" y="2196377"/>
            <a:ext cx="7653026" cy="209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标注 12"/>
          <p:cNvSpPr/>
          <p:nvPr/>
        </p:nvSpPr>
        <p:spPr bwMode="auto">
          <a:xfrm>
            <a:off x="755576" y="4509120"/>
            <a:ext cx="7650163" cy="929328"/>
          </a:xfrm>
          <a:prstGeom prst="wedgeRoundRectCallout">
            <a:avLst>
              <a:gd name="adj1" fmla="val 15445"/>
              <a:gd name="adj2" fmla="val -65311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        n</a:t>
            </a:r>
            <a:r>
              <a:rPr lang="zh-CN" altLang="en-US" dirty="0"/>
              <a:t>（输入的整数）值为</a:t>
            </a:r>
            <a:r>
              <a:rPr lang="en-US" altLang="zh-CN" dirty="0"/>
              <a:t>3</a:t>
            </a:r>
            <a:r>
              <a:rPr lang="zh-CN" altLang="en-US" dirty="0"/>
              <a:t>，连续点</a:t>
            </a:r>
            <a:r>
              <a:rPr lang="zh-CN" altLang="en-US" dirty="0" smtClean="0"/>
              <a:t>击可</a:t>
            </a:r>
            <a:r>
              <a:rPr lang="zh-CN" altLang="en-US" dirty="0"/>
              <a:t>查看整个计算过程，程序在</a:t>
            </a:r>
            <a:r>
              <a:rPr lang="en-US" altLang="zh-CN" dirty="0"/>
              <a:t>for</a:t>
            </a:r>
            <a:r>
              <a:rPr lang="zh-CN" altLang="en-US" dirty="0"/>
              <a:t>循环语句中反复执行，直到满足循环条件为止。</a:t>
            </a:r>
            <a:endParaRPr lang="zh-CN" altLang="en-US" b="1" dirty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2.7.3  Debug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539552" y="1484784"/>
            <a:ext cx="8020248" cy="403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835696" y="1584875"/>
            <a:ext cx="5607050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本章主要讲解了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中布局以及控件和程序调试等知识。首先介绍了布局的创建，布局的类型，常用控件等，并通过一个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登录的案例将这些知识融合在一起。然后讲解几种常用的对话框以及如何通过样式和主题设置界面风格。最后讲解了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最常用到的单元测试、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章所讲解的内容在实际开发中非常重要，基本上每个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程序都会使用这些内容，因此要求初学者必须熟练掌握，为后面的学习做好铺垫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19672" y="404664"/>
            <a:ext cx="7056784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2.8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Android中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有几种布局，以及每种布局的特点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LogCat区域中的5种字母所代表的含义。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的生命周期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中跳转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有几种方法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256490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.4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常见对话框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布局的创建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2.2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布局的类型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常用控件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457200" y="3465661"/>
            <a:ext cx="2173288" cy="407988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五种常用布局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2627784" y="1260624"/>
            <a:ext cx="1036638" cy="4978400"/>
            <a:chOff x="2689225" y="956792"/>
            <a:chExt cx="1036638" cy="4978400"/>
          </a:xfrm>
        </p:grpSpPr>
        <p:cxnSp>
          <p:nvCxnSpPr>
            <p:cNvPr id="40" name="直接连接符 9"/>
            <p:cNvCxnSpPr>
              <a:cxnSpLocks noChangeShapeType="1"/>
            </p:cNvCxnSpPr>
            <p:nvPr/>
          </p:nvCxnSpPr>
          <p:spPr bwMode="auto">
            <a:xfrm>
              <a:off x="3216275" y="956792"/>
              <a:ext cx="23813" cy="497840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11"/>
            <p:cNvCxnSpPr>
              <a:cxnSpLocks noChangeShapeType="1"/>
            </p:cNvCxnSpPr>
            <p:nvPr/>
          </p:nvCxnSpPr>
          <p:spPr bwMode="auto">
            <a:xfrm>
              <a:off x="2689225" y="3363442"/>
              <a:ext cx="527050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54"/>
            <p:cNvCxnSpPr>
              <a:cxnSpLocks noChangeShapeType="1"/>
            </p:cNvCxnSpPr>
            <p:nvPr/>
          </p:nvCxnSpPr>
          <p:spPr bwMode="auto">
            <a:xfrm flipV="1">
              <a:off x="3233738" y="2122017"/>
              <a:ext cx="477837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57"/>
            <p:cNvCxnSpPr>
              <a:cxnSpLocks noChangeShapeType="1"/>
            </p:cNvCxnSpPr>
            <p:nvPr/>
          </p:nvCxnSpPr>
          <p:spPr bwMode="auto">
            <a:xfrm flipV="1">
              <a:off x="3206750" y="959967"/>
              <a:ext cx="477838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58"/>
            <p:cNvCxnSpPr>
              <a:cxnSpLocks noChangeShapeType="1"/>
            </p:cNvCxnSpPr>
            <p:nvPr/>
          </p:nvCxnSpPr>
          <p:spPr bwMode="auto">
            <a:xfrm flipV="1">
              <a:off x="3246438" y="3366617"/>
              <a:ext cx="477837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59"/>
            <p:cNvCxnSpPr>
              <a:cxnSpLocks noChangeShapeType="1"/>
            </p:cNvCxnSpPr>
            <p:nvPr/>
          </p:nvCxnSpPr>
          <p:spPr bwMode="auto">
            <a:xfrm flipV="1">
              <a:off x="3227388" y="5935192"/>
              <a:ext cx="476250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60"/>
            <p:cNvCxnSpPr>
              <a:cxnSpLocks noChangeShapeType="1"/>
            </p:cNvCxnSpPr>
            <p:nvPr/>
          </p:nvCxnSpPr>
          <p:spPr bwMode="auto">
            <a:xfrm flipV="1">
              <a:off x="3248025" y="4630267"/>
              <a:ext cx="477838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圆角矩形 41"/>
          <p:cNvSpPr/>
          <p:nvPr/>
        </p:nvSpPr>
        <p:spPr>
          <a:xfrm>
            <a:off x="3651722" y="1068536"/>
            <a:ext cx="1695450" cy="407988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线性布局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680297" y="2241699"/>
            <a:ext cx="1695450" cy="407987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相对布局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697759" y="3484711"/>
            <a:ext cx="1695450" cy="409575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帧布局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696172" y="4749949"/>
            <a:ext cx="1695450" cy="407987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表格布局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677122" y="6043761"/>
            <a:ext cx="1695450" cy="409575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绝对布局</a:t>
            </a: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5444009" y="1263799"/>
            <a:ext cx="56832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圆角矩形 48"/>
          <p:cNvSpPr/>
          <p:nvPr/>
        </p:nvSpPr>
        <p:spPr bwMode="auto">
          <a:xfrm>
            <a:off x="6144097" y="1119336"/>
            <a:ext cx="2303462" cy="306388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特点：以水平或垂直方向排列</a:t>
            </a: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5463059" y="2427436"/>
            <a:ext cx="56832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圆角矩形 51"/>
          <p:cNvSpPr/>
          <p:nvPr/>
        </p:nvSpPr>
        <p:spPr bwMode="auto">
          <a:xfrm>
            <a:off x="6163147" y="2282934"/>
            <a:ext cx="2303462" cy="306467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特点：通过相对定位排列</a:t>
            </a: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5470997" y="3711721"/>
            <a:ext cx="569912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圆角矩形 54"/>
          <p:cNvSpPr/>
          <p:nvPr/>
        </p:nvSpPr>
        <p:spPr bwMode="auto">
          <a:xfrm>
            <a:off x="6161559" y="3446808"/>
            <a:ext cx="2305050" cy="510777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特点：开辟空白区域，帧里的                              控件</a:t>
            </a:r>
            <a:r>
              <a:rPr lang="en-US" altLang="zh-CN" sz="1200" b="1" dirty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层</a:t>
            </a:r>
            <a:r>
              <a:rPr lang="en-US" altLang="zh-CN" sz="1200" b="1" dirty="0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叠加</a:t>
            </a:r>
          </a:p>
        </p:txBody>
      </p:sp>
      <p:cxnSp>
        <p:nvCxnSpPr>
          <p:cNvPr id="57" name="直接箭头连接符 56"/>
          <p:cNvCxnSpPr/>
          <p:nvPr/>
        </p:nvCxnSpPr>
        <p:spPr bwMode="auto">
          <a:xfrm>
            <a:off x="5480522" y="4949974"/>
            <a:ext cx="569912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圆角矩形 57"/>
          <p:cNvSpPr/>
          <p:nvPr/>
        </p:nvSpPr>
        <p:spPr bwMode="auto">
          <a:xfrm>
            <a:off x="6163147" y="4805472"/>
            <a:ext cx="2303462" cy="306467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特点：表格形式排列</a:t>
            </a:r>
          </a:p>
        </p:txBody>
      </p:sp>
      <p:cxnSp>
        <p:nvCxnSpPr>
          <p:cNvPr id="60" name="直接箭头连接符 59"/>
          <p:cNvCxnSpPr/>
          <p:nvPr/>
        </p:nvCxnSpPr>
        <p:spPr bwMode="auto">
          <a:xfrm>
            <a:off x="5480522" y="6250136"/>
            <a:ext cx="569912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圆角矩形 60"/>
          <p:cNvSpPr/>
          <p:nvPr/>
        </p:nvSpPr>
        <p:spPr bwMode="auto">
          <a:xfrm>
            <a:off x="6163147" y="6105635"/>
            <a:ext cx="2303462" cy="306467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特点：通过</a:t>
            </a:r>
            <a:r>
              <a:rPr lang="en-US" altLang="zh-CN" sz="1200" b="1" dirty="0">
                <a:solidFill>
                  <a:schemeClr val="bg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200" b="1" dirty="0">
                <a:solidFill>
                  <a:schemeClr val="bg1"/>
                </a:solidFill>
                <a:ea typeface="宋体" panose="02010600030101010101" pitchFamily="2" charset="-122"/>
              </a:rPr>
              <a:t>y</a:t>
            </a:r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坐标排列</a:t>
            </a:r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五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种常用布局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2222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3949</Words>
  <Application>Microsoft Office PowerPoint</Application>
  <PresentationFormat>全屏显示(4:3)</PresentationFormat>
  <Paragraphs>591</Paragraphs>
  <Slides>74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2222</vt:lpstr>
      <vt:lpstr>Android移动开发基础案例教程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张鑫</cp:lastModifiedBy>
  <cp:revision>540</cp:revision>
  <dcterms:created xsi:type="dcterms:W3CDTF">2015-06-29T07:19:00Z</dcterms:created>
  <dcterms:modified xsi:type="dcterms:W3CDTF">2017-01-16T02:54:52Z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