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3" r:id="rId2"/>
    <p:sldId id="261" r:id="rId3"/>
    <p:sldId id="262" r:id="rId4"/>
    <p:sldId id="271" r:id="rId5"/>
    <p:sldId id="265" r:id="rId6"/>
    <p:sldId id="272" r:id="rId7"/>
    <p:sldId id="264" r:id="rId8"/>
    <p:sldId id="266" r:id="rId9"/>
    <p:sldId id="273" r:id="rId10"/>
    <p:sldId id="267" r:id="rId11"/>
    <p:sldId id="269" r:id="rId12"/>
    <p:sldId id="274" r:id="rId13"/>
    <p:sldId id="275" r:id="rId14"/>
    <p:sldId id="276" r:id="rId15"/>
    <p:sldId id="281" r:id="rId16"/>
    <p:sldId id="284" r:id="rId17"/>
    <p:sldId id="277" r:id="rId18"/>
    <p:sldId id="279" r:id="rId19"/>
    <p:sldId id="282" r:id="rId20"/>
    <p:sldId id="283" r:id="rId21"/>
    <p:sldId id="288" r:id="rId22"/>
    <p:sldId id="280" r:id="rId23"/>
    <p:sldId id="289" r:id="rId24"/>
    <p:sldId id="285" r:id="rId25"/>
    <p:sldId id="286" r:id="rId26"/>
    <p:sldId id="292" r:id="rId27"/>
    <p:sldId id="287" r:id="rId28"/>
    <p:sldId id="291" r:id="rId29"/>
    <p:sldId id="29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8" autoAdjust="0"/>
  </p:normalViewPr>
  <p:slideViewPr>
    <p:cSldViewPr>
      <p:cViewPr varScale="1">
        <p:scale>
          <a:sx n="97" d="100"/>
          <a:sy n="97" d="100"/>
        </p:scale>
        <p:origin x="-648" y="-96"/>
      </p:cViewPr>
      <p:guideLst>
        <p:guide orient="horz" pos="21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5027B-0CDA-4B8B-9D5A-0F5A01172C88}" type="doc">
      <dgm:prSet loTypeId="urn:microsoft.com/office/officeart/2008/layout/VerticalCurvedList#1" loCatId="list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A58C89D1-344C-4CB0-A7EB-A76F4CA71037}">
      <dgm:prSet phldrT="[文本]" custT="1"/>
      <dgm:spPr>
        <a:solidFill>
          <a:srgbClr val="006BA9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</a:rPr>
            <a:t>当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D651A83B-268C-42BF-AB01-FFEBFBB34C20}" type="par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34C03345-9D27-4C5B-B1D1-1A0CBE78F7F6}" type="sib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DC580ED1-A5F1-4E4B-A5B5-B4986C315AE8}">
      <dgm:prSet phldrT="[文本]" custT="1"/>
      <dgm:spPr>
        <a:solidFill>
          <a:srgbClr val="006BA9"/>
        </a:solidFill>
      </dgm:spPr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2086D-3BD5-43BC-A5C6-DB21A6F453E8}" type="par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491B9E90-3DD4-404E-8F6A-22B7881B02BE}" type="sib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515011C8-C764-4BDF-A1AD-CCF59267565B}">
      <dgm:prSet phldrT="[文本]" custT="1"/>
      <dgm:spPr>
        <a:solidFill>
          <a:srgbClr val="006BA9"/>
        </a:solidFill>
      </dgm:spPr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将被清理出内存。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5C55AABF-C94F-439B-AAE2-7007ECC91357}" type="par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02D0686A-DF73-4B92-8154-4EC817D83FF0}" type="sib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E538DF75-04B1-480A-A55F-BA7A2C158F5B}">
      <dgm:prSet phldrT="[文本]" custT="1"/>
      <dgm:spPr>
        <a:solidFill>
          <a:srgbClr val="006BA9"/>
        </a:solidFill>
      </dgm:spPr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C626020E-E5D1-4630-B426-D9383BF83AA6}" type="par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F683EEAD-F5B0-4C6E-9873-9E37704290CE}" type="sib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0045D4DA-F50E-496D-91EB-38ABAFCB9A3A}">
      <dgm:prSet phldrT="[文本]" custT="1"/>
      <dgm:spPr>
        <a:solidFill>
          <a:srgbClr val="006BA9"/>
        </a:solidFill>
      </dgm:spPr>
      <dgm:t>
        <a:bodyPr/>
        <a:lstStyle/>
        <a:p>
          <a:r>
            <a:rPr lang="en-US" altLang="zh-CN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dirty="0" smtClean="0">
              <a:solidFill>
                <a:schemeClr val="bg1"/>
              </a:solidFill>
            </a:rPr>
            <a:t>仍然可见，但无法获取焦点，用户对它操作没有响应。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DE7A7462-5FFA-4D51-B2DE-92BE935EC7DC}" type="par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4F22F42F-F374-42AF-A66F-703DAFF71729}" type="sib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0C7F0E25-CF18-48A6-9292-18EAC5BEA54D}" type="pres">
      <dgm:prSet presAssocID="{D715027B-0CDA-4B8B-9D5A-0F5A01172C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89586A7-57DC-4473-80EC-8F28B7196E96}" type="pres">
      <dgm:prSet presAssocID="{D715027B-0CDA-4B8B-9D5A-0F5A01172C88}" presName="Name1" presStyleCnt="0"/>
      <dgm:spPr/>
    </dgm:pt>
    <dgm:pt modelId="{A0A73FE8-4217-4F56-BCB6-CB060FF8DE07}" type="pres">
      <dgm:prSet presAssocID="{D715027B-0CDA-4B8B-9D5A-0F5A01172C88}" presName="cycle" presStyleCnt="0"/>
      <dgm:spPr/>
    </dgm:pt>
    <dgm:pt modelId="{B69CFAEA-5E33-4E5F-A044-7EACA527FAE9}" type="pres">
      <dgm:prSet presAssocID="{D715027B-0CDA-4B8B-9D5A-0F5A01172C88}" presName="srcNode" presStyleLbl="node1" presStyleIdx="0" presStyleCnt="5"/>
      <dgm:spPr/>
    </dgm:pt>
    <dgm:pt modelId="{4BB5A2E4-59BB-418F-80CE-A9C729A62100}" type="pres">
      <dgm:prSet presAssocID="{D715027B-0CDA-4B8B-9D5A-0F5A01172C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86DA95A-0C4F-4A38-AD5F-1EAF68D7B059}" type="pres">
      <dgm:prSet presAssocID="{D715027B-0CDA-4B8B-9D5A-0F5A01172C88}" presName="extraNode" presStyleLbl="node1" presStyleIdx="0" presStyleCnt="5"/>
      <dgm:spPr/>
    </dgm:pt>
    <dgm:pt modelId="{02205FD1-4238-4C7A-A1E6-CFC8AF333F4E}" type="pres">
      <dgm:prSet presAssocID="{D715027B-0CDA-4B8B-9D5A-0F5A01172C88}" presName="dstNode" presStyleLbl="node1" presStyleIdx="0" presStyleCnt="5"/>
      <dgm:spPr/>
    </dgm:pt>
    <dgm:pt modelId="{49632F51-4E9C-49BC-9F76-9A039C67D278}" type="pres">
      <dgm:prSet presAssocID="{A58C89D1-344C-4CB0-A7EB-A76F4CA710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5255B-E3DD-4792-9675-FB478375F761}" type="pres">
      <dgm:prSet presAssocID="{A58C89D1-344C-4CB0-A7EB-A76F4CA71037}" presName="accent_1" presStyleCnt="0"/>
      <dgm:spPr/>
    </dgm:pt>
    <dgm:pt modelId="{386798BF-1CEA-4A77-985A-44AF79F94B3B}" type="pres">
      <dgm:prSet presAssocID="{A58C89D1-344C-4CB0-A7EB-A76F4CA71037}" presName="accentRepeatNode" presStyleLbl="solidFgAcc1" presStyleIdx="0" presStyleCnt="5"/>
      <dgm:spPr/>
    </dgm:pt>
    <dgm:pt modelId="{AE4519EB-0B17-4566-8388-3D0492133B15}" type="pres">
      <dgm:prSet presAssocID="{E538DF75-04B1-480A-A55F-BA7A2C158F5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4F1-6021-4C82-9D6F-B3A26F6E9940}" type="pres">
      <dgm:prSet presAssocID="{E538DF75-04B1-480A-A55F-BA7A2C158F5B}" presName="accent_2" presStyleCnt="0"/>
      <dgm:spPr/>
    </dgm:pt>
    <dgm:pt modelId="{831626E0-D564-4F02-9D9E-7F06699F9A17}" type="pres">
      <dgm:prSet presAssocID="{E538DF75-04B1-480A-A55F-BA7A2C158F5B}" presName="accentRepeatNode" presStyleLbl="solidFgAcc1" presStyleIdx="1" presStyleCnt="5"/>
      <dgm:spPr/>
    </dgm:pt>
    <dgm:pt modelId="{2913357B-483F-4A15-9689-A99F16D0B368}" type="pres">
      <dgm:prSet presAssocID="{0045D4DA-F50E-496D-91EB-38ABAFCB9A3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96D83-C41C-4840-8ECC-69E249B79F52}" type="pres">
      <dgm:prSet presAssocID="{0045D4DA-F50E-496D-91EB-38ABAFCB9A3A}" presName="accent_3" presStyleCnt="0"/>
      <dgm:spPr/>
    </dgm:pt>
    <dgm:pt modelId="{983A9D36-F1A8-49EE-809C-C88A02C3673E}" type="pres">
      <dgm:prSet presAssocID="{0045D4DA-F50E-496D-91EB-38ABAFCB9A3A}" presName="accentRepeatNode" presStyleLbl="solidFgAcc1" presStyleIdx="2" presStyleCnt="5"/>
      <dgm:spPr/>
    </dgm:pt>
    <dgm:pt modelId="{8ACF991D-A5D7-44DC-93B1-96BB660213DB}" type="pres">
      <dgm:prSet presAssocID="{DC580ED1-A5F1-4E4B-A5B5-B4986C315AE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40263-4939-44B5-AA3B-8796EC4BB9F6}" type="pres">
      <dgm:prSet presAssocID="{DC580ED1-A5F1-4E4B-A5B5-B4986C315AE8}" presName="accent_4" presStyleCnt="0"/>
      <dgm:spPr/>
    </dgm:pt>
    <dgm:pt modelId="{F354E9CB-EF9C-4D86-A8C0-6167510692B9}" type="pres">
      <dgm:prSet presAssocID="{DC580ED1-A5F1-4E4B-A5B5-B4986C315AE8}" presName="accentRepeatNode" presStyleLbl="solidFgAcc1" presStyleIdx="3" presStyleCnt="5"/>
      <dgm:spPr/>
    </dgm:pt>
    <dgm:pt modelId="{2F28DF9A-B6A5-47C6-B50A-2B72213A34D5}" type="pres">
      <dgm:prSet presAssocID="{515011C8-C764-4BDF-A1AD-CCF59267565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ED67F-64F2-48F0-85C9-799F05BB1AA0}" type="pres">
      <dgm:prSet presAssocID="{515011C8-C764-4BDF-A1AD-CCF59267565B}" presName="accent_5" presStyleCnt="0"/>
      <dgm:spPr/>
    </dgm:pt>
    <dgm:pt modelId="{83E59164-62D4-4033-841B-0BC24EDCEA86}" type="pres">
      <dgm:prSet presAssocID="{515011C8-C764-4BDF-A1AD-CCF59267565B}" presName="accentRepeatNode" presStyleLbl="solidFgAcc1" presStyleIdx="4" presStyleCnt="5"/>
      <dgm:spPr/>
    </dgm:pt>
  </dgm:ptLst>
  <dgm:cxnLst>
    <dgm:cxn modelId="{42152D94-5EBA-4DB0-AE91-6B9F29FEFC0C}" type="presOf" srcId="{A58C89D1-344C-4CB0-A7EB-A76F4CA71037}" destId="{49632F51-4E9C-49BC-9F76-9A039C67D278}" srcOrd="0" destOrd="0" presId="urn:microsoft.com/office/officeart/2008/layout/VerticalCurvedList#1"/>
    <dgm:cxn modelId="{E9A18983-BD7F-460D-82D0-62A303FBCBF5}" type="presOf" srcId="{D715027B-0CDA-4B8B-9D5A-0F5A01172C88}" destId="{0C7F0E25-CF18-48A6-9292-18EAC5BEA54D}" srcOrd="0" destOrd="0" presId="urn:microsoft.com/office/officeart/2008/layout/VerticalCurvedList#1"/>
    <dgm:cxn modelId="{2C76D772-87EF-4B3B-9494-1B527FD7D599}" type="presOf" srcId="{515011C8-C764-4BDF-A1AD-CCF59267565B}" destId="{2F28DF9A-B6A5-47C6-B50A-2B72213A34D5}" srcOrd="0" destOrd="0" presId="urn:microsoft.com/office/officeart/2008/layout/VerticalCurvedList#1"/>
    <dgm:cxn modelId="{03A953DE-263E-45E0-A634-34358C0FFE33}" srcId="{D715027B-0CDA-4B8B-9D5A-0F5A01172C88}" destId="{A58C89D1-344C-4CB0-A7EB-A76F4CA71037}" srcOrd="0" destOrd="0" parTransId="{D651A83B-268C-42BF-AB01-FFEBFBB34C20}" sibTransId="{34C03345-9D27-4C5B-B1D1-1A0CBE78F7F6}"/>
    <dgm:cxn modelId="{B9A166F5-B092-4623-80D5-B7E7C607AB00}" srcId="{D715027B-0CDA-4B8B-9D5A-0F5A01172C88}" destId="{515011C8-C764-4BDF-A1AD-CCF59267565B}" srcOrd="4" destOrd="0" parTransId="{5C55AABF-C94F-439B-AAE2-7007ECC91357}" sibTransId="{02D0686A-DF73-4B92-8154-4EC817D83FF0}"/>
    <dgm:cxn modelId="{B90D3029-D184-4E79-B583-052A59D33502}" type="presOf" srcId="{DC580ED1-A5F1-4E4B-A5B5-B4986C315AE8}" destId="{8ACF991D-A5D7-44DC-93B1-96BB660213DB}" srcOrd="0" destOrd="0" presId="urn:microsoft.com/office/officeart/2008/layout/VerticalCurvedList#1"/>
    <dgm:cxn modelId="{C17C488B-8557-4AE0-9738-49735E575FE3}" type="presOf" srcId="{0045D4DA-F50E-496D-91EB-38ABAFCB9A3A}" destId="{2913357B-483F-4A15-9689-A99F16D0B368}" srcOrd="0" destOrd="0" presId="urn:microsoft.com/office/officeart/2008/layout/VerticalCurvedList#1"/>
    <dgm:cxn modelId="{B6FC5A07-E443-4C93-B2A1-F9D0EB355D38}" srcId="{D715027B-0CDA-4B8B-9D5A-0F5A01172C88}" destId="{0045D4DA-F50E-496D-91EB-38ABAFCB9A3A}" srcOrd="2" destOrd="0" parTransId="{DE7A7462-5FFA-4D51-B2DE-92BE935EC7DC}" sibTransId="{4F22F42F-F374-42AF-A66F-703DAFF71729}"/>
    <dgm:cxn modelId="{A77D3641-394A-4D5C-AFBF-E4780B0A525B}" srcId="{D715027B-0CDA-4B8B-9D5A-0F5A01172C88}" destId="{E538DF75-04B1-480A-A55F-BA7A2C158F5B}" srcOrd="1" destOrd="0" parTransId="{C626020E-E5D1-4630-B426-D9383BF83AA6}" sibTransId="{F683EEAD-F5B0-4C6E-9873-9E37704290CE}"/>
    <dgm:cxn modelId="{4B4E61FB-5142-41CC-9D02-29523380795E}" type="presOf" srcId="{E538DF75-04B1-480A-A55F-BA7A2C158F5B}" destId="{AE4519EB-0B17-4566-8388-3D0492133B15}" srcOrd="0" destOrd="0" presId="urn:microsoft.com/office/officeart/2008/layout/VerticalCurvedList#1"/>
    <dgm:cxn modelId="{A2EDFE70-C33C-439E-8295-F4241ECC6014}" type="presOf" srcId="{34C03345-9D27-4C5B-B1D1-1A0CBE78F7F6}" destId="{4BB5A2E4-59BB-418F-80CE-A9C729A62100}" srcOrd="0" destOrd="0" presId="urn:microsoft.com/office/officeart/2008/layout/VerticalCurvedList#1"/>
    <dgm:cxn modelId="{6DC7CB80-15C7-4E38-B7E0-00BE3AB99011}" srcId="{D715027B-0CDA-4B8B-9D5A-0F5A01172C88}" destId="{DC580ED1-A5F1-4E4B-A5B5-B4986C315AE8}" srcOrd="3" destOrd="0" parTransId="{3782086D-3BD5-43BC-A5C6-DB21A6F453E8}" sibTransId="{491B9E90-3DD4-404E-8F6A-22B7881B02BE}"/>
    <dgm:cxn modelId="{B88FCC3D-B1B3-4B78-852C-36F0533DF069}" type="presParOf" srcId="{0C7F0E25-CF18-48A6-9292-18EAC5BEA54D}" destId="{889586A7-57DC-4473-80EC-8F28B7196E96}" srcOrd="0" destOrd="0" presId="urn:microsoft.com/office/officeart/2008/layout/VerticalCurvedList#1"/>
    <dgm:cxn modelId="{6B05A152-73FC-43E9-B457-D3E475B1AC85}" type="presParOf" srcId="{889586A7-57DC-4473-80EC-8F28B7196E96}" destId="{A0A73FE8-4217-4F56-BCB6-CB060FF8DE07}" srcOrd="0" destOrd="0" presId="urn:microsoft.com/office/officeart/2008/layout/VerticalCurvedList#1"/>
    <dgm:cxn modelId="{D3240D7C-B0C9-4B01-82B4-7E88CA07C1BC}" type="presParOf" srcId="{A0A73FE8-4217-4F56-BCB6-CB060FF8DE07}" destId="{B69CFAEA-5E33-4E5F-A044-7EACA527FAE9}" srcOrd="0" destOrd="0" presId="urn:microsoft.com/office/officeart/2008/layout/VerticalCurvedList#1"/>
    <dgm:cxn modelId="{A489DF04-DA0D-47F4-88C6-D4B943455F52}" type="presParOf" srcId="{A0A73FE8-4217-4F56-BCB6-CB060FF8DE07}" destId="{4BB5A2E4-59BB-418F-80CE-A9C729A62100}" srcOrd="1" destOrd="0" presId="urn:microsoft.com/office/officeart/2008/layout/VerticalCurvedList#1"/>
    <dgm:cxn modelId="{B955958A-42CD-4855-85CC-9BF924968831}" type="presParOf" srcId="{A0A73FE8-4217-4F56-BCB6-CB060FF8DE07}" destId="{286DA95A-0C4F-4A38-AD5F-1EAF68D7B059}" srcOrd="2" destOrd="0" presId="urn:microsoft.com/office/officeart/2008/layout/VerticalCurvedList#1"/>
    <dgm:cxn modelId="{CB776CB2-93B2-44CE-9A72-55BC1241C3DE}" type="presParOf" srcId="{A0A73FE8-4217-4F56-BCB6-CB060FF8DE07}" destId="{02205FD1-4238-4C7A-A1E6-CFC8AF333F4E}" srcOrd="3" destOrd="0" presId="urn:microsoft.com/office/officeart/2008/layout/VerticalCurvedList#1"/>
    <dgm:cxn modelId="{512BBF70-930F-48A8-A656-7A02CD45509E}" type="presParOf" srcId="{889586A7-57DC-4473-80EC-8F28B7196E96}" destId="{49632F51-4E9C-49BC-9F76-9A039C67D278}" srcOrd="1" destOrd="0" presId="urn:microsoft.com/office/officeart/2008/layout/VerticalCurvedList#1"/>
    <dgm:cxn modelId="{094EF975-2C94-49C8-B542-23BFA42A11DE}" type="presParOf" srcId="{889586A7-57DC-4473-80EC-8F28B7196E96}" destId="{0965255B-E3DD-4792-9675-FB478375F761}" srcOrd="2" destOrd="0" presId="urn:microsoft.com/office/officeart/2008/layout/VerticalCurvedList#1"/>
    <dgm:cxn modelId="{D2E246DE-D444-4207-A9AD-5E89AF5F760E}" type="presParOf" srcId="{0965255B-E3DD-4792-9675-FB478375F761}" destId="{386798BF-1CEA-4A77-985A-44AF79F94B3B}" srcOrd="0" destOrd="0" presId="urn:microsoft.com/office/officeart/2008/layout/VerticalCurvedList#1"/>
    <dgm:cxn modelId="{2D066489-9B49-4707-B33C-30928802897E}" type="presParOf" srcId="{889586A7-57DC-4473-80EC-8F28B7196E96}" destId="{AE4519EB-0B17-4566-8388-3D0492133B15}" srcOrd="3" destOrd="0" presId="urn:microsoft.com/office/officeart/2008/layout/VerticalCurvedList#1"/>
    <dgm:cxn modelId="{0D34C3B6-B11C-429A-BCE9-900516A15D2E}" type="presParOf" srcId="{889586A7-57DC-4473-80EC-8F28B7196E96}" destId="{DB2524F1-6021-4C82-9D6F-B3A26F6E9940}" srcOrd="4" destOrd="0" presId="urn:microsoft.com/office/officeart/2008/layout/VerticalCurvedList#1"/>
    <dgm:cxn modelId="{E58B67A1-C125-4EB2-B001-16969917681D}" type="presParOf" srcId="{DB2524F1-6021-4C82-9D6F-B3A26F6E9940}" destId="{831626E0-D564-4F02-9D9E-7F06699F9A17}" srcOrd="0" destOrd="0" presId="urn:microsoft.com/office/officeart/2008/layout/VerticalCurvedList#1"/>
    <dgm:cxn modelId="{9764BD82-75B3-4035-A9C8-D5D49386BDB0}" type="presParOf" srcId="{889586A7-57DC-4473-80EC-8F28B7196E96}" destId="{2913357B-483F-4A15-9689-A99F16D0B368}" srcOrd="5" destOrd="0" presId="urn:microsoft.com/office/officeart/2008/layout/VerticalCurvedList#1"/>
    <dgm:cxn modelId="{C9499EF7-96E7-4771-B675-DEBDDFC7AE75}" type="presParOf" srcId="{889586A7-57DC-4473-80EC-8F28B7196E96}" destId="{74396D83-C41C-4840-8ECC-69E249B79F52}" srcOrd="6" destOrd="0" presId="urn:microsoft.com/office/officeart/2008/layout/VerticalCurvedList#1"/>
    <dgm:cxn modelId="{1B67F211-53B5-4C62-B456-2B112747C9BE}" type="presParOf" srcId="{74396D83-C41C-4840-8ECC-69E249B79F52}" destId="{983A9D36-F1A8-49EE-809C-C88A02C3673E}" srcOrd="0" destOrd="0" presId="urn:microsoft.com/office/officeart/2008/layout/VerticalCurvedList#1"/>
    <dgm:cxn modelId="{87B9E631-86F7-4531-9158-3E327BE91339}" type="presParOf" srcId="{889586A7-57DC-4473-80EC-8F28B7196E96}" destId="{8ACF991D-A5D7-44DC-93B1-96BB660213DB}" srcOrd="7" destOrd="0" presId="urn:microsoft.com/office/officeart/2008/layout/VerticalCurvedList#1"/>
    <dgm:cxn modelId="{1BACC1B4-1BC4-428D-A731-0F8801AF45F7}" type="presParOf" srcId="{889586A7-57DC-4473-80EC-8F28B7196E96}" destId="{0AF40263-4939-44B5-AA3B-8796EC4BB9F6}" srcOrd="8" destOrd="0" presId="urn:microsoft.com/office/officeart/2008/layout/VerticalCurvedList#1"/>
    <dgm:cxn modelId="{123355CE-14E4-460C-8879-9D65FD57B0EA}" type="presParOf" srcId="{0AF40263-4939-44B5-AA3B-8796EC4BB9F6}" destId="{F354E9CB-EF9C-4D86-A8C0-6167510692B9}" srcOrd="0" destOrd="0" presId="urn:microsoft.com/office/officeart/2008/layout/VerticalCurvedList#1"/>
    <dgm:cxn modelId="{B74D3E18-9338-4213-8CBF-ECA41F138822}" type="presParOf" srcId="{889586A7-57DC-4473-80EC-8F28B7196E96}" destId="{2F28DF9A-B6A5-47C6-B50A-2B72213A34D5}" srcOrd="9" destOrd="0" presId="urn:microsoft.com/office/officeart/2008/layout/VerticalCurvedList#1"/>
    <dgm:cxn modelId="{5C109780-E053-4328-8562-484518572041}" type="presParOf" srcId="{889586A7-57DC-4473-80EC-8F28B7196E96}" destId="{57AED67F-64F2-48F0-85C9-799F05BB1AA0}" srcOrd="10" destOrd="0" presId="urn:microsoft.com/office/officeart/2008/layout/VerticalCurvedList#1"/>
    <dgm:cxn modelId="{6C836881-905F-4349-81B7-F74CFFA0EAD7}" type="presParOf" srcId="{57AED67F-64F2-48F0-85C9-799F05BB1AA0}" destId="{83E59164-62D4-4033-841B-0BC24EDCEA86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A2E4-59BB-418F-80CE-A9C729A62100}">
      <dsp:nvSpPr>
        <dsp:cNvPr id="0" name=""/>
        <dsp:cNvSpPr/>
      </dsp:nvSpPr>
      <dsp:spPr>
        <a:xfrm>
          <a:off x="-4232764" y="-649439"/>
          <a:ext cx="5043295" cy="5043295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32F51-4E9C-49BC-9F76-9A039C67D278}">
      <dsp:nvSpPr>
        <dsp:cNvPr id="0" name=""/>
        <dsp:cNvSpPr/>
      </dsp:nvSpPr>
      <dsp:spPr>
        <a:xfrm>
          <a:off x="355006" y="233951"/>
          <a:ext cx="6507622" cy="468201"/>
        </a:xfrm>
        <a:prstGeom prst="rect">
          <a:avLst/>
        </a:prstGeom>
        <a:solidFill>
          <a:srgbClr val="006B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</a:rPr>
            <a:t>当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233951"/>
        <a:ext cx="6507622" cy="468201"/>
      </dsp:txXfrm>
    </dsp:sp>
    <dsp:sp modelId="{386798BF-1CEA-4A77-985A-44AF79F94B3B}">
      <dsp:nvSpPr>
        <dsp:cNvPr id="0" name=""/>
        <dsp:cNvSpPr/>
      </dsp:nvSpPr>
      <dsp:spPr>
        <a:xfrm>
          <a:off x="62380" y="175425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19EB-0B17-4566-8388-3D0492133B15}">
      <dsp:nvSpPr>
        <dsp:cNvPr id="0" name=""/>
        <dsp:cNvSpPr/>
      </dsp:nvSpPr>
      <dsp:spPr>
        <a:xfrm>
          <a:off x="690506" y="936029"/>
          <a:ext cx="6172122" cy="468201"/>
        </a:xfrm>
        <a:prstGeom prst="rect">
          <a:avLst/>
        </a:prstGeom>
        <a:solidFill>
          <a:srgbClr val="006B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690506" y="936029"/>
        <a:ext cx="6172122" cy="468201"/>
      </dsp:txXfrm>
    </dsp:sp>
    <dsp:sp modelId="{831626E0-D564-4F02-9D9E-7F06699F9A17}">
      <dsp:nvSpPr>
        <dsp:cNvPr id="0" name=""/>
        <dsp:cNvSpPr/>
      </dsp:nvSpPr>
      <dsp:spPr>
        <a:xfrm>
          <a:off x="397880" y="877503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3357B-483F-4A15-9689-A99F16D0B368}">
      <dsp:nvSpPr>
        <dsp:cNvPr id="0" name=""/>
        <dsp:cNvSpPr/>
      </dsp:nvSpPr>
      <dsp:spPr>
        <a:xfrm>
          <a:off x="793477" y="1638107"/>
          <a:ext cx="6069151" cy="468201"/>
        </a:xfrm>
        <a:prstGeom prst="rect">
          <a:avLst/>
        </a:prstGeom>
        <a:solidFill>
          <a:srgbClr val="006B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kern="1200" dirty="0" smtClean="0">
              <a:solidFill>
                <a:schemeClr val="bg1"/>
              </a:solidFill>
            </a:rPr>
            <a:t>仍然可见，但无法获取焦点，用户对它操作没有响应。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793477" y="1638107"/>
        <a:ext cx="6069151" cy="468201"/>
      </dsp:txXfrm>
    </dsp:sp>
    <dsp:sp modelId="{983A9D36-F1A8-49EE-809C-C88A02C3673E}">
      <dsp:nvSpPr>
        <dsp:cNvPr id="0" name=""/>
        <dsp:cNvSpPr/>
      </dsp:nvSpPr>
      <dsp:spPr>
        <a:xfrm>
          <a:off x="500851" y="1579581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991D-A5D7-44DC-93B1-96BB660213DB}">
      <dsp:nvSpPr>
        <dsp:cNvPr id="0" name=""/>
        <dsp:cNvSpPr/>
      </dsp:nvSpPr>
      <dsp:spPr>
        <a:xfrm>
          <a:off x="690506" y="2340185"/>
          <a:ext cx="6172122" cy="468201"/>
        </a:xfrm>
        <a:prstGeom prst="rect">
          <a:avLst/>
        </a:prstGeom>
        <a:solidFill>
          <a:srgbClr val="006B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506" y="2340185"/>
        <a:ext cx="6172122" cy="468201"/>
      </dsp:txXfrm>
    </dsp:sp>
    <dsp:sp modelId="{F354E9CB-EF9C-4D86-A8C0-6167510692B9}">
      <dsp:nvSpPr>
        <dsp:cNvPr id="0" name=""/>
        <dsp:cNvSpPr/>
      </dsp:nvSpPr>
      <dsp:spPr>
        <a:xfrm>
          <a:off x="397880" y="2281659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DF9A-B6A5-47C6-B50A-2B72213A34D5}">
      <dsp:nvSpPr>
        <dsp:cNvPr id="0" name=""/>
        <dsp:cNvSpPr/>
      </dsp:nvSpPr>
      <dsp:spPr>
        <a:xfrm>
          <a:off x="355006" y="3042263"/>
          <a:ext cx="6507622" cy="468201"/>
        </a:xfrm>
        <a:prstGeom prst="rect">
          <a:avLst/>
        </a:prstGeom>
        <a:solidFill>
          <a:srgbClr val="006B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将被清理出内存。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3042263"/>
        <a:ext cx="6507622" cy="468201"/>
      </dsp:txXfrm>
    </dsp:sp>
    <dsp:sp modelId="{83E59164-62D4-4033-841B-0BC24EDCEA86}">
      <dsp:nvSpPr>
        <dsp:cNvPr id="0" name=""/>
        <dsp:cNvSpPr/>
      </dsp:nvSpPr>
      <dsp:spPr>
        <a:xfrm>
          <a:off x="62380" y="2983737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C421D-1262-4B22-A3B8-236D9D27691F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CA85-8F7F-4984-95CA-F6134CB1E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5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3</a:t>
            </a:r>
            <a:r>
              <a:rPr lang="zh-CN" altLang="en-US" sz="3200" b="1" smtClean="0"/>
              <a:t>章 </a:t>
            </a:r>
            <a:r>
              <a:rPr lang="en-US" altLang="zh-CN" sz="3200" b="1" smtClean="0"/>
              <a:t>Activity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31016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之间的跳转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中的数据传递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2251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Activity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启动模式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栈是一种“先进后出”的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中，采用任务栈的形式来管理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546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84168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栈的特点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3.3.1  Android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中的任务栈 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4749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19673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的默认启动方式，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每启动一个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就会在栈顶创建一个新的实例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3.3.2  Activity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的四种启动模式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6189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217222" y="108795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会判断要启动的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实例是否位于栈顶，如果位于栈顶则直接复用，否则创建新</a:t>
            </a:r>
            <a:r>
              <a:rPr lang="zh-CN" altLang="zh-CN" sz="2000" dirty="0"/>
              <a:t>的实例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3.3.2  Activity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的四种启动模式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6189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156176" y="111594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时，系统首先会检查栈中是否存在当前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实例，如果存在则直接使用，并把当前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之上的所有实例</a:t>
            </a:r>
            <a:r>
              <a:rPr lang="zh-CN" altLang="zh-CN" sz="2000" dirty="0"/>
              <a:t>全部出栈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3.3.2  Activity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的四种启动模式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546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654640" y="1052736"/>
            <a:ext cx="28083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singleInstance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会启动一个新的任务栈来管理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实例，无论从哪个任务栈中启动该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/>
              <a:t>该实例在整个系统中只有一个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3.3.2  Activity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的四种启动模式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0506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3.4    </a:t>
            </a:r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3.1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创建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3.2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3.3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68760"/>
            <a:ext cx="8102600" cy="410445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338472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被称为意图，是程序中各组件进行交互的一种重要方式，它不仅可以指定当前组件要执行的动作，还可以在不同组件之间进行数据传递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用于启动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以及发送广播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根据开启目标组件的方式不同，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被分为</a:t>
            </a:r>
            <a:r>
              <a:rPr lang="zh-CN" altLang="zh-CN" sz="2000" dirty="0"/>
              <a:t>两种类型显示意图和隐式</a:t>
            </a:r>
            <a:r>
              <a:rPr lang="zh-CN" altLang="zh-CN" sz="2000" dirty="0" smtClean="0"/>
              <a:t>意图</a:t>
            </a:r>
            <a:r>
              <a:rPr lang="zh-CN" altLang="en-US" sz="2000" dirty="0"/>
              <a:t>。</a:t>
            </a:r>
            <a:endParaRPr lang="zh-CN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6333753" y="98288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3.4.1  Intent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5985" y="1885474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显式意图可以直接通过名称开启指定的目标组件</a:t>
            </a:r>
          </a:p>
        </p:txBody>
      </p:sp>
      <p:sp>
        <p:nvSpPr>
          <p:cNvPr id="23" name="矩形 22"/>
          <p:cNvSpPr/>
          <p:nvPr/>
        </p:nvSpPr>
        <p:spPr>
          <a:xfrm>
            <a:off x="1655984" y="3429000"/>
            <a:ext cx="5076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隐式</a:t>
            </a:r>
            <a:r>
              <a:rPr lang="zh-CN" altLang="zh-CN" dirty="0" smtClean="0"/>
              <a:t>意图通过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指定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系统根据这些信息进行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3.4.1  Intent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38884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126162" y="120397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显式意图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31850" y="3238070"/>
            <a:ext cx="7493000" cy="16085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Intent(this,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Activity02.class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3.4.1  Intent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821952" y="3573016"/>
            <a:ext cx="7493000" cy="252028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cn.itcast.Activity02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&lt;action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cn.itcast.START_ACTIVITY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&lt;category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android.intent.category.DEFAULT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00807"/>
            <a:ext cx="8102600" cy="453899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30019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隐式意图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31850" y="1988840"/>
            <a:ext cx="7493000" cy="14150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cn.itcast.START_ACTIVITY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3.4.1  Intent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 err="1"/>
              <a:t>LogCat</a:t>
            </a:r>
            <a:r>
              <a:rPr lang="zh-CN" altLang="en-US" sz="2400" dirty="0"/>
              <a:t>区域中的</a:t>
            </a:r>
            <a:r>
              <a:rPr lang="en-US" altLang="zh-CN" sz="2400" dirty="0"/>
              <a:t>5</a:t>
            </a:r>
            <a:r>
              <a:rPr lang="zh-CN" altLang="en-US" sz="2400" dirty="0"/>
              <a:t>种字母所代表的含义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/>
              <a:t>Android</a:t>
            </a:r>
            <a:r>
              <a:rPr lang="zh-CN" altLang="en-US" sz="2400" dirty="0"/>
              <a:t>中有几种布局，以及每种布局的特点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287972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545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43711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9752" y="3679825"/>
            <a:ext cx="3671887" cy="1130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AndroidStudio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中选择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【File】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【New】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【New Project】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选项创建项目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点击工具栏中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【AVD Manager】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按钮启动模拟器</a:t>
            </a: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点击工具栏中的运行按钮运行程序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38200" y="5195570"/>
            <a:ext cx="52197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</a:rPr>
              <a:t>案例</a:t>
            </a:r>
            <a:r>
              <a:rPr lang="zh-CN" altLang="en-US" b="1">
                <a:solidFill>
                  <a:schemeClr val="bg1"/>
                </a:solidFill>
              </a:rPr>
              <a:t>代码（详见教材</a:t>
            </a:r>
            <a:r>
              <a:rPr lang="en-US" altLang="zh-CN" b="1">
                <a:solidFill>
                  <a:schemeClr val="bg1"/>
                </a:solidFill>
              </a:rPr>
              <a:t>P15—P21</a:t>
            </a:r>
            <a:r>
              <a:rPr lang="zh-CN" altLang="en-US" b="1" smtClean="0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40238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752" y="1981200"/>
            <a:ext cx="1700212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展示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HelloWorld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界面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39752" y="2641600"/>
            <a:ext cx="2224087" cy="611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使用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AndroidStudio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创建程序，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使用模拟器运行程序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1928118"/>
            <a:ext cx="2119245" cy="358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81012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39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3.4.2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打开浏览器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0506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3.5    Activity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中的数据传递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3.2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</a:t>
            </a:r>
            <a:endParaRPr lang="zh-CN" altLang="en-US" sz="240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3.3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3.4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之间的跳转 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42187"/>
            <a:ext cx="8102600" cy="489761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333753" y="97071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数据传递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31850" y="2492896"/>
            <a:ext cx="7493000" cy="14150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this,Activity02.class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"Hello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Activity02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81013" y="184482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传递数据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需要用到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putExtra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813830" y="4460067"/>
            <a:ext cx="7493000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intent = getIntent();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 = intent.getStringExtra("extra_data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3.5.1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87972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545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43711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219700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40238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81012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87" y="3629140"/>
            <a:ext cx="3671887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8" y="1981200"/>
            <a:ext cx="3108543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将注册界面信息传递到展示界面进行展示。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641600"/>
            <a:ext cx="1622560" cy="58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传递数据，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769" y="1971742"/>
            <a:ext cx="2113636" cy="35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39"/>
            <a:ext cx="709247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3.5.2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注册用户信息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85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50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29384" y="4572729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651671" y="4757395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6431749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84951" y="3181618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3.5.3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数据回传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31850" y="162880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this,Activity02.class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startActivityForResult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intent,1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13830" y="2564904"/>
            <a:ext cx="7493000" cy="12241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Intent();</a:t>
            </a:r>
            <a:endParaRPr lang="zh-CN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intent.putExtra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("extra_data","Hello Activity01");</a:t>
            </a:r>
            <a:endParaRPr lang="zh-CN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setResult(1,intent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790216" y="3861048"/>
            <a:ext cx="7493000" cy="29523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protected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onActivityResult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Intent data)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super.onActivityResult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1){	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string=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data.getStringExtra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extra_data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3.5.3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数据回传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87972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1757" y="467972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4060" y="46623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5894" y="5444901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0694" y="4665439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898600" y="503532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769" y="1971742"/>
            <a:ext cx="2113636" cy="35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412281" y="3582193"/>
            <a:ext cx="3671887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购买装备界面的设计与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创建封装装备信息的实体类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购买装备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宠物显示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1981200"/>
            <a:ext cx="3108543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将注册界面信息传递到展示界面进行展示。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641600"/>
            <a:ext cx="1622560" cy="58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回传数据，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的跳转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39"/>
            <a:ext cx="687242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3.5.4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选择宝宝装备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611560" y="1903413"/>
            <a:ext cx="7948240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91605"/>
              <a:ext cx="5091445" cy="315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 smtClean="0">
                  <a:latin typeface="+mn-lt"/>
                  <a:ea typeface="微软雅黑" panose="020B0503020204020204" pitchFamily="34" charset="-122"/>
                </a:rPr>
                <a:t>       本章</a:t>
              </a: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主要</a:t>
              </a:r>
              <a:r>
                <a:rPr lang="zh-CN" altLang="en-US" dirty="0">
                  <a:ea typeface="微软雅黑" panose="020B0503020204020204" pitchFamily="34" charset="-122"/>
                </a:rPr>
                <a:t>讲解了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的相关知识，包括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入门、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生命周期、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启动模式、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的使用以及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中的数据传递</a:t>
              </a:r>
              <a:r>
                <a:rPr lang="zh-CN" altLang="en-US" dirty="0">
                  <a:ea typeface="微软雅黑" panose="020B0503020204020204" pitchFamily="34" charset="-122"/>
                </a:rPr>
                <a:t>，并在讲解各个知识点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时编写了相应的使用案例。在应用程序中凡是有界面都会使用到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>
                  <a:latin typeface="+mn-lt"/>
                  <a:ea typeface="微软雅黑" panose="020B0503020204020204" pitchFamily="34" charset="-122"/>
                </a:rPr>
                <a:t>因此，要求初学者必须熟练掌握该组件的</a:t>
              </a:r>
              <a:r>
                <a:rPr lang="zh-CN" altLang="en-US" dirty="0" smtClean="0">
                  <a:latin typeface="+mn-lt"/>
                  <a:ea typeface="微软雅黑" panose="020B0503020204020204" pitchFamily="34" charset="-122"/>
                </a:rPr>
                <a:t>使用。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3.6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请简要说明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 smtClean="0"/>
              <a:t>有几种启动模式，以及每种启动模式的特点。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 smtClean="0"/>
              <a:t>请</a:t>
            </a:r>
            <a:r>
              <a:rPr lang="zh-CN" altLang="zh-CN" sz="2400" dirty="0"/>
              <a:t>简要写出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zh-CN" sz="2400" dirty="0"/>
              <a:t>生命周期中的方法及其作用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 smtClean="0"/>
              <a:t>平台提供了几种数据存储方式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CN" altLang="en-US" sz="2400" dirty="0" smtClean="0"/>
              <a:t>数据与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400" dirty="0" smtClean="0"/>
              <a:t>数据的区别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/>
              <a:t>Activity</a:t>
            </a:r>
            <a:r>
              <a:rPr lang="zh-CN" altLang="en-US" sz="2400" dirty="0"/>
              <a:t>的生命周期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Android</a:t>
            </a:r>
            <a:r>
              <a:rPr lang="zh-CN" altLang="en-US" sz="2400" dirty="0"/>
              <a:t>中跳转</a:t>
            </a:r>
            <a:r>
              <a:rPr lang="en-US" altLang="zh-CN" sz="2400" dirty="0"/>
              <a:t>Activity</a:t>
            </a:r>
            <a:r>
              <a:rPr lang="zh-CN" altLang="en-US" sz="2400" dirty="0"/>
              <a:t>有几种方法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3.1    Activity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的创建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3.2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3.3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481012" y="2636912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包名处点击右键选择【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类名，完成创建。在该类中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并在清单文件中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进行注册，完成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的创建。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1648282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包名处点击右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键选择【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/>
              <a:t>信息，完成创建。</a:t>
            </a: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0"/>
            <a:ext cx="8102600" cy="475252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两种创建方式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的创建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3.1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创建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3.2    </a:t>
            </a:r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3.3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107450925"/>
              </p:ext>
            </p:extLst>
          </p:nvPr>
        </p:nvGraphicFramePr>
        <p:xfrm>
          <a:off x="1115616" y="1988840"/>
          <a:ext cx="69127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7624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启动</a:t>
            </a:r>
            <a:endParaRPr lang="en-US" altLang="zh-CN" sz="1400" b="1" dirty="0" smtClean="0">
              <a:solidFill>
                <a:srgbClr val="7030A0"/>
              </a:solidFill>
            </a:endParaRPr>
          </a:p>
          <a:p>
            <a:r>
              <a:rPr lang="zh-CN" altLang="en-US" sz="1400" b="1" dirty="0" smtClean="0">
                <a:solidFill>
                  <a:srgbClr val="7030A0"/>
                </a:solidFill>
              </a:rPr>
              <a:t>状态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2905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6600CC"/>
                </a:solidFill>
              </a:rPr>
              <a:t>运行</a:t>
            </a:r>
            <a:endParaRPr lang="en-US" altLang="zh-CN" sz="1400" b="1" smtClean="0">
              <a:solidFill>
                <a:srgbClr val="6600CC"/>
              </a:solidFill>
            </a:endParaRPr>
          </a:p>
          <a:p>
            <a:r>
              <a:rPr lang="zh-CN" altLang="en-US" sz="1400" b="1" smtClean="0">
                <a:solidFill>
                  <a:srgbClr val="6600CC"/>
                </a:solidFill>
              </a:rPr>
              <a:t>状态</a:t>
            </a:r>
            <a:endParaRPr lang="zh-CN" altLang="en-US" sz="1400" b="1">
              <a:solidFill>
                <a:srgbClr val="66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36258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</a:rPr>
              <a:t>暂停</a:t>
            </a: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</a:rPr>
              <a:t>状态</a:t>
            </a:r>
            <a:endParaRPr lang="zh-CN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7662" y="43294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1400" b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400" b="1" smtClean="0">
                <a:solidFill>
                  <a:schemeClr val="tx2">
                    <a:lumMod val="75000"/>
                  </a:schemeClr>
                </a:solidFill>
              </a:rPr>
              <a:t>状态</a:t>
            </a:r>
            <a:endParaRPr lang="zh-CN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3" y="50131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009999"/>
                </a:solidFill>
              </a:rPr>
              <a:t>销毁</a:t>
            </a:r>
            <a:endParaRPr lang="en-US" altLang="zh-CN" sz="1400" b="1" smtClean="0">
              <a:solidFill>
                <a:srgbClr val="009999"/>
              </a:solidFill>
            </a:endParaRPr>
          </a:p>
          <a:p>
            <a:r>
              <a:rPr lang="zh-CN" altLang="en-US" sz="1400" b="1" smtClean="0">
                <a:solidFill>
                  <a:srgbClr val="009999"/>
                </a:solidFill>
              </a:rPr>
              <a:t>状态</a:t>
            </a:r>
            <a:endParaRPr lang="zh-CN" altLang="en-US" sz="1400" b="1">
              <a:solidFill>
                <a:srgbClr val="009999"/>
              </a:solidFill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说明: 06122121-9ee211a699584ea8b071e1fce93e5f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00" y="1418907"/>
            <a:ext cx="3977616" cy="52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3.1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创建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3.2    Activity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3.3    </a:t>
            </a:r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的启动模式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1188</Words>
  <Application>Microsoft Office PowerPoint</Application>
  <PresentationFormat>全屏显示(4:3)</PresentationFormat>
  <Paragraphs>176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243</cp:revision>
  <dcterms:created xsi:type="dcterms:W3CDTF">2015-06-29T07:19:00Z</dcterms:created>
  <dcterms:modified xsi:type="dcterms:W3CDTF">2017-01-16T09:43:33Z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