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sldIdLst>
    <p:sldId id="350" r:id="rId2"/>
    <p:sldId id="261" r:id="rId3"/>
    <p:sldId id="262" r:id="rId4"/>
    <p:sldId id="271" r:id="rId5"/>
    <p:sldId id="327" r:id="rId6"/>
    <p:sldId id="335" r:id="rId7"/>
    <p:sldId id="328" r:id="rId8"/>
    <p:sldId id="336" r:id="rId9"/>
    <p:sldId id="329" r:id="rId10"/>
    <p:sldId id="330" r:id="rId11"/>
    <p:sldId id="332" r:id="rId12"/>
    <p:sldId id="333" r:id="rId13"/>
    <p:sldId id="334" r:id="rId14"/>
    <p:sldId id="340" r:id="rId15"/>
    <p:sldId id="341" r:id="rId16"/>
    <p:sldId id="331" r:id="rId17"/>
    <p:sldId id="338" r:id="rId18"/>
    <p:sldId id="342" r:id="rId19"/>
    <p:sldId id="346" r:id="rId20"/>
    <p:sldId id="319" r:id="rId21"/>
    <p:sldId id="343" r:id="rId22"/>
    <p:sldId id="347" r:id="rId23"/>
    <p:sldId id="287" r:id="rId24"/>
    <p:sldId id="291" r:id="rId25"/>
    <p:sldId id="34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01598B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5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4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161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058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356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231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156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80" r:id="rId23"/>
    <p:sldLayoutId id="2147483681" r:id="rId24"/>
    <p:sldLayoutId id="2147483682" r:id="rId25"/>
    <p:sldLayoutId id="2147483683" r:id="rId26"/>
    <p:sldLayoutId id="2147483685" r:id="rId27"/>
    <p:sldLayoutId id="2147483687" r:id="rId28"/>
    <p:sldLayoutId id="2147483688" r:id="rId29"/>
    <p:sldLayoutId id="2147483689" r:id="rId30"/>
    <p:sldLayoutId id="2147483652" r:id="rId31"/>
    <p:sldLayoutId id="2147483651" r:id="rId3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392" y="393347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章 </a:t>
            </a:r>
            <a:r>
              <a:rPr lang="en-US" altLang="zh-CN" sz="3200" b="1"/>
              <a:t>SQLite</a:t>
            </a:r>
            <a:r>
              <a:rPr lang="zh-CN" altLang="en-US" sz="3200" b="1" smtClean="0"/>
              <a:t>数据库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数据库的使用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数据展示控件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SQLite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数据库简介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数据库的创建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91810"/>
            <a:ext cx="8102600" cy="508951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868144" y="92033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353870"/>
            <a:ext cx="7493000" cy="38114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update(String name, String price) {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("price", price);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values, " name =?", new        	String[]{name});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5.3.1  SQLite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1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03969"/>
            <a:ext cx="8102600" cy="467330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37220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857927"/>
            <a:ext cx="7493000" cy="265930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delete(long id){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db.delete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"_id=?", new String[]{id+""});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5.3.1  SQLite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8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99046"/>
            <a:ext cx="8102600" cy="50822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868144" y="111330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348880"/>
            <a:ext cx="7493000" cy="38884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find(long id){    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helper.getReadableDatabase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db.query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null, "_id=?", new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[]{id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+""}, null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null);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cursor.moveToNext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result;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5.3.1  SQLite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6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7584" y="1340768"/>
            <a:ext cx="7778898" cy="55446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PersonSQLiteOpenHelper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= 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PersonSQLiteOpenHelper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getContext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db.beginTransaction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person set account=account-1000 where 		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=?",new Object[] {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person set account=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account+1000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		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=?",new Object[] {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wangwu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db.setTransactionSuccessful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}catch (Exception e) {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Log.i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事务处理失败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e.toString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finally {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db.endTransaction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5.3.2  SQLite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中的事务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0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6009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31780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6756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5015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188543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4104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108609"/>
            <a:ext cx="52197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</a:rPr>
              <a:t>案例</a:t>
            </a:r>
            <a:r>
              <a:rPr lang="zh-CN" altLang="en-US" b="1">
                <a:solidFill>
                  <a:schemeClr val="bg1"/>
                </a:solidFill>
              </a:rPr>
              <a:t>代码（详见教材</a:t>
            </a:r>
            <a:r>
              <a:rPr lang="en-US" altLang="zh-CN" b="1">
                <a:solidFill>
                  <a:schemeClr val="bg1"/>
                </a:solidFill>
              </a:rPr>
              <a:t>P15—P21</a:t>
            </a:r>
            <a:r>
              <a:rPr lang="zh-CN" altLang="en-US" b="1" smtClean="0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5327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5758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1054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2316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235169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225849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4588" y="4089081"/>
            <a:ext cx="3671887" cy="610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2232505"/>
            <a:ext cx="387798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创建通讯录实现添加，查询，修改，删除联系人信息。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888549"/>
            <a:ext cx="1738296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3193" y="1936773"/>
            <a:ext cx="2119245" cy="35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60123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5.3.3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绿豆通讯录</a:t>
            </a:r>
          </a:p>
        </p:txBody>
      </p:sp>
    </p:spTree>
    <p:extLst>
      <p:ext uri="{BB962C8B-B14F-4D97-AF65-F5344CB8AC3E}">
        <p14:creationId xmlns:p14="http://schemas.microsoft.com/office/powerpoint/2010/main" val="40229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7707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数据展示控件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5.1    SQLite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数据库简介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5.2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数据库的创建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数据库的使用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10349"/>
            <a:ext cx="8102600" cy="51709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68144" y="102461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25550" y="2708921"/>
            <a:ext cx="7493000" cy="345638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&lt;?xml version="1.0" encoding="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-8"?&gt;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="@+id/lv"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5.4.1  ListView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24731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84785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01704" y="108680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132857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即基本的适配器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BaseAdapter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时需要实现四个方法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常用数据适配器（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Adapter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74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99162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4015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SimpleAdapter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132857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，实现了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的四个抽象方法并</a:t>
            </a:r>
            <a:r>
              <a:rPr lang="zh-CN" altLang="zh-CN" sz="2000" dirty="0"/>
              <a:t>进行了封装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4365104"/>
            <a:ext cx="7693422" cy="1008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List&lt;? extends Map&lt;String, ?&gt;&gt;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resource, String[] from,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to);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188640"/>
            <a:ext cx="68629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常用数据适配器（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Adapter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75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99162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60289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ArrayAdapter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2060849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的子类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通常用于适配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</a:t>
            </a:r>
            <a:r>
              <a:rPr lang="zh-CN" altLang="zh-CN" sz="2000" dirty="0"/>
              <a:t>个构造方法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996952"/>
            <a:ext cx="7693422" cy="338437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textViewResourceId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resource,T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objects)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textViewResourceId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objects);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resource,List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objects)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ArrayAdapter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resource,int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textViewResourceId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List&lt;T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objects)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8629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常用数据适配器（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Adapter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64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</a:t>
            </a:r>
            <a:r>
              <a:rPr lang="zh-CN" altLang="en-US" sz="2400" dirty="0"/>
              <a:t>简述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系统中五种数据存储方式各自的特点。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请简述</a:t>
            </a:r>
            <a:r>
              <a:rPr lang="en-US" altLang="zh-CN" sz="2400" dirty="0" err="1"/>
              <a:t>SharedPreferences</a:t>
            </a:r>
            <a:r>
              <a:rPr lang="zh-CN" altLang="en-US" sz="2400" dirty="0"/>
              <a:t>如何存储数据。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21703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9957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9169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7428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97985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156869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7740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6748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4729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1760" y="3835670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展示界面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Item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布局的设计与实现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展示界面逻辑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2348880"/>
            <a:ext cx="389722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控件将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应用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Logo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以及应用名称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进行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962080"/>
            <a:ext cx="1672637" cy="58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控件的使用，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BaseAdapter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使用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08" y="2029425"/>
            <a:ext cx="2144070" cy="36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5.4.3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——Android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27140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67544" y="1628801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为了</a:t>
            </a:r>
            <a:r>
              <a:rPr lang="zh-CN" altLang="zh-CN" sz="2000" dirty="0"/>
              <a:t>防止</a:t>
            </a:r>
            <a:r>
              <a:rPr lang="zh-CN" altLang="en-US" sz="2000" dirty="0"/>
              <a:t>数据量过大造成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内存溢出，在使用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时通常会进行优化，其中一种是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5.4.4  ListView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780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67544" y="2492896"/>
            <a:ext cx="8051428" cy="3384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布局时，会使用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方法找到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布局中的各个控件，在每一次加载新的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数据时都会进行控件寻找，这样也会产生耗时操作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进一步的优化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减少耗时操作，可以将要加载的子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ViewHolder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类中，当第一次创建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时将这些控件找出，在第二次重用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时就可直接通过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convertView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方法获得这些控件</a:t>
            </a:r>
            <a:r>
              <a:rPr lang="zh-CN" altLang="zh-CN" sz="2000" dirty="0"/>
              <a:t>。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436096" y="1113309"/>
            <a:ext cx="25827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ViewHolder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5.4.4  ListView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优化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7544" y="1903413"/>
            <a:ext cx="8092256" cy="3386777"/>
            <a:chOff x="2488655" y="2668586"/>
            <a:chExt cx="5443608" cy="4126531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684936"/>
              <a:ext cx="5091445" cy="4110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itchFamily="34" charset="-122"/>
                </a:rPr>
                <a:t>         本章讲解了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dirty="0">
                  <a:ea typeface="微软雅黑" pitchFamily="34" charset="-122"/>
                </a:rPr>
                <a:t>数据库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ListView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控件的相关知识，首先简单地介绍了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数据库，然后讲解了如何使用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数据库以及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ListView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数据库和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ListView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这两个知识非常重要</a:t>
              </a:r>
              <a:r>
                <a:rPr lang="zh-CN" altLang="en-US" dirty="0">
                  <a:ea typeface="微软雅黑" pitchFamily="34" charset="-122"/>
                </a:rPr>
                <a:t>，在实际开发中可以实现很多功能，例如电子商城中的购物车、网易新闻客户端等。因此，要求初学者必须掌握本章</a:t>
              </a:r>
              <a:r>
                <a:rPr lang="zh-CN" altLang="en-US" dirty="0" smtClean="0">
                  <a:ea typeface="微软雅黑" pitchFamily="34" charset="-122"/>
                </a:rPr>
                <a:t>知识。</a:t>
              </a:r>
              <a:endParaRPr lang="en-US" altLang="zh-CN" dirty="0" smtClean="0"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zh-CN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5.5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请简要说明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zh-CN" altLang="en-US" sz="2400" dirty="0"/>
              <a:t>数据库的创建过程。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请简要说明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BaseAdapter</a:t>
            </a:r>
            <a:r>
              <a:rPr lang="zh-CN" altLang="en-US" sz="2400" dirty="0"/>
              <a:t>适配器包含几个抽象方法，以及这些方法的作用。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什么是广播接收者以及其作用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广播的类型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41962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smtClean="0"/>
              <a:t>SQLite</a:t>
            </a:r>
            <a:r>
              <a:rPr lang="zh-CN" altLang="en-US" sz="2400" dirty="0"/>
              <a:t>数据库的使用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err="1"/>
              <a:t>ListView</a:t>
            </a:r>
            <a:r>
              <a:rPr lang="zh-CN" altLang="en-US" sz="2400" dirty="0"/>
              <a:t>控件的作用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5.4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数据展示控件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.1    SQLite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数据库简介</a:t>
            </a:r>
            <a:endParaRPr lang="zh-CN" altLang="en-US" sz="240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5.2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数据库的创建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数据库的使用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511256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05273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是一个轻量级数据库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占用资源非常低，在内存中只需要占用几百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dirty="0" smtClean="0"/>
              <a:t>存储空间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420887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是遵守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的关系型数据库管理系统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是指数据库事务正确执行的四</a:t>
            </a:r>
            <a:r>
              <a:rPr lang="zh-CN" altLang="zh-CN" sz="2000" dirty="0"/>
              <a:t>个基本要素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折角形 5"/>
          <p:cNvSpPr/>
          <p:nvPr/>
        </p:nvSpPr>
        <p:spPr>
          <a:xfrm>
            <a:off x="1608998" y="3501008"/>
            <a:ext cx="2530954" cy="549450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原子性（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折角形 6"/>
          <p:cNvSpPr/>
          <p:nvPr/>
        </p:nvSpPr>
        <p:spPr>
          <a:xfrm>
            <a:off x="5116132" y="3501009"/>
            <a:ext cx="2624220" cy="549450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一致性（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1608998" y="4149080"/>
            <a:ext cx="2530954" cy="602612"/>
          </a:xfrm>
          <a:prstGeom prst="foldedCorner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隔离性（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5116130" y="4202242"/>
            <a:ext cx="2624221" cy="549450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持久性（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67544" y="4869160"/>
            <a:ext cx="8051428" cy="1440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保存数据时，支持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（零）、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（整数）、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（浮点数字）、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（字符串文本）和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（二进制对象）五种数据类型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SQLite</a:t>
            </a: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数据库简介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5.4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数据展示控件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5.1    SQLite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数据库简介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5.2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数据库的创建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数据库的使用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3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>
            <a:spLocks noChangeArrowheads="1"/>
          </p:cNvSpPr>
          <p:nvPr/>
        </p:nvSpPr>
        <p:spPr bwMode="auto">
          <a:xfrm>
            <a:off x="825550" y="1484784"/>
            <a:ext cx="7493000" cy="46805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super(context,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itcast.db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null, 2);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("CREATE TABLE information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 INTEGER PRIMARY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AUTOINCREMENT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当数据库的版本号增加时调用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onUpgrade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oldVersion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newVersion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42925" y="1136179"/>
            <a:ext cx="8102600" cy="517314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5580112" y="89728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数据库的创建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5.4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数据展示控件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5.1    SQLite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数据库简介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5.2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数据库的创建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数据库的使用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3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85505" y="1484784"/>
            <a:ext cx="8102600" cy="481438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40152" y="111330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25550" y="2353871"/>
            <a:ext cx="74930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void insert(String name,String price) {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SQLiteDatabase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db = helper.getWritableDatabase();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ContentValues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values = new ContentValues();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values.put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("name", name);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values.put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("price", price);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id = db.insert("information",null,values); 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db.close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                           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5.3.1  SQLite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7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1024</Words>
  <Application>Microsoft Office PowerPoint</Application>
  <PresentationFormat>全屏显示(4:3)</PresentationFormat>
  <Paragraphs>186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444</cp:revision>
  <dcterms:created xsi:type="dcterms:W3CDTF">2015-06-29T07:19:00Z</dcterms:created>
  <dcterms:modified xsi:type="dcterms:W3CDTF">2017-01-17T02:19:38Z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