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sldIdLst>
    <p:sldId id="369" r:id="rId2"/>
    <p:sldId id="261" r:id="rId3"/>
    <p:sldId id="262" r:id="rId4"/>
    <p:sldId id="271" r:id="rId5"/>
    <p:sldId id="350" r:id="rId6"/>
    <p:sldId id="355" r:id="rId7"/>
    <p:sldId id="351" r:id="rId8"/>
    <p:sldId id="353" r:id="rId9"/>
    <p:sldId id="364" r:id="rId10"/>
    <p:sldId id="365" r:id="rId11"/>
    <p:sldId id="366" r:id="rId12"/>
    <p:sldId id="356" r:id="rId13"/>
    <p:sldId id="360" r:id="rId14"/>
    <p:sldId id="367" r:id="rId15"/>
    <p:sldId id="357" r:id="rId16"/>
    <p:sldId id="362" r:id="rId17"/>
    <p:sldId id="363" r:id="rId18"/>
    <p:sldId id="354" r:id="rId19"/>
    <p:sldId id="319" r:id="rId20"/>
    <p:sldId id="287" r:id="rId21"/>
    <p:sldId id="291" r:id="rId22"/>
    <p:sldId id="36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5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622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318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721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322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035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4" r:id="rId26"/>
    <p:sldLayoutId id="2147483685" r:id="rId27"/>
    <p:sldLayoutId id="2147483652" r:id="rId28"/>
    <p:sldLayoutId id="2147483651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6</a:t>
            </a:r>
            <a:r>
              <a:rPr lang="zh-CN" altLang="en-US" sz="3200" b="1" smtClean="0"/>
              <a:t>章 </a:t>
            </a:r>
            <a:r>
              <a:rPr lang="en-US" altLang="zh-CN" sz="3200" b="1"/>
              <a:t>BroadcastReceiver</a:t>
            </a:r>
            <a:r>
              <a:rPr lang="zh-CN" altLang="en-US" sz="3200" b="1"/>
              <a:t>（广播接收者）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自定义广播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广播的类型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广播接收者简介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广播接收者入门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2060848"/>
            <a:ext cx="7493000" cy="41044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protected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receiver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String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action = "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android.provider.Telephony.SMS_RECEIVED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(action);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registerReceiver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receiver,intentfilter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protected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super.onDestroy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unregisterReceiver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zh-CN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27554"/>
            <a:ext cx="8102600" cy="49817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12160" y="95607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态注册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extLst>
      <p:ext uri="{BB962C8B-B14F-4D97-AF65-F5344CB8AC3E}">
        <p14:creationId xmlns:p14="http://schemas.microsoft.com/office/powerpoint/2010/main" val="11934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67972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6623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444901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665439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03532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33638" y="3842717"/>
            <a:ext cx="4137025" cy="1168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面交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互代码的设计与实现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创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建广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播接收者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OutCallReceiver.java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注册广播接收者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33638" y="2348880"/>
            <a:ext cx="2338387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实现拦截保存到手机中的号码。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43163" y="3115262"/>
            <a:ext cx="1351652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BroadcastReceiver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588" y="2379008"/>
            <a:ext cx="1779587" cy="301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215553"/>
            <a:ext cx="68561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6.2.2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拦截史迪仔电话</a:t>
            </a:r>
          </a:p>
        </p:txBody>
      </p:sp>
    </p:spTree>
    <p:extLst>
      <p:ext uri="{BB962C8B-B14F-4D97-AF65-F5344CB8AC3E}">
        <p14:creationId xmlns:p14="http://schemas.microsoft.com/office/powerpoint/2010/main" val="138527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广播类型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6.1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广播接收者简介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6.2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广播接收者入门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6.3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自定义广播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52203"/>
            <a:ext cx="8102600" cy="495711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80907" y="98072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自定义广播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916833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当系统提供的广播不能满足实际需求时，可以自定义广播，同时需要编写对应的广播接收者。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215553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自定义广播的发送与接收 </a:t>
            </a:r>
          </a:p>
        </p:txBody>
      </p:sp>
    </p:spTree>
    <p:extLst>
      <p:ext uri="{BB962C8B-B14F-4D97-AF65-F5344CB8AC3E}">
        <p14:creationId xmlns:p14="http://schemas.microsoft.com/office/powerpoint/2010/main" val="733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67972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6623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444901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665439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03532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63" y="3830412"/>
            <a:ext cx="4137025" cy="1168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面交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互代码的设计与实现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创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建广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itchFamily="34" charset="-122"/>
              </a:rPr>
              <a:t>播接收者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MyBroadcastReceiver.java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在清单文件中设置自定义广播接收者的事件类型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63" y="2348880"/>
            <a:ext cx="1878012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接收一条自定义的广播。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63" y="3140968"/>
            <a:ext cx="3416320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发送一条自定义的广播，并创建广播类实现接收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2057400"/>
            <a:ext cx="17795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5985" y="215553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6.3.2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拯救史迪仔</a:t>
            </a:r>
          </a:p>
        </p:txBody>
      </p:sp>
    </p:spTree>
    <p:extLst>
      <p:ext uri="{BB962C8B-B14F-4D97-AF65-F5344CB8AC3E}">
        <p14:creationId xmlns:p14="http://schemas.microsoft.com/office/powerpoint/2010/main" val="1165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7707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6.4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广播类型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6.1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广播接收者简介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6.2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广播接收者入门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自定义广播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51518"/>
            <a:ext cx="8102600" cy="45697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40152" y="108004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广播的类型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2290632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/>
              <a:t>系统提供了两种广播类型，有序广播和无序广播，开发者可根据需求为程序设置不同的广播类型。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zh-CN" altLang="en-US" sz="20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941388" y="3422397"/>
            <a:ext cx="1627737" cy="954161"/>
          </a:xfrm>
          <a:prstGeom prst="rect">
            <a:avLst/>
          </a:prstGeom>
          <a:solidFill>
            <a:srgbClr val="01598B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无序广播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折角形 6"/>
          <p:cNvSpPr/>
          <p:nvPr/>
        </p:nvSpPr>
        <p:spPr bwMode="auto">
          <a:xfrm>
            <a:off x="2568575" y="3422397"/>
            <a:ext cx="5926138" cy="939800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无序广播是完全异步执行，发送广播时所有监听这个广播的广播接收者都会接收到此消息，但接收的顺序不确定。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折角形 7"/>
          <p:cNvSpPr/>
          <p:nvPr/>
        </p:nvSpPr>
        <p:spPr bwMode="auto">
          <a:xfrm>
            <a:off x="2570163" y="4707153"/>
            <a:ext cx="5925600" cy="954087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按照接收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者的优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先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级接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收，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只有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一个广播接收者能接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收消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息，在此广播接收者中逻辑执行完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毕后，才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会继续传递。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41388" y="4707153"/>
            <a:ext cx="1628231" cy="954095"/>
          </a:xfrm>
          <a:prstGeom prst="rect">
            <a:avLst/>
          </a:prstGeom>
          <a:solidFill>
            <a:srgbClr val="01598B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序广播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6.4.1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有序广播和无序广播</a:t>
            </a:r>
          </a:p>
        </p:txBody>
      </p:sp>
    </p:spTree>
    <p:extLst>
      <p:ext uri="{BB962C8B-B14F-4D97-AF65-F5344CB8AC3E}">
        <p14:creationId xmlns:p14="http://schemas.microsoft.com/office/powerpoint/2010/main" val="4057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41363" y="5235378"/>
            <a:ext cx="1206500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发送广播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035175" y="5430424"/>
            <a:ext cx="463550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 bwMode="auto">
          <a:xfrm>
            <a:off x="2584450" y="5243315"/>
            <a:ext cx="1525588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799013" y="5244903"/>
            <a:ext cx="1527175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043738" y="5244903"/>
            <a:ext cx="1527175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437313" y="5438362"/>
            <a:ext cx="49847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4200525" y="5439949"/>
            <a:ext cx="500063" cy="3175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430713" y="4925599"/>
            <a:ext cx="0" cy="1028700"/>
          </a:xfrm>
          <a:prstGeom prst="line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669088" y="4928774"/>
            <a:ext cx="0" cy="1028700"/>
          </a:xfrm>
          <a:prstGeom prst="line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 bwMode="auto">
          <a:xfrm>
            <a:off x="278447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charset="-122"/>
              </a:rPr>
              <a:t>优先级最高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8317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charset="-122"/>
              </a:rPr>
              <a:t>优先级较高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38822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charset="-122"/>
              </a:rPr>
              <a:t>优先级最低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699792" y="2775991"/>
            <a:ext cx="1206500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发送广播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015830" y="2990088"/>
            <a:ext cx="64452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4015830" y="3161538"/>
            <a:ext cx="611187" cy="439737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015830" y="2410650"/>
            <a:ext cx="611187" cy="388938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 bwMode="auto">
          <a:xfrm>
            <a:off x="4679405" y="2099716"/>
            <a:ext cx="1527175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679405" y="2795041"/>
            <a:ext cx="1527175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79405" y="3520529"/>
            <a:ext cx="1527175" cy="3405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6.4.1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有序广播和无序广播</a:t>
            </a:r>
          </a:p>
        </p:txBody>
      </p:sp>
    </p:spTree>
    <p:extLst>
      <p:ext uri="{BB962C8B-B14F-4D97-AF65-F5344CB8AC3E}">
        <p14:creationId xmlns:p14="http://schemas.microsoft.com/office/powerpoint/2010/main" val="21115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26678"/>
            <a:ext cx="8102600" cy="512665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28184" y="95520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25550" y="2102569"/>
            <a:ext cx="7493000" cy="413474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&lt;?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xml version="1.0" encoding="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utf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-8"?&gt;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manifest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xmlns:android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="http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schemas.android.com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/res/android" …….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application ……… &gt;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&lt;receiver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=".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android:enabled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="true"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android:exported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="true" 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intent-filter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android:priority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="100"/&gt;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&lt;/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receiver&gt;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&lt;/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application&gt;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&lt;/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manifest&gt;</a:t>
            </a:r>
          </a:p>
          <a:p>
            <a:pPr>
              <a:lnSpc>
                <a:spcPct val="150000"/>
              </a:lnSpc>
              <a:defRPr/>
            </a:pPr>
            <a:endParaRPr lang="zh-CN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6.4.1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有序广播和无序广播</a:t>
            </a:r>
          </a:p>
        </p:txBody>
      </p:sp>
    </p:spTree>
    <p:extLst>
      <p:ext uri="{BB962C8B-B14F-4D97-AF65-F5344CB8AC3E}">
        <p14:creationId xmlns:p14="http://schemas.microsoft.com/office/powerpoint/2010/main" val="19010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0245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070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513530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511788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0548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900477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宋体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512101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37498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49090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63" y="3501008"/>
            <a:ext cx="4137025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互代码的设计与实现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广播接收者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MyBroadcastReceiverOne.java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MyBroadcastReceiverTwo.java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MyBroadcastReceiverThree.java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 startAt="4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设置优先级广播接收者的优先级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63" y="2357461"/>
            <a:ext cx="1878012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实现拦截一条有序广播。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63" y="3070958"/>
            <a:ext cx="3538148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sendOrderedBroadcast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方法发送一条有序广播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2095500"/>
            <a:ext cx="178911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6.4.2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拦截史迪仔广播</a:t>
            </a:r>
          </a:p>
        </p:txBody>
      </p:sp>
    </p:spTree>
    <p:extLst>
      <p:ext uri="{BB962C8B-B14F-4D97-AF65-F5344CB8AC3E}">
        <p14:creationId xmlns:p14="http://schemas.microsoft.com/office/powerpoint/2010/main" val="27140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</a:t>
            </a:r>
            <a:r>
              <a:rPr lang="en-US" altLang="zh-CN" sz="2400" dirty="0"/>
              <a:t>SQLite</a:t>
            </a:r>
            <a:r>
              <a:rPr lang="zh-CN" altLang="en-US" sz="2400" dirty="0"/>
              <a:t>数据库的创建过程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</a:t>
            </a:r>
            <a:r>
              <a:rPr lang="en-US" altLang="zh-CN" sz="2400" dirty="0" err="1"/>
              <a:t>BaseAdapter</a:t>
            </a:r>
            <a:r>
              <a:rPr lang="zh-CN" altLang="en-US" sz="2400" dirty="0"/>
              <a:t>适配器包含几个抽象方法，以及这些方法的作用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67544" y="1903413"/>
            <a:ext cx="8092256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3253582"/>
              <a:ext cx="5091445" cy="258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>
                  <a:ea typeface="微软雅黑" pitchFamily="34" charset="-122"/>
                </a:rPr>
                <a:t>         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本章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详细地讲解了广播接收者的相关知识，首先介绍了什么是广播接收者，然后讲解了如何自定义广播以及广播的类型。通过本章的学习，要求初学者能够熟练掌握广播接收者的使用，并在实际开发中进行应用</a:t>
              </a:r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mtClean="0"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6.5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smtClean="0"/>
              <a:t>请</a:t>
            </a:r>
            <a:r>
              <a:rPr lang="zh-CN" altLang="en-US" sz="2400"/>
              <a:t>简要说明要拦截外拨电话需要使用什么权限</a:t>
            </a:r>
            <a:r>
              <a:rPr lang="zh-CN" altLang="zh-CN" sz="2400"/>
              <a:t>。</a:t>
            </a:r>
            <a:endParaRPr lang="zh-CN" altLang="en-US" sz="240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/>
              <a:t>请简要说明注册广播有几种方式，以及每种方式的特点</a:t>
            </a:r>
            <a:r>
              <a:rPr lang="zh-CN" altLang="zh-CN" sz="2400" smtClean="0"/>
              <a:t>。</a:t>
            </a:r>
            <a:endParaRPr lang="en-US" altLang="zh-CN" sz="240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smtClean="0"/>
              <a:t>服务</a:t>
            </a:r>
            <a:r>
              <a:rPr lang="zh-CN" altLang="en-US" sz="2400"/>
              <a:t>分为几种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/>
              <a:t>服务的生命周期</a:t>
            </a:r>
            <a:endParaRPr lang="en-US" altLang="zh-CN" sz="2400"/>
          </a:p>
          <a:p>
            <a:pPr lvl="1">
              <a:lnSpc>
                <a:spcPct val="150000"/>
              </a:lnSpc>
              <a:defRPr/>
            </a:pPr>
            <a:endParaRPr lang="en-US" altLang="zh-CN" sz="240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4562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什么是广播接收者以及其作用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广播的类型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广播类型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6.1    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广播接收者简介</a:t>
            </a:r>
            <a:endParaRPr lang="zh-CN" altLang="en-US" sz="240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6.2</a:t>
            </a:r>
            <a:r>
              <a:rPr lang="en-US" altLang="zh-CN" sz="240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接收者入门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自定义广播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71488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05273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广播特点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系统中内置了很多广播，例如手机开机完成、电池电量不足时都会发送</a:t>
            </a:r>
            <a:r>
              <a:rPr lang="zh-CN" altLang="en-US" sz="2000" dirty="0"/>
              <a:t>一条广播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监听来自系统或者应用程序的广播事件，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/>
              <a:t>广播接收者）组件。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广播接收者简介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4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广播类型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6.1    </a:t>
            </a:r>
            <a:r>
              <a:rPr lang="zh-CN" altLang="en-US" sz="240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广播接收者简介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6.2    </a:t>
            </a:r>
            <a:r>
              <a:rPr lang="zh-CN" altLang="en-US" sz="240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广播</a:t>
            </a:r>
            <a:r>
              <a:rPr lang="zh-CN" altLang="en-US" sz="240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接收者入门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6.3    </a:t>
            </a:r>
            <a:r>
              <a:rPr lang="zh-CN" altLang="en-US" sz="240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自定义广播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3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63688"/>
            <a:ext cx="7861300" cy="5040312"/>
          </a:xfrm>
          <a:prstGeom prst="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614613"/>
            <a:ext cx="1387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619375"/>
            <a:ext cx="9731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533900"/>
            <a:ext cx="847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0928"/>
            <a:ext cx="3856037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extLst>
      <p:ext uri="{BB962C8B-B14F-4D97-AF65-F5344CB8AC3E}">
        <p14:creationId xmlns:p14="http://schemas.microsoft.com/office/powerpoint/2010/main" val="61544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2348880"/>
            <a:ext cx="74930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BroadcastReceiver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public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@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Override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onReceive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(Context context, Intent intent)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throw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UnsupportedOperationException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("Not yet implemented");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}</a:t>
            </a:r>
            <a:endParaRPr lang="zh-CN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4968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1216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创建广播接收者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extLst>
      <p:ext uri="{BB962C8B-B14F-4D97-AF65-F5344CB8AC3E}">
        <p14:creationId xmlns:p14="http://schemas.microsoft.com/office/powerpoint/2010/main" val="1931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1988840"/>
            <a:ext cx="7493000" cy="41764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&lt;?xml version="1.0" encoding="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utf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-8"?&gt;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&lt;manifest ……….  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&lt;application ……… 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&lt;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receiver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MyReceiver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android:enabled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android:exported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="true" 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receiver&gt;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application&gt;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manifest&gt;</a:t>
            </a:r>
            <a:endParaRPr lang="zh-CN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66464"/>
            <a:ext cx="8102600" cy="494285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028044" y="9949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静态注册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广播接收者的创建</a:t>
            </a:r>
          </a:p>
        </p:txBody>
      </p:sp>
    </p:spTree>
    <p:extLst>
      <p:ext uri="{BB962C8B-B14F-4D97-AF65-F5344CB8AC3E}">
        <p14:creationId xmlns:p14="http://schemas.microsoft.com/office/powerpoint/2010/main" val="28846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899</Words>
  <Application>Microsoft Office PowerPoint</Application>
  <PresentationFormat>全屏显示(4:3)</PresentationFormat>
  <Paragraphs>169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502</cp:revision>
  <dcterms:created xsi:type="dcterms:W3CDTF">2015-06-29T07:19:00Z</dcterms:created>
  <dcterms:modified xsi:type="dcterms:W3CDTF">2017-01-17T03:02:48Z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