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sldIdLst>
    <p:sldId id="387" r:id="rId2"/>
    <p:sldId id="261" r:id="rId3"/>
    <p:sldId id="262" r:id="rId4"/>
    <p:sldId id="271" r:id="rId5"/>
    <p:sldId id="368" r:id="rId6"/>
    <p:sldId id="369" r:id="rId7"/>
    <p:sldId id="355" r:id="rId8"/>
    <p:sldId id="382" r:id="rId9"/>
    <p:sldId id="356" r:id="rId10"/>
    <p:sldId id="372" r:id="rId11"/>
    <p:sldId id="366" r:id="rId12"/>
    <p:sldId id="373" r:id="rId13"/>
    <p:sldId id="384" r:id="rId14"/>
    <p:sldId id="381" r:id="rId15"/>
    <p:sldId id="377" r:id="rId16"/>
    <p:sldId id="378" r:id="rId17"/>
    <p:sldId id="357" r:id="rId18"/>
    <p:sldId id="385" r:id="rId19"/>
    <p:sldId id="319" r:id="rId20"/>
    <p:sldId id="287" r:id="rId21"/>
    <p:sldId id="291" r:id="rId22"/>
    <p:sldId id="3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7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097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853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910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744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281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52" r:id="rId28"/>
    <p:sldLayoutId id="2147483651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7</a:t>
            </a:r>
            <a:r>
              <a:rPr lang="zh-CN" altLang="en-US" sz="3200" b="1" smtClean="0"/>
              <a:t>章 </a:t>
            </a:r>
            <a:r>
              <a:rPr lang="en-US" altLang="zh-CN" sz="3200" b="1"/>
              <a:t>Service</a:t>
            </a:r>
            <a:r>
              <a:rPr lang="zh-CN" altLang="en-US" sz="3200" b="1"/>
              <a:t>（服务）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服务的启动方式 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服务的通信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服务的创建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服务的生命周期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46449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97371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服务的启动方式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492897"/>
            <a:ext cx="8051428" cy="13681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方法启动服务，服务会长期的在后台运行，并且服务的状态与开启者的状态没有关系，即使启动服务的组件已经被销毁，服务会依旧运行。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7.3.1  startService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方式启动</a:t>
            </a:r>
          </a:p>
        </p:txBody>
      </p:sp>
    </p:spTree>
    <p:extLst>
      <p:ext uri="{BB962C8B-B14F-4D97-AF65-F5344CB8AC3E}">
        <p14:creationId xmlns:p14="http://schemas.microsoft.com/office/powerpoint/2010/main" val="11765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9169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7428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156869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7740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4729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23" y="1981200"/>
            <a:ext cx="179900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2414588" y="386104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315935"/>
            <a:ext cx="240161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4588" y="2852936"/>
            <a:ext cx="2093843" cy="58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的创建，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5985" y="19915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——startService</a:t>
            </a:r>
          </a:p>
        </p:txBody>
      </p:sp>
    </p:spTree>
    <p:extLst>
      <p:ext uri="{BB962C8B-B14F-4D97-AF65-F5344CB8AC3E}">
        <p14:creationId xmlns:p14="http://schemas.microsoft.com/office/powerpoint/2010/main" val="138527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73" y="2141284"/>
            <a:ext cx="714681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97" y="4509120"/>
            <a:ext cx="7178895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162083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开启服务</a:t>
            </a:r>
            <a:endParaRPr lang="en-US" altLang="zh-CN" sz="2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4832" y="3878276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关闭</a:t>
            </a:r>
            <a:r>
              <a:rPr lang="zh-CN" altLang="en-US" sz="2000" dirty="0" smtClean="0"/>
              <a:t>服务</a:t>
            </a:r>
            <a:endParaRPr lang="en-US" altLang="zh-CN" sz="20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9915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——startService</a:t>
            </a:r>
          </a:p>
        </p:txBody>
      </p:sp>
    </p:spTree>
    <p:extLst>
      <p:ext uri="{BB962C8B-B14F-4D97-AF65-F5344CB8AC3E}">
        <p14:creationId xmlns:p14="http://schemas.microsoft.com/office/powerpoint/2010/main" val="14461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481731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776912" y="96432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bindService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492897"/>
            <a:ext cx="8051428" cy="13681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方法启动服务时，服务会与组件绑定。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当调用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2000" dirty="0"/>
              <a:t>时，这个服务就会被销毁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3800475"/>
            <a:ext cx="7493000" cy="4926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service,ServiceConnection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7.3.2  bindService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方式启动</a:t>
            </a:r>
          </a:p>
        </p:txBody>
      </p:sp>
    </p:spTree>
    <p:extLst>
      <p:ext uri="{BB962C8B-B14F-4D97-AF65-F5344CB8AC3E}">
        <p14:creationId xmlns:p14="http://schemas.microsoft.com/office/powerpoint/2010/main" val="1064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731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556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1707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9965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5409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182247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0278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235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7267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88" y="390767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4588" y="2348880"/>
            <a:ext cx="240963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924944"/>
            <a:ext cx="2101857" cy="58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的创建，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49" y="1963738"/>
            <a:ext cx="180099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99150"/>
            <a:ext cx="68157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——bindService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4"/>
          <a:stretch/>
        </p:blipFill>
        <p:spPr bwMode="auto">
          <a:xfrm>
            <a:off x="560388" y="2036692"/>
            <a:ext cx="8100000" cy="196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35"/>
          <a:stretch/>
        </p:blipFill>
        <p:spPr bwMode="auto">
          <a:xfrm>
            <a:off x="560388" y="4391213"/>
            <a:ext cx="8100000" cy="19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502012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绑定服务</a:t>
            </a:r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3950284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调用服务中的方法</a:t>
            </a: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——bindService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5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62083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解绑服务</a:t>
            </a:r>
            <a:endParaRPr lang="en-US" altLang="zh-CN" sz="2000" dirty="0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137142"/>
            <a:ext cx="8100000" cy="238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8006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7.3.2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——bindService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5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7707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7.2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服务的创建 </a:t>
            </a:r>
            <a:endParaRPr lang="zh-CN" altLang="en-US" sz="240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988840"/>
            <a:ext cx="1872209" cy="892552"/>
          </a:xfrm>
          <a:prstGeom prst="rect">
            <a:avLst/>
          </a:prstGeom>
          <a:solidFill>
            <a:srgbClr val="01598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本地服务通信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2699792" y="1988840"/>
            <a:ext cx="5688632" cy="892552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本地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服务通信是指应用程序内部的通信，需要使用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对象进行本地服务通信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699792" y="4365104"/>
            <a:ext cx="5688632" cy="923330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远程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服务通信是指两个应用程序之间的通信，远程服务通信是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通过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AIDL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的。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584" y="4365104"/>
            <a:ext cx="1872208" cy="923330"/>
          </a:xfrm>
          <a:prstGeom prst="rect">
            <a:avLst/>
          </a:prstGeom>
          <a:solidFill>
            <a:srgbClr val="01598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远程服务通信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7.4.1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通信方式</a:t>
            </a:r>
          </a:p>
        </p:txBody>
      </p:sp>
    </p:spTree>
    <p:extLst>
      <p:ext uri="{BB962C8B-B14F-4D97-AF65-F5344CB8AC3E}">
        <p14:creationId xmlns:p14="http://schemas.microsoft.com/office/powerpoint/2010/main" val="7534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731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556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1707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9965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5409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182247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0278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235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7267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68" y="1947863"/>
            <a:ext cx="212098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2414588" y="386104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音乐播放器界面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297092"/>
            <a:ext cx="326243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指定音乐路径实现音乐播放和暂停功能。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4588" y="2924944"/>
            <a:ext cx="1760675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音乐播放功能的实现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9915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7.4.2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音乐播放器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0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请简要说明要拦截外拨电话需要使用什么权限。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请简要说明注册广播有几种方式，以及每种方式的特点。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39552" y="1903413"/>
            <a:ext cx="8020248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3253582"/>
              <a:ext cx="5091445" cy="2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itchFamily="34" charset="-122"/>
                </a:rPr>
                <a:t>         </a:t>
              </a:r>
              <a:r>
                <a:rPr lang="zh-CN" altLang="en-US" dirty="0" smtClean="0">
                  <a:ea typeface="微软雅黑" pitchFamily="34" charset="-122"/>
                </a:rPr>
                <a:t>本章</a:t>
              </a:r>
              <a:r>
                <a:rPr lang="zh-CN" altLang="en-US" dirty="0">
                  <a:ea typeface="微软雅黑" pitchFamily="34" charset="-122"/>
                </a:rPr>
                <a:t>主要讲解了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itchFamily="34" charset="-122"/>
                </a:rPr>
                <a:t>中的服务，首先讲解了如何创建服务、服务的生命周期，然后讲解了服务的两种开启模式，最后讲解了使用服务在程序中进行通信。在程序开发中，服务的使用非常广泛，初学者需要熟练掌握并运用。</a:t>
              </a:r>
              <a:endParaRPr lang="en-US" altLang="zh-CN" dirty="0" smtClean="0"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7.5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请</a:t>
            </a:r>
            <a:r>
              <a:rPr lang="zh-CN" altLang="en-US" sz="2400" dirty="0"/>
              <a:t>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2400" dirty="0"/>
              <a:t>有几种启动方式以及每种启动方式的特点。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请简要说明本地服务通信的过程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什么</a:t>
            </a:r>
            <a:r>
              <a:rPr lang="zh-CN" altLang="en-US" sz="2400" dirty="0"/>
              <a:t>是内容提供者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内容观察者的作用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75082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服务分为几种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服务的生命周期</a:t>
            </a: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7.4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服务的创建</a:t>
            </a:r>
            <a:endParaRPr lang="zh-CN" altLang="en-US" sz="240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</a:t>
            </a:r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24211"/>
            <a:ext cx="8102600" cy="502912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156176" y="105273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服务的创建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2132857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服务的创建与广播接收者类似，同样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程序包名上点击右键选择【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】选项，在弹出窗口中输入服务的名称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即可完成创建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服务创建完成后，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中对服务进行注册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服务的创建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96136" y="101101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清单文件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1712243"/>
            <a:ext cx="7493000" cy="445306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&lt;?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xml version="1.0" encoding="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utf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-8"?&gt;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manifest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xmlns:android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="http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schemas.android.com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/res/android"…&gt;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application …… 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MyService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android:enabled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android:exported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 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service&gt;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application&gt;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manifest&gt;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服务的创建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7.4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服务的创建 </a:t>
            </a:r>
            <a:endParaRPr lang="zh-CN" altLang="en-US" sz="240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7.2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3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35800"/>
            <a:ext cx="8102600" cy="49735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40152" y="96432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服务的启动方式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988840"/>
            <a:ext cx="1872209" cy="1446550"/>
          </a:xfrm>
          <a:prstGeom prst="rect">
            <a:avLst/>
          </a:prstGeom>
          <a:solidFill>
            <a:srgbClr val="01598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endParaRPr lang="en-US" altLang="zh-CN" sz="20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startService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方法启动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699792" y="1988840"/>
            <a:ext cx="5688632" cy="1446550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当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方法启动服务时，需要自身调用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stopSelf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方法或者其他组件调用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方法时服务才能停止。</a:t>
            </a:r>
          </a:p>
        </p:txBody>
      </p:sp>
      <p:sp>
        <p:nvSpPr>
          <p:cNvPr id="6" name="折角形 5"/>
          <p:cNvSpPr/>
          <p:nvPr/>
        </p:nvSpPr>
        <p:spPr>
          <a:xfrm>
            <a:off x="2699792" y="3795430"/>
            <a:ext cx="5688632" cy="984885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当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方法解除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绑定之后才会被销毁。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3795430"/>
            <a:ext cx="1872208" cy="984885"/>
          </a:xfrm>
          <a:prstGeom prst="rect">
            <a:avLst/>
          </a:prstGeom>
          <a:solidFill>
            <a:srgbClr val="01598B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bindService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方法启动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服务的生命周期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7.2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7.4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服务的创建 </a:t>
            </a:r>
            <a:endParaRPr lang="zh-CN" altLang="en-US" sz="240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804</Words>
  <Application>Microsoft Office PowerPoint</Application>
  <PresentationFormat>全屏显示(4:3)</PresentationFormat>
  <Paragraphs>147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545</cp:revision>
  <dcterms:created xsi:type="dcterms:W3CDTF">2015-06-29T07:19:00Z</dcterms:created>
  <dcterms:modified xsi:type="dcterms:W3CDTF">2017-01-18T01:39:25Z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