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Oswald Light"/>
      <p:regular r:id="rId19"/>
      <p:bold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KQe3SHsp+OIATGbv7t8UYpLSi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Light-bold.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Ligh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6c365e80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6c365e80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6c365e809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6c365e8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6c365e809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6c365e8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928a43fb0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928a43fb0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6c365e8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26c365e809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7b94c4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277b94c47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6c365e80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6c365e8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6c365e809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6c365e8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6c365e809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6c365e8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429612" y="1013984"/>
            <a:ext cx="7714388" cy="3260635"/>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dk1"/>
              </a:buClr>
              <a:buSzPts val="2800"/>
              <a:buFont typeface="Oswald"/>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429612" y="4848464"/>
            <a:ext cx="7714388" cy="1085849"/>
          </a:xfrm>
          <a:prstGeom prst="rect">
            <a:avLst/>
          </a:prstGeom>
          <a:noFill/>
          <a:ln>
            <a:noFill/>
          </a:ln>
        </p:spPr>
        <p:txBody>
          <a:bodyPr anchorCtr="0" anchor="t" bIns="45700" lIns="91425" spcFirstLastPara="1" rIns="91425" wrap="square" tIns="45700">
            <a:normAutofit/>
          </a:bodyPr>
          <a:lstStyle>
            <a:lvl1pPr lvl="0" algn="l">
              <a:lnSpc>
                <a:spcPct val="130000"/>
              </a:lnSpc>
              <a:spcBef>
                <a:spcPts val="1000"/>
              </a:spcBef>
              <a:spcAft>
                <a:spcPts val="0"/>
              </a:spcAft>
              <a:buClr>
                <a:schemeClr val="dk1"/>
              </a:buClr>
              <a:buSzPts val="1530"/>
              <a:buNone/>
              <a:defRPr sz="1800"/>
            </a:lvl1pPr>
            <a:lvl2pPr lvl="1" algn="ctr">
              <a:lnSpc>
                <a:spcPct val="130000"/>
              </a:lnSpc>
              <a:spcBef>
                <a:spcPts val="500"/>
              </a:spcBef>
              <a:spcAft>
                <a:spcPts val="0"/>
              </a:spcAft>
              <a:buClr>
                <a:schemeClr val="dk1"/>
              </a:buClr>
              <a:buSzPts val="1700"/>
              <a:buFont typeface="Oswald Light"/>
              <a:buNone/>
              <a:defRPr sz="2000"/>
            </a:lvl2pPr>
            <a:lvl3pPr lvl="2" algn="ctr">
              <a:lnSpc>
                <a:spcPct val="130000"/>
              </a:lnSpc>
              <a:spcBef>
                <a:spcPts val="500"/>
              </a:spcBef>
              <a:spcAft>
                <a:spcPts val="0"/>
              </a:spcAft>
              <a:buClr>
                <a:schemeClr val="dk1"/>
              </a:buClr>
              <a:buSzPts val="1530"/>
              <a:buNone/>
              <a:defRPr sz="1800"/>
            </a:lvl3pPr>
            <a:lvl4pPr lvl="3" algn="ctr">
              <a:lnSpc>
                <a:spcPct val="130000"/>
              </a:lnSpc>
              <a:spcBef>
                <a:spcPts val="500"/>
              </a:spcBef>
              <a:spcAft>
                <a:spcPts val="0"/>
              </a:spcAft>
              <a:buClr>
                <a:schemeClr val="dk1"/>
              </a:buClr>
              <a:buSzPts val="1360"/>
              <a:buFont typeface="Oswald Light"/>
              <a:buNone/>
              <a:defRPr sz="1600"/>
            </a:lvl4pPr>
            <a:lvl5pPr lvl="4" algn="ctr">
              <a:lnSpc>
                <a:spcPct val="130000"/>
              </a:lnSpc>
              <a:spcBef>
                <a:spcPts val="500"/>
              </a:spcBef>
              <a:spcAft>
                <a:spcPts val="0"/>
              </a:spcAft>
              <a:buClr>
                <a:schemeClr val="dk1"/>
              </a:buClr>
              <a:buSzPts val="136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17" name="Google Shape;17;p14"/>
          <p:cNvCxnSpPr/>
          <p:nvPr/>
        </p:nvCxnSpPr>
        <p:spPr>
          <a:xfrm>
            <a:off x="1524000" y="4571506"/>
            <a:ext cx="971155"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22"/>
          <p:cNvSpPr txBox="1"/>
          <p:nvPr>
            <p:ph type="title"/>
          </p:nvPr>
        </p:nvSpPr>
        <p:spPr>
          <a:xfrm>
            <a:off x="1433543" y="1383126"/>
            <a:ext cx="3289886" cy="2045874"/>
          </a:xfrm>
          <a:prstGeom prst="rect">
            <a:avLst/>
          </a:prstGeom>
          <a:noFill/>
          <a:ln>
            <a:noFill/>
          </a:ln>
        </p:spPr>
        <p:txBody>
          <a:bodyPr anchorCtr="0" anchor="b" bIns="45700" lIns="91425" spcFirstLastPara="1" rIns="91425" wrap="square" tIns="45700">
            <a:noAutofit/>
          </a:bodyPr>
          <a:lstStyle>
            <a:lvl1pPr lvl="0" algn="r">
              <a:lnSpc>
                <a:spcPct val="120000"/>
              </a:lnSpc>
              <a:spcBef>
                <a:spcPts val="0"/>
              </a:spcBef>
              <a:spcAft>
                <a:spcPts val="0"/>
              </a:spcAft>
              <a:buClr>
                <a:schemeClr val="lt1"/>
              </a:buClr>
              <a:buSzPts val="2800"/>
              <a:buFont typeface="Oswald"/>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2"/>
          <p:cNvSpPr/>
          <p:nvPr>
            <p:ph idx="2" type="pic"/>
          </p:nvPr>
        </p:nvSpPr>
        <p:spPr>
          <a:xfrm>
            <a:off x="5334001" y="762000"/>
            <a:ext cx="5333999" cy="5334000"/>
          </a:xfrm>
          <a:prstGeom prst="rect">
            <a:avLst/>
          </a:prstGeom>
          <a:noFill/>
          <a:ln>
            <a:noFill/>
          </a:ln>
        </p:spPr>
      </p:sp>
      <p:sp>
        <p:nvSpPr>
          <p:cNvPr id="83" name="Google Shape;83;p22"/>
          <p:cNvSpPr txBox="1"/>
          <p:nvPr>
            <p:ph idx="1" type="body"/>
          </p:nvPr>
        </p:nvSpPr>
        <p:spPr>
          <a:xfrm>
            <a:off x="1433544" y="3649682"/>
            <a:ext cx="3243292" cy="1684317"/>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1000"/>
              </a:spcBef>
              <a:spcAft>
                <a:spcPts val="0"/>
              </a:spcAft>
              <a:buClr>
                <a:schemeClr val="lt1"/>
              </a:buClr>
              <a:buSzPts val="1360"/>
              <a:buNone/>
              <a:defRPr sz="1600">
                <a:solidFill>
                  <a:schemeClr val="lt1"/>
                </a:solidFill>
              </a:defRPr>
            </a:lvl1pPr>
            <a:lvl2pPr indent="-228600" lvl="1" marL="914400" algn="l">
              <a:lnSpc>
                <a:spcPct val="130000"/>
              </a:lnSpc>
              <a:spcBef>
                <a:spcPts val="500"/>
              </a:spcBef>
              <a:spcAft>
                <a:spcPts val="0"/>
              </a:spcAft>
              <a:buClr>
                <a:schemeClr val="lt1"/>
              </a:buClr>
              <a:buSzPts val="1190"/>
              <a:buFont typeface="Oswald Light"/>
              <a:buNone/>
              <a:defRPr sz="1400"/>
            </a:lvl2pPr>
            <a:lvl3pPr indent="-228600" lvl="2" marL="1371600" algn="l">
              <a:lnSpc>
                <a:spcPct val="130000"/>
              </a:lnSpc>
              <a:spcBef>
                <a:spcPts val="500"/>
              </a:spcBef>
              <a:spcAft>
                <a:spcPts val="0"/>
              </a:spcAft>
              <a:buClr>
                <a:schemeClr val="lt1"/>
              </a:buClr>
              <a:buSzPts val="1020"/>
              <a:buNone/>
              <a:defRPr sz="1200"/>
            </a:lvl3pPr>
            <a:lvl4pPr indent="-228600" lvl="3" marL="1828800" algn="l">
              <a:lnSpc>
                <a:spcPct val="130000"/>
              </a:lnSpc>
              <a:spcBef>
                <a:spcPts val="500"/>
              </a:spcBef>
              <a:spcAft>
                <a:spcPts val="0"/>
              </a:spcAft>
              <a:buClr>
                <a:schemeClr val="lt1"/>
              </a:buClr>
              <a:buSzPts val="850"/>
              <a:buFont typeface="Oswald Light"/>
              <a:buNone/>
              <a:defRPr sz="1000"/>
            </a:lvl4pPr>
            <a:lvl5pPr indent="-228600" lvl="4" marL="2286000" algn="l">
              <a:lnSpc>
                <a:spcPct val="130000"/>
              </a:lnSpc>
              <a:spcBef>
                <a:spcPts val="500"/>
              </a:spcBef>
              <a:spcAft>
                <a:spcPts val="0"/>
              </a:spcAft>
              <a:buClr>
                <a:schemeClr val="lt1"/>
              </a:buClr>
              <a:buSzPts val="85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4" name="Google Shape;84;p22"/>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3"/>
          <p:cNvSpPr txBox="1"/>
          <p:nvPr>
            <p:ph type="title"/>
          </p:nvPr>
        </p:nvSpPr>
        <p:spPr>
          <a:xfrm>
            <a:off x="1429566" y="1041621"/>
            <a:ext cx="9238434" cy="861383"/>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3"/>
          <p:cNvSpPr txBox="1"/>
          <p:nvPr>
            <p:ph idx="1" type="body"/>
          </p:nvPr>
        </p:nvSpPr>
        <p:spPr>
          <a:xfrm rot="5400000">
            <a:off x="4115762" y="-456238"/>
            <a:ext cx="3866043" cy="9238434"/>
          </a:xfrm>
          <a:prstGeom prst="rect">
            <a:avLst/>
          </a:prstGeom>
          <a:noFill/>
          <a:ln>
            <a:noFill/>
          </a:ln>
        </p:spPr>
        <p:txBody>
          <a:bodyPr anchorCtr="0" anchor="t" bIns="45700" lIns="91425" spcFirstLastPara="1" rIns="91425" wrap="square" tIns="45700">
            <a:norm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Oswald Light"/>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Oswald Light"/>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0" name="Google Shape;90;p23"/>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4"/>
          <p:cNvSpPr txBox="1"/>
          <p:nvPr>
            <p:ph type="title"/>
          </p:nvPr>
        </p:nvSpPr>
        <p:spPr>
          <a:xfrm rot="5400000">
            <a:off x="7709080" y="2902619"/>
            <a:ext cx="4628301" cy="1758461"/>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4"/>
          <p:cNvSpPr txBox="1"/>
          <p:nvPr>
            <p:ph idx="1" type="body"/>
          </p:nvPr>
        </p:nvSpPr>
        <p:spPr>
          <a:xfrm rot="5400000">
            <a:off x="2787851" y="-137840"/>
            <a:ext cx="4628301" cy="7839379"/>
          </a:xfrm>
          <a:prstGeom prst="rect">
            <a:avLst/>
          </a:prstGeom>
          <a:noFill/>
          <a:ln>
            <a:noFill/>
          </a:ln>
        </p:spPr>
        <p:txBody>
          <a:bodyPr anchorCtr="0" anchor="t" bIns="45700" lIns="91425" spcFirstLastPara="1" rIns="91425" wrap="square" tIns="45700">
            <a:norm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Oswald Light"/>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Oswald Light"/>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6" name="Google Shape;96;p24"/>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1429566" y="1045445"/>
            <a:ext cx="9238434" cy="857559"/>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 type="body"/>
          </p:nvPr>
        </p:nvSpPr>
        <p:spPr>
          <a:xfrm>
            <a:off x="1429566" y="2286000"/>
            <a:ext cx="9238434" cy="3810000"/>
          </a:xfrm>
          <a:prstGeom prst="rect">
            <a:avLst/>
          </a:prstGeom>
          <a:noFill/>
          <a:ln>
            <a:noFill/>
          </a:ln>
        </p:spPr>
        <p:txBody>
          <a:bodyPr anchorCtr="0" anchor="t" bIns="45700" lIns="91425" spcFirstLastPara="1" rIns="91425" wrap="square" tIns="45700">
            <a:norm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Oswald Light"/>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Oswald Light"/>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7" name="Google Shape;27;p15"/>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13"/>
          <p:cNvSpPr txBox="1"/>
          <p:nvPr>
            <p:ph type="ctrTitle"/>
          </p:nvPr>
        </p:nvSpPr>
        <p:spPr>
          <a:xfrm>
            <a:off x="1429612" y="1013984"/>
            <a:ext cx="7714388" cy="3260635"/>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lt1"/>
              </a:buClr>
              <a:buSzPts val="2800"/>
              <a:buFont typeface="Oswald"/>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subTitle"/>
          </p:nvPr>
        </p:nvSpPr>
        <p:spPr>
          <a:xfrm>
            <a:off x="1429612" y="4848464"/>
            <a:ext cx="7714388" cy="1085849"/>
          </a:xfrm>
          <a:prstGeom prst="rect">
            <a:avLst/>
          </a:prstGeom>
          <a:noFill/>
          <a:ln>
            <a:noFill/>
          </a:ln>
        </p:spPr>
        <p:txBody>
          <a:bodyPr anchorCtr="0" anchor="t" bIns="45700" lIns="91425" spcFirstLastPara="1" rIns="91425" wrap="square" tIns="45700">
            <a:normAutofit/>
          </a:bodyPr>
          <a:lstStyle>
            <a:lvl1pPr lvl="0" algn="l">
              <a:lnSpc>
                <a:spcPct val="130000"/>
              </a:lnSpc>
              <a:spcBef>
                <a:spcPts val="1000"/>
              </a:spcBef>
              <a:spcAft>
                <a:spcPts val="0"/>
              </a:spcAft>
              <a:buClr>
                <a:schemeClr val="lt1"/>
              </a:buClr>
              <a:buSzPts val="1530"/>
              <a:buNone/>
              <a:defRPr sz="1800"/>
            </a:lvl1pPr>
            <a:lvl2pPr lvl="1" algn="ctr">
              <a:lnSpc>
                <a:spcPct val="130000"/>
              </a:lnSpc>
              <a:spcBef>
                <a:spcPts val="500"/>
              </a:spcBef>
              <a:spcAft>
                <a:spcPts val="0"/>
              </a:spcAft>
              <a:buClr>
                <a:schemeClr val="lt1"/>
              </a:buClr>
              <a:buSzPts val="1700"/>
              <a:buFont typeface="Oswald Light"/>
              <a:buNone/>
              <a:defRPr sz="2000"/>
            </a:lvl2pPr>
            <a:lvl3pPr lvl="2" algn="ctr">
              <a:lnSpc>
                <a:spcPct val="130000"/>
              </a:lnSpc>
              <a:spcBef>
                <a:spcPts val="500"/>
              </a:spcBef>
              <a:spcAft>
                <a:spcPts val="0"/>
              </a:spcAft>
              <a:buClr>
                <a:schemeClr val="lt1"/>
              </a:buClr>
              <a:buSzPts val="1530"/>
              <a:buNone/>
              <a:defRPr sz="1800"/>
            </a:lvl3pPr>
            <a:lvl4pPr lvl="3" algn="ctr">
              <a:lnSpc>
                <a:spcPct val="130000"/>
              </a:lnSpc>
              <a:spcBef>
                <a:spcPts val="500"/>
              </a:spcBef>
              <a:spcAft>
                <a:spcPts val="0"/>
              </a:spcAft>
              <a:buClr>
                <a:schemeClr val="lt1"/>
              </a:buClr>
              <a:buSzPts val="1360"/>
              <a:buFont typeface="Oswald Light"/>
              <a:buNone/>
              <a:defRPr sz="1600"/>
            </a:lvl4pPr>
            <a:lvl5pPr lvl="4" algn="ctr">
              <a:lnSpc>
                <a:spcPct val="130000"/>
              </a:lnSpc>
              <a:spcBef>
                <a:spcPts val="500"/>
              </a:spcBef>
              <a:spcAft>
                <a:spcPts val="0"/>
              </a:spcAft>
              <a:buClr>
                <a:schemeClr val="lt1"/>
              </a:buClr>
              <a:buSzPts val="136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3" name="Google Shape;33;p13"/>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36" name="Google Shape;36;p13"/>
          <p:cNvCxnSpPr/>
          <p:nvPr/>
        </p:nvCxnSpPr>
        <p:spPr>
          <a:xfrm>
            <a:off x="1524000" y="4571506"/>
            <a:ext cx="971155" cy="0"/>
          </a:xfrm>
          <a:prstGeom prst="straightConnector1">
            <a:avLst/>
          </a:prstGeom>
          <a:noFill/>
          <a:ln cap="flat" cmpd="sng" w="31750">
            <a:solidFill>
              <a:schemeClr val="l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39" name="Google Shape;39;p16"/>
          <p:cNvSpPr txBox="1"/>
          <p:nvPr>
            <p:ph type="title"/>
          </p:nvPr>
        </p:nvSpPr>
        <p:spPr>
          <a:xfrm>
            <a:off x="1421745" y="1287554"/>
            <a:ext cx="8284963" cy="3113064"/>
          </a:xfrm>
          <a:prstGeom prst="rect">
            <a:avLst/>
          </a:prstGeom>
          <a:noFill/>
          <a:ln>
            <a:noFill/>
          </a:ln>
        </p:spPr>
        <p:txBody>
          <a:bodyPr anchorCtr="0" anchor="t" bIns="45700" lIns="91425" spcFirstLastPara="1" rIns="91425" wrap="square" tIns="45700">
            <a:noAutofit/>
          </a:bodyPr>
          <a:lstStyle>
            <a:lvl1pPr lvl="0" algn="l">
              <a:lnSpc>
                <a:spcPct val="120000"/>
              </a:lnSpc>
              <a:spcBef>
                <a:spcPts val="0"/>
              </a:spcBef>
              <a:spcAft>
                <a:spcPts val="0"/>
              </a:spcAft>
              <a:buClr>
                <a:schemeClr val="lt1"/>
              </a:buClr>
              <a:buSzPts val="4400"/>
              <a:buFont typeface="Oswald"/>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1421744" y="4619707"/>
            <a:ext cx="7722256" cy="1476293"/>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000"/>
              </a:spcBef>
              <a:spcAft>
                <a:spcPts val="0"/>
              </a:spcAft>
              <a:buClr>
                <a:schemeClr val="lt1"/>
              </a:buClr>
              <a:buSzPts val="1530"/>
              <a:buNone/>
              <a:defRPr sz="1800">
                <a:solidFill>
                  <a:schemeClr val="lt1"/>
                </a:solidFill>
              </a:defRPr>
            </a:lvl1pPr>
            <a:lvl2pPr indent="-228600" lvl="1" marL="914400" algn="l">
              <a:lnSpc>
                <a:spcPct val="130000"/>
              </a:lnSpc>
              <a:spcBef>
                <a:spcPts val="500"/>
              </a:spcBef>
              <a:spcAft>
                <a:spcPts val="0"/>
              </a:spcAft>
              <a:buClr>
                <a:schemeClr val="lt1"/>
              </a:buClr>
              <a:buSzPts val="1700"/>
              <a:buFont typeface="Oswald Light"/>
              <a:buNone/>
              <a:defRPr sz="2000">
                <a:solidFill>
                  <a:schemeClr val="lt1"/>
                </a:solidFill>
              </a:defRPr>
            </a:lvl2pPr>
            <a:lvl3pPr indent="-228600" lvl="2" marL="1371600" algn="l">
              <a:lnSpc>
                <a:spcPct val="130000"/>
              </a:lnSpc>
              <a:spcBef>
                <a:spcPts val="500"/>
              </a:spcBef>
              <a:spcAft>
                <a:spcPts val="0"/>
              </a:spcAft>
              <a:buClr>
                <a:schemeClr val="lt1"/>
              </a:buClr>
              <a:buSzPts val="1530"/>
              <a:buNone/>
              <a:defRPr sz="1800">
                <a:solidFill>
                  <a:schemeClr val="lt1"/>
                </a:solidFill>
              </a:defRPr>
            </a:lvl3pPr>
            <a:lvl4pPr indent="-228600" lvl="3" marL="1828800" algn="l">
              <a:lnSpc>
                <a:spcPct val="130000"/>
              </a:lnSpc>
              <a:spcBef>
                <a:spcPts val="500"/>
              </a:spcBef>
              <a:spcAft>
                <a:spcPts val="0"/>
              </a:spcAft>
              <a:buClr>
                <a:schemeClr val="lt1"/>
              </a:buClr>
              <a:buSzPts val="1360"/>
              <a:buFont typeface="Oswald Light"/>
              <a:buNone/>
              <a:defRPr sz="1600">
                <a:solidFill>
                  <a:schemeClr val="lt1"/>
                </a:solidFill>
              </a:defRPr>
            </a:lvl4pPr>
            <a:lvl5pPr indent="-228600" lvl="4" marL="2286000" algn="l">
              <a:lnSpc>
                <a:spcPct val="130000"/>
              </a:lnSpc>
              <a:spcBef>
                <a:spcPts val="500"/>
              </a:spcBef>
              <a:spcAft>
                <a:spcPts val="0"/>
              </a:spcAft>
              <a:buClr>
                <a:schemeClr val="lt1"/>
              </a:buClr>
              <a:buSzPts val="136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1" name="Google Shape;41;p16"/>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17"/>
          <p:cNvSpPr txBox="1"/>
          <p:nvPr>
            <p:ph type="title"/>
          </p:nvPr>
        </p:nvSpPr>
        <p:spPr>
          <a:xfrm>
            <a:off x="1429566" y="1013411"/>
            <a:ext cx="9238434" cy="889592"/>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7"/>
          <p:cNvSpPr txBox="1"/>
          <p:nvPr>
            <p:ph idx="1" type="body"/>
          </p:nvPr>
        </p:nvSpPr>
        <p:spPr>
          <a:xfrm>
            <a:off x="1429566" y="2135565"/>
            <a:ext cx="4495800" cy="3960435"/>
          </a:xfrm>
          <a:prstGeom prst="rect">
            <a:avLst/>
          </a:prstGeom>
          <a:noFill/>
          <a:ln>
            <a:noFill/>
          </a:ln>
        </p:spPr>
        <p:txBody>
          <a:bodyPr anchorCtr="0" anchor="t" bIns="45700" lIns="91425" spcFirstLastPara="1" rIns="91425" wrap="square" tIns="45700">
            <a:norm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Oswald Light"/>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Oswald Light"/>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17"/>
          <p:cNvSpPr txBox="1"/>
          <p:nvPr>
            <p:ph idx="2" type="body"/>
          </p:nvPr>
        </p:nvSpPr>
        <p:spPr>
          <a:xfrm>
            <a:off x="6172200" y="2135565"/>
            <a:ext cx="4495800" cy="3960435"/>
          </a:xfrm>
          <a:prstGeom prst="rect">
            <a:avLst/>
          </a:prstGeom>
          <a:noFill/>
          <a:ln>
            <a:noFill/>
          </a:ln>
        </p:spPr>
        <p:txBody>
          <a:bodyPr anchorCtr="0" anchor="t" bIns="45700" lIns="91425" spcFirstLastPara="1" rIns="91425" wrap="square" tIns="45700">
            <a:norm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Oswald Light"/>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Oswald Light"/>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17"/>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8"/>
          <p:cNvSpPr txBox="1"/>
          <p:nvPr>
            <p:ph type="title"/>
          </p:nvPr>
        </p:nvSpPr>
        <p:spPr>
          <a:xfrm>
            <a:off x="1429566" y="1079150"/>
            <a:ext cx="9238434" cy="823912"/>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lt1"/>
              </a:buClr>
              <a:buSzPts val="2800"/>
              <a:buFont typeface="Oswal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8"/>
          <p:cNvSpPr txBox="1"/>
          <p:nvPr>
            <p:ph idx="1" type="body"/>
          </p:nvPr>
        </p:nvSpPr>
        <p:spPr>
          <a:xfrm>
            <a:off x="1429567" y="2013217"/>
            <a:ext cx="4495799" cy="70423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1530"/>
              <a:buNone/>
              <a:defRPr b="0" sz="1800" cap="none">
                <a:solidFill>
                  <a:schemeClr val="lt1"/>
                </a:solidFill>
                <a:latin typeface="Oswald"/>
                <a:ea typeface="Oswald"/>
                <a:cs typeface="Oswald"/>
                <a:sym typeface="Oswald"/>
              </a:defRPr>
            </a:lvl1pPr>
            <a:lvl2pPr indent="-228600" lvl="1" marL="914400" algn="l">
              <a:lnSpc>
                <a:spcPct val="130000"/>
              </a:lnSpc>
              <a:spcBef>
                <a:spcPts val="500"/>
              </a:spcBef>
              <a:spcAft>
                <a:spcPts val="0"/>
              </a:spcAft>
              <a:buClr>
                <a:schemeClr val="lt1"/>
              </a:buClr>
              <a:buSzPts val="1700"/>
              <a:buFont typeface="Oswald Light"/>
              <a:buNone/>
              <a:defRPr b="1" sz="2000"/>
            </a:lvl2pPr>
            <a:lvl3pPr indent="-228600" lvl="2" marL="1371600" algn="l">
              <a:lnSpc>
                <a:spcPct val="130000"/>
              </a:lnSpc>
              <a:spcBef>
                <a:spcPts val="500"/>
              </a:spcBef>
              <a:spcAft>
                <a:spcPts val="0"/>
              </a:spcAft>
              <a:buClr>
                <a:schemeClr val="lt1"/>
              </a:buClr>
              <a:buSzPts val="1530"/>
              <a:buNone/>
              <a:defRPr b="1" sz="1800"/>
            </a:lvl3pPr>
            <a:lvl4pPr indent="-228600" lvl="3" marL="1828800" algn="l">
              <a:lnSpc>
                <a:spcPct val="130000"/>
              </a:lnSpc>
              <a:spcBef>
                <a:spcPts val="500"/>
              </a:spcBef>
              <a:spcAft>
                <a:spcPts val="0"/>
              </a:spcAft>
              <a:buClr>
                <a:schemeClr val="lt1"/>
              </a:buClr>
              <a:buSzPts val="1360"/>
              <a:buFont typeface="Oswald Light"/>
              <a:buNone/>
              <a:defRPr b="1" sz="1600"/>
            </a:lvl4pPr>
            <a:lvl5pPr indent="-228600" lvl="4" marL="2286000" algn="l">
              <a:lnSpc>
                <a:spcPct val="130000"/>
              </a:lnSpc>
              <a:spcBef>
                <a:spcPts val="500"/>
              </a:spcBef>
              <a:spcAft>
                <a:spcPts val="0"/>
              </a:spcAft>
              <a:buClr>
                <a:schemeClr val="lt1"/>
              </a:buClr>
              <a:buSzPts val="136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 name="Google Shape;54;p18"/>
          <p:cNvSpPr txBox="1"/>
          <p:nvPr>
            <p:ph idx="2" type="body"/>
          </p:nvPr>
        </p:nvSpPr>
        <p:spPr>
          <a:xfrm>
            <a:off x="1429567" y="3048000"/>
            <a:ext cx="4495800" cy="3048000"/>
          </a:xfrm>
          <a:prstGeom prst="rect">
            <a:avLst/>
          </a:prstGeom>
          <a:noFill/>
          <a:ln>
            <a:noFill/>
          </a:ln>
        </p:spPr>
        <p:txBody>
          <a:bodyPr anchorCtr="0" anchor="t" bIns="45700" lIns="91425" spcFirstLastPara="1" rIns="91425" wrap="square" tIns="45700">
            <a:norm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Oswald Light"/>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Oswald Light"/>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5" name="Google Shape;55;p18"/>
          <p:cNvSpPr txBox="1"/>
          <p:nvPr>
            <p:ph idx="3" type="body"/>
          </p:nvPr>
        </p:nvSpPr>
        <p:spPr>
          <a:xfrm>
            <a:off x="6172200" y="2013215"/>
            <a:ext cx="4495800" cy="70423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lt1"/>
              </a:buClr>
              <a:buSzPts val="1530"/>
              <a:buNone/>
              <a:defRPr b="0" sz="1800" cap="none">
                <a:solidFill>
                  <a:schemeClr val="lt1"/>
                </a:solidFill>
                <a:latin typeface="Oswald"/>
                <a:ea typeface="Oswald"/>
                <a:cs typeface="Oswald"/>
                <a:sym typeface="Oswald"/>
              </a:defRPr>
            </a:lvl1pPr>
            <a:lvl2pPr indent="-228600" lvl="1" marL="914400" algn="l">
              <a:lnSpc>
                <a:spcPct val="130000"/>
              </a:lnSpc>
              <a:spcBef>
                <a:spcPts val="500"/>
              </a:spcBef>
              <a:spcAft>
                <a:spcPts val="0"/>
              </a:spcAft>
              <a:buClr>
                <a:schemeClr val="lt1"/>
              </a:buClr>
              <a:buSzPts val="1700"/>
              <a:buFont typeface="Oswald Light"/>
              <a:buNone/>
              <a:defRPr b="1" sz="2000"/>
            </a:lvl2pPr>
            <a:lvl3pPr indent="-228600" lvl="2" marL="1371600" algn="l">
              <a:lnSpc>
                <a:spcPct val="130000"/>
              </a:lnSpc>
              <a:spcBef>
                <a:spcPts val="500"/>
              </a:spcBef>
              <a:spcAft>
                <a:spcPts val="0"/>
              </a:spcAft>
              <a:buClr>
                <a:schemeClr val="lt1"/>
              </a:buClr>
              <a:buSzPts val="1530"/>
              <a:buNone/>
              <a:defRPr b="1" sz="1800"/>
            </a:lvl3pPr>
            <a:lvl4pPr indent="-228600" lvl="3" marL="1828800" algn="l">
              <a:lnSpc>
                <a:spcPct val="130000"/>
              </a:lnSpc>
              <a:spcBef>
                <a:spcPts val="500"/>
              </a:spcBef>
              <a:spcAft>
                <a:spcPts val="0"/>
              </a:spcAft>
              <a:buClr>
                <a:schemeClr val="lt1"/>
              </a:buClr>
              <a:buSzPts val="1360"/>
              <a:buFont typeface="Oswald Light"/>
              <a:buNone/>
              <a:defRPr b="1" sz="1600"/>
            </a:lvl4pPr>
            <a:lvl5pPr indent="-228600" lvl="4" marL="2286000" algn="l">
              <a:lnSpc>
                <a:spcPct val="130000"/>
              </a:lnSpc>
              <a:spcBef>
                <a:spcPts val="500"/>
              </a:spcBef>
              <a:spcAft>
                <a:spcPts val="0"/>
              </a:spcAft>
              <a:buClr>
                <a:schemeClr val="lt1"/>
              </a:buClr>
              <a:buSzPts val="136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6" name="Google Shape;56;p18"/>
          <p:cNvSpPr txBox="1"/>
          <p:nvPr>
            <p:ph idx="4" type="body"/>
          </p:nvPr>
        </p:nvSpPr>
        <p:spPr>
          <a:xfrm>
            <a:off x="6172200" y="3048000"/>
            <a:ext cx="4495800" cy="3048000"/>
          </a:xfrm>
          <a:prstGeom prst="rect">
            <a:avLst/>
          </a:prstGeom>
          <a:noFill/>
          <a:ln>
            <a:noFill/>
          </a:ln>
        </p:spPr>
        <p:txBody>
          <a:bodyPr anchorCtr="0" anchor="t" bIns="45700" lIns="91425" spcFirstLastPara="1" rIns="91425" wrap="square" tIns="45700">
            <a:normAutofit/>
          </a:bodyPr>
          <a:lstStyle>
            <a:lvl1pPr indent="-325755" lvl="0" marL="457200" algn="l">
              <a:lnSpc>
                <a:spcPct val="130000"/>
              </a:lnSpc>
              <a:spcBef>
                <a:spcPts val="1000"/>
              </a:spcBef>
              <a:spcAft>
                <a:spcPts val="0"/>
              </a:spcAft>
              <a:buClr>
                <a:schemeClr val="lt1"/>
              </a:buClr>
              <a:buSzPts val="1530"/>
              <a:buChar char="•"/>
              <a:defRPr>
                <a:solidFill>
                  <a:schemeClr val="lt1"/>
                </a:solidFill>
              </a:defRPr>
            </a:lvl1pPr>
            <a:lvl2pPr indent="-228600" lvl="1" marL="914400" algn="l">
              <a:lnSpc>
                <a:spcPct val="130000"/>
              </a:lnSpc>
              <a:spcBef>
                <a:spcPts val="500"/>
              </a:spcBef>
              <a:spcAft>
                <a:spcPts val="0"/>
              </a:spcAft>
              <a:buClr>
                <a:schemeClr val="lt1"/>
              </a:buClr>
              <a:buSzPts val="1360"/>
              <a:buFont typeface="Oswald Light"/>
              <a:buNone/>
              <a:defRPr>
                <a:solidFill>
                  <a:schemeClr val="lt1"/>
                </a:solidFill>
              </a:defRPr>
            </a:lvl2pPr>
            <a:lvl3pPr indent="-304164" lvl="2" marL="1371600" algn="l">
              <a:lnSpc>
                <a:spcPct val="130000"/>
              </a:lnSpc>
              <a:spcBef>
                <a:spcPts val="500"/>
              </a:spcBef>
              <a:spcAft>
                <a:spcPts val="0"/>
              </a:spcAft>
              <a:buClr>
                <a:schemeClr val="lt1"/>
              </a:buClr>
              <a:buSzPts val="1190"/>
              <a:buChar char="•"/>
              <a:defRPr>
                <a:solidFill>
                  <a:schemeClr val="lt1"/>
                </a:solidFill>
              </a:defRPr>
            </a:lvl3pPr>
            <a:lvl4pPr indent="-228600" lvl="3" marL="1828800" algn="l">
              <a:lnSpc>
                <a:spcPct val="130000"/>
              </a:lnSpc>
              <a:spcBef>
                <a:spcPts val="500"/>
              </a:spcBef>
              <a:spcAft>
                <a:spcPts val="0"/>
              </a:spcAft>
              <a:buClr>
                <a:schemeClr val="lt1"/>
              </a:buClr>
              <a:buSzPts val="1020"/>
              <a:buFont typeface="Oswald Light"/>
              <a:buNone/>
              <a:defRPr>
                <a:solidFill>
                  <a:schemeClr val="lt1"/>
                </a:solidFill>
              </a:defRPr>
            </a:lvl4pPr>
            <a:lvl5pPr indent="-293370" lvl="4" marL="2286000" algn="l">
              <a:lnSpc>
                <a:spcPct val="130000"/>
              </a:lnSpc>
              <a:spcBef>
                <a:spcPts val="500"/>
              </a:spcBef>
              <a:spcAft>
                <a:spcPts val="0"/>
              </a:spcAft>
              <a:buClr>
                <a:schemeClr val="lt1"/>
              </a:buClr>
              <a:buSzPts val="102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7" name="Google Shape;57;p18"/>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60" name="Google Shape;60;p18"/>
          <p:cNvCxnSpPr/>
          <p:nvPr/>
        </p:nvCxnSpPr>
        <p:spPr>
          <a:xfrm>
            <a:off x="6270727" y="2876662"/>
            <a:ext cx="971155" cy="0"/>
          </a:xfrm>
          <a:prstGeom prst="straightConnector1">
            <a:avLst/>
          </a:prstGeom>
          <a:noFill/>
          <a:ln cap="flat" cmpd="sng" w="31750">
            <a:solidFill>
              <a:schemeClr val="lt1"/>
            </a:solidFill>
            <a:prstDash val="solid"/>
            <a:miter lim="800000"/>
            <a:headEnd len="sm" w="sm" type="none"/>
            <a:tailEnd len="sm" w="sm" type="none"/>
          </a:ln>
        </p:spPr>
      </p:cxnSp>
      <p:sp>
        <p:nvSpPr>
          <p:cNvPr id="61" name="Google Shape;61;p18"/>
          <p:cNvSpPr/>
          <p:nvPr/>
        </p:nvSpPr>
        <p:spPr>
          <a:xfrm>
            <a:off x="-1171838" y="4592406"/>
            <a:ext cx="808262" cy="3897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cxnSp>
        <p:nvCxnSpPr>
          <p:cNvPr id="62" name="Google Shape;62;p18"/>
          <p:cNvCxnSpPr/>
          <p:nvPr/>
        </p:nvCxnSpPr>
        <p:spPr>
          <a:xfrm>
            <a:off x="1524000" y="2876662"/>
            <a:ext cx="971155" cy="0"/>
          </a:xfrm>
          <a:prstGeom prst="straightConnector1">
            <a:avLst/>
          </a:prstGeom>
          <a:noFill/>
          <a:ln cap="flat" cmpd="sng" w="31750">
            <a:solidFill>
              <a:schemeClr val="l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65" name="Google Shape;65;p19"/>
          <p:cNvSpPr txBox="1"/>
          <p:nvPr>
            <p:ph type="title"/>
          </p:nvPr>
        </p:nvSpPr>
        <p:spPr>
          <a:xfrm>
            <a:off x="1429566" y="1041621"/>
            <a:ext cx="9238434" cy="861383"/>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9"/>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20"/>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21"/>
          <p:cNvSpPr txBox="1"/>
          <p:nvPr>
            <p:ph type="title"/>
          </p:nvPr>
        </p:nvSpPr>
        <p:spPr>
          <a:xfrm>
            <a:off x="1443740" y="1558944"/>
            <a:ext cx="3279689" cy="1864196"/>
          </a:xfrm>
          <a:prstGeom prst="rect">
            <a:avLst/>
          </a:prstGeom>
          <a:noFill/>
          <a:ln>
            <a:noFill/>
          </a:ln>
        </p:spPr>
        <p:txBody>
          <a:bodyPr anchorCtr="0" anchor="b" bIns="45700" lIns="91425" spcFirstLastPara="1" rIns="91425" wrap="square" tIns="45700">
            <a:noAutofit/>
          </a:bodyPr>
          <a:lstStyle>
            <a:lvl1pPr lvl="0" algn="r">
              <a:lnSpc>
                <a:spcPct val="120000"/>
              </a:lnSpc>
              <a:spcBef>
                <a:spcPts val="0"/>
              </a:spcBef>
              <a:spcAft>
                <a:spcPts val="0"/>
              </a:spcAft>
              <a:buClr>
                <a:schemeClr val="lt1"/>
              </a:buClr>
              <a:buSzPts val="2800"/>
              <a:buFont typeface="Oswald"/>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txBox="1"/>
          <p:nvPr>
            <p:ph idx="1" type="body"/>
          </p:nvPr>
        </p:nvSpPr>
        <p:spPr>
          <a:xfrm>
            <a:off x="5334000" y="762000"/>
            <a:ext cx="5333999" cy="5334000"/>
          </a:xfrm>
          <a:prstGeom prst="rect">
            <a:avLst/>
          </a:prstGeom>
          <a:noFill/>
          <a:ln>
            <a:noFill/>
          </a:ln>
        </p:spPr>
        <p:txBody>
          <a:bodyPr anchorCtr="0" anchor="ctr" bIns="45700" lIns="91425" spcFirstLastPara="1" rIns="91425" wrap="square" tIns="45700">
            <a:normAutofit/>
          </a:bodyPr>
          <a:lstStyle>
            <a:lvl1pPr indent="-379730" lvl="0" marL="457200" algn="l">
              <a:lnSpc>
                <a:spcPct val="130000"/>
              </a:lnSpc>
              <a:spcBef>
                <a:spcPts val="1000"/>
              </a:spcBef>
              <a:spcAft>
                <a:spcPts val="0"/>
              </a:spcAft>
              <a:buClr>
                <a:schemeClr val="lt1"/>
              </a:buClr>
              <a:buSzPts val="2380"/>
              <a:buChar char="•"/>
              <a:defRPr sz="2800">
                <a:solidFill>
                  <a:schemeClr val="lt1"/>
                </a:solidFill>
              </a:defRPr>
            </a:lvl1pPr>
            <a:lvl2pPr indent="-228600" lvl="1" marL="914400" algn="l">
              <a:lnSpc>
                <a:spcPct val="130000"/>
              </a:lnSpc>
              <a:spcBef>
                <a:spcPts val="500"/>
              </a:spcBef>
              <a:spcAft>
                <a:spcPts val="0"/>
              </a:spcAft>
              <a:buClr>
                <a:schemeClr val="lt1"/>
              </a:buClr>
              <a:buSzPts val="2040"/>
              <a:buFont typeface="Oswald Light"/>
              <a:buNone/>
              <a:defRPr sz="2400">
                <a:solidFill>
                  <a:schemeClr val="lt1"/>
                </a:solidFill>
              </a:defRPr>
            </a:lvl2pPr>
            <a:lvl3pPr indent="-336550" lvl="2" marL="1371600" algn="l">
              <a:lnSpc>
                <a:spcPct val="130000"/>
              </a:lnSpc>
              <a:spcBef>
                <a:spcPts val="500"/>
              </a:spcBef>
              <a:spcAft>
                <a:spcPts val="0"/>
              </a:spcAft>
              <a:buClr>
                <a:schemeClr val="lt1"/>
              </a:buClr>
              <a:buSzPts val="1700"/>
              <a:buChar char="•"/>
              <a:defRPr sz="2000">
                <a:solidFill>
                  <a:schemeClr val="lt1"/>
                </a:solidFill>
              </a:defRPr>
            </a:lvl3pPr>
            <a:lvl4pPr indent="-228600" lvl="3" marL="1828800" algn="l">
              <a:lnSpc>
                <a:spcPct val="130000"/>
              </a:lnSpc>
              <a:spcBef>
                <a:spcPts val="500"/>
              </a:spcBef>
              <a:spcAft>
                <a:spcPts val="0"/>
              </a:spcAft>
              <a:buClr>
                <a:schemeClr val="lt1"/>
              </a:buClr>
              <a:buSzPts val="1530"/>
              <a:buFont typeface="Oswald Light"/>
              <a:buNone/>
              <a:defRPr sz="1800">
                <a:solidFill>
                  <a:schemeClr val="lt1"/>
                </a:solidFill>
              </a:defRPr>
            </a:lvl4pPr>
            <a:lvl5pPr indent="-325754" lvl="4" marL="2286000" algn="l">
              <a:lnSpc>
                <a:spcPct val="130000"/>
              </a:lnSpc>
              <a:spcBef>
                <a:spcPts val="500"/>
              </a:spcBef>
              <a:spcAft>
                <a:spcPts val="0"/>
              </a:spcAft>
              <a:buClr>
                <a:schemeClr val="lt1"/>
              </a:buClr>
              <a:buSzPts val="1530"/>
              <a:buChar char="•"/>
              <a:defRPr sz="1800">
                <a:solidFill>
                  <a:schemeClr val="lt1"/>
                </a:solidFill>
              </a:defRPr>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76" name="Google Shape;76;p21"/>
          <p:cNvSpPr txBox="1"/>
          <p:nvPr>
            <p:ph idx="2" type="body"/>
          </p:nvPr>
        </p:nvSpPr>
        <p:spPr>
          <a:xfrm>
            <a:off x="1443741" y="3649682"/>
            <a:ext cx="3233096" cy="1933605"/>
          </a:xfrm>
          <a:prstGeom prst="rect">
            <a:avLst/>
          </a:prstGeom>
          <a:noFill/>
          <a:ln>
            <a:noFill/>
          </a:ln>
        </p:spPr>
        <p:txBody>
          <a:bodyPr anchorCtr="0" anchor="t" bIns="45700" lIns="91425" spcFirstLastPara="1" rIns="91425" wrap="square" tIns="45700">
            <a:normAutofit/>
          </a:bodyPr>
          <a:lstStyle>
            <a:lvl1pPr indent="-228600" lvl="0" marL="457200" algn="r">
              <a:lnSpc>
                <a:spcPct val="130000"/>
              </a:lnSpc>
              <a:spcBef>
                <a:spcPts val="1000"/>
              </a:spcBef>
              <a:spcAft>
                <a:spcPts val="0"/>
              </a:spcAft>
              <a:buClr>
                <a:schemeClr val="lt1"/>
              </a:buClr>
              <a:buSzPts val="1360"/>
              <a:buNone/>
              <a:defRPr sz="1600">
                <a:solidFill>
                  <a:schemeClr val="lt1"/>
                </a:solidFill>
              </a:defRPr>
            </a:lvl1pPr>
            <a:lvl2pPr indent="-228600" lvl="1" marL="914400" algn="l">
              <a:lnSpc>
                <a:spcPct val="130000"/>
              </a:lnSpc>
              <a:spcBef>
                <a:spcPts val="500"/>
              </a:spcBef>
              <a:spcAft>
                <a:spcPts val="0"/>
              </a:spcAft>
              <a:buClr>
                <a:schemeClr val="lt1"/>
              </a:buClr>
              <a:buSzPts val="1190"/>
              <a:buFont typeface="Oswald Light"/>
              <a:buNone/>
              <a:defRPr sz="1400"/>
            </a:lvl2pPr>
            <a:lvl3pPr indent="-228600" lvl="2" marL="1371600" algn="l">
              <a:lnSpc>
                <a:spcPct val="130000"/>
              </a:lnSpc>
              <a:spcBef>
                <a:spcPts val="500"/>
              </a:spcBef>
              <a:spcAft>
                <a:spcPts val="0"/>
              </a:spcAft>
              <a:buClr>
                <a:schemeClr val="lt1"/>
              </a:buClr>
              <a:buSzPts val="1020"/>
              <a:buNone/>
              <a:defRPr sz="1200"/>
            </a:lvl3pPr>
            <a:lvl4pPr indent="-228600" lvl="3" marL="1828800" algn="l">
              <a:lnSpc>
                <a:spcPct val="130000"/>
              </a:lnSpc>
              <a:spcBef>
                <a:spcPts val="500"/>
              </a:spcBef>
              <a:spcAft>
                <a:spcPts val="0"/>
              </a:spcAft>
              <a:buClr>
                <a:schemeClr val="lt1"/>
              </a:buClr>
              <a:buSzPts val="850"/>
              <a:buFont typeface="Oswald Light"/>
              <a:buNone/>
              <a:defRPr sz="1000"/>
            </a:lvl4pPr>
            <a:lvl5pPr indent="-228600" lvl="4" marL="2286000" algn="l">
              <a:lnSpc>
                <a:spcPct val="130000"/>
              </a:lnSpc>
              <a:spcBef>
                <a:spcPts val="500"/>
              </a:spcBef>
              <a:spcAft>
                <a:spcPts val="0"/>
              </a:spcAft>
              <a:buClr>
                <a:schemeClr val="lt1"/>
              </a:buClr>
              <a:buSzPts val="85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7" name="Google Shape;77;p21"/>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429566" y="1041621"/>
            <a:ext cx="9238434" cy="861383"/>
          </a:xfrm>
          <a:prstGeom prst="rect">
            <a:avLst/>
          </a:prstGeom>
          <a:noFill/>
          <a:ln>
            <a:noFill/>
          </a:ln>
        </p:spPr>
        <p:txBody>
          <a:bodyPr anchorCtr="0" anchor="b" bIns="45700" lIns="91425" spcFirstLastPara="1" rIns="91425" wrap="square" tIns="45700">
            <a:noAutofit/>
          </a:bodyPr>
          <a:lstStyle>
            <a:lvl1pPr lvl="0" marR="0" rtl="0" algn="l">
              <a:lnSpc>
                <a:spcPct val="120000"/>
              </a:lnSpc>
              <a:spcBef>
                <a:spcPts val="0"/>
              </a:spcBef>
              <a:spcAft>
                <a:spcPts val="0"/>
              </a:spcAft>
              <a:buClr>
                <a:schemeClr val="dk1"/>
              </a:buClr>
              <a:buSzPts val="2800"/>
              <a:buFont typeface="Oswald"/>
              <a:buNone/>
              <a:defRPr b="1" i="0" sz="2800" u="none" cap="none" strike="noStrike">
                <a:solidFill>
                  <a:schemeClr val="dk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429566" y="2285999"/>
            <a:ext cx="9238434" cy="3810001"/>
          </a:xfrm>
          <a:prstGeom prst="rect">
            <a:avLst/>
          </a:prstGeom>
          <a:noFill/>
          <a:ln>
            <a:noFill/>
          </a:ln>
        </p:spPr>
        <p:txBody>
          <a:bodyPr anchorCtr="0" anchor="t" bIns="45700" lIns="91425" spcFirstLastPara="1" rIns="91425" wrap="square" tIns="45700">
            <a:normAutofit/>
          </a:bodyPr>
          <a:lstStyle>
            <a:lvl1pPr indent="-325755" lvl="0" marL="457200" marR="0" rtl="0" algn="l">
              <a:lnSpc>
                <a:spcPct val="130000"/>
              </a:lnSpc>
              <a:spcBef>
                <a:spcPts val="1000"/>
              </a:spcBef>
              <a:spcAft>
                <a:spcPts val="0"/>
              </a:spcAft>
              <a:buClr>
                <a:schemeClr val="dk1"/>
              </a:buClr>
              <a:buSzPts val="1530"/>
              <a:buFont typeface="Arial"/>
              <a:buChar char="•"/>
              <a:defRPr b="0" i="0" sz="1800" u="none" cap="none" strike="noStrike">
                <a:solidFill>
                  <a:schemeClr val="dk1"/>
                </a:solidFill>
                <a:latin typeface="Oswald Light"/>
                <a:ea typeface="Oswald Light"/>
                <a:cs typeface="Oswald Light"/>
                <a:sym typeface="Oswald Light"/>
              </a:defRPr>
            </a:lvl1pPr>
            <a:lvl2pPr indent="-228600" lvl="1" marL="914400" marR="0" rtl="0" algn="l">
              <a:lnSpc>
                <a:spcPct val="130000"/>
              </a:lnSpc>
              <a:spcBef>
                <a:spcPts val="500"/>
              </a:spcBef>
              <a:spcAft>
                <a:spcPts val="0"/>
              </a:spcAft>
              <a:buClr>
                <a:schemeClr val="dk1"/>
              </a:buClr>
              <a:buSzPts val="1360"/>
              <a:buFont typeface="Oswald Light"/>
              <a:buNone/>
              <a:defRPr b="1" i="0" sz="1600" u="none" cap="none" strike="noStrike">
                <a:solidFill>
                  <a:schemeClr val="dk1"/>
                </a:solidFill>
                <a:latin typeface="Oswald Light"/>
                <a:ea typeface="Oswald Light"/>
                <a:cs typeface="Oswald Light"/>
                <a:sym typeface="Oswald Light"/>
              </a:defRPr>
            </a:lvl2pPr>
            <a:lvl3pPr indent="-304164" lvl="2" marL="1371600" marR="0" rtl="0" algn="l">
              <a:lnSpc>
                <a:spcPct val="130000"/>
              </a:lnSpc>
              <a:spcBef>
                <a:spcPts val="500"/>
              </a:spcBef>
              <a:spcAft>
                <a:spcPts val="0"/>
              </a:spcAft>
              <a:buClr>
                <a:schemeClr val="dk1"/>
              </a:buClr>
              <a:buSzPts val="1190"/>
              <a:buFont typeface="Arial"/>
              <a:buChar char="•"/>
              <a:defRPr b="0" i="0" sz="1400" u="none" cap="none" strike="noStrike">
                <a:solidFill>
                  <a:schemeClr val="dk1"/>
                </a:solidFill>
                <a:latin typeface="Oswald Light"/>
                <a:ea typeface="Oswald Light"/>
                <a:cs typeface="Oswald Light"/>
                <a:sym typeface="Oswald Light"/>
              </a:defRPr>
            </a:lvl3pPr>
            <a:lvl4pPr indent="-228600" lvl="3" marL="1828800" marR="0" rtl="0" algn="l">
              <a:lnSpc>
                <a:spcPct val="130000"/>
              </a:lnSpc>
              <a:spcBef>
                <a:spcPts val="500"/>
              </a:spcBef>
              <a:spcAft>
                <a:spcPts val="0"/>
              </a:spcAft>
              <a:buClr>
                <a:schemeClr val="dk1"/>
              </a:buClr>
              <a:buSzPts val="1020"/>
              <a:buFont typeface="Oswald Light"/>
              <a:buNone/>
              <a:defRPr b="1" i="0" sz="1200" u="none" cap="none" strike="noStrike">
                <a:solidFill>
                  <a:schemeClr val="dk1"/>
                </a:solidFill>
                <a:latin typeface="Oswald Light"/>
                <a:ea typeface="Oswald Light"/>
                <a:cs typeface="Oswald Light"/>
                <a:sym typeface="Oswald Light"/>
              </a:defRPr>
            </a:lvl4pPr>
            <a:lvl5pPr indent="-293370" lvl="4" marL="2286000" marR="0" rtl="0" algn="l">
              <a:lnSpc>
                <a:spcPct val="130000"/>
              </a:lnSpc>
              <a:spcBef>
                <a:spcPts val="500"/>
              </a:spcBef>
              <a:spcAft>
                <a:spcPts val="0"/>
              </a:spcAft>
              <a:buClr>
                <a:schemeClr val="dk1"/>
              </a:buClr>
              <a:buSzPts val="1020"/>
              <a:buFont typeface="Arial"/>
              <a:buChar char="•"/>
              <a:defRPr b="0" i="0" sz="1200" u="none" cap="none" strike="noStrike">
                <a:solidFill>
                  <a:schemeClr val="dk1"/>
                </a:solidFill>
                <a:latin typeface="Oswald Light"/>
                <a:ea typeface="Oswald Light"/>
                <a:cs typeface="Oswald Light"/>
                <a:sym typeface="Oswald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swald Light"/>
                <a:ea typeface="Oswald Light"/>
                <a:cs typeface="Oswald Light"/>
                <a:sym typeface="Oswald Light"/>
              </a:defRPr>
            </a:lvl9pPr>
          </a:lstStyle>
          <a:p/>
        </p:txBody>
      </p:sp>
      <p:sp>
        <p:nvSpPr>
          <p:cNvPr id="8" name="Google Shape;8;p12"/>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7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9" name="Google Shape;9;p12"/>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7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dk1"/>
                </a:solidFill>
                <a:latin typeface="Oswald Light"/>
                <a:ea typeface="Oswald Light"/>
                <a:cs typeface="Oswald Light"/>
                <a:sym typeface="Oswald Light"/>
              </a:defRPr>
            </a:lvl9pPr>
          </a:lstStyle>
          <a:p/>
        </p:txBody>
      </p:sp>
      <p:sp>
        <p:nvSpPr>
          <p:cNvPr id="10" name="Google Shape;10;p12"/>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600" u="none" cap="none" strike="noStrike">
                <a:solidFill>
                  <a:srgbClr val="888888"/>
                </a:solidFill>
                <a:latin typeface="Oswald"/>
                <a:ea typeface="Oswald"/>
                <a:cs typeface="Oswald"/>
                <a:sym typeface="Oswald"/>
              </a:defRPr>
            </a:lvl1pPr>
            <a:lvl2pPr indent="0" lvl="1" marL="0" marR="0" rtl="0" algn="ctr">
              <a:spcBef>
                <a:spcPts val="0"/>
              </a:spcBef>
              <a:buNone/>
              <a:defRPr b="1" i="0" sz="1600" u="none" cap="none" strike="noStrike">
                <a:solidFill>
                  <a:srgbClr val="888888"/>
                </a:solidFill>
                <a:latin typeface="Oswald"/>
                <a:ea typeface="Oswald"/>
                <a:cs typeface="Oswald"/>
                <a:sym typeface="Oswald"/>
              </a:defRPr>
            </a:lvl2pPr>
            <a:lvl3pPr indent="0" lvl="2" marL="0" marR="0" rtl="0" algn="ctr">
              <a:spcBef>
                <a:spcPts val="0"/>
              </a:spcBef>
              <a:buNone/>
              <a:defRPr b="1" i="0" sz="1600" u="none" cap="none" strike="noStrike">
                <a:solidFill>
                  <a:srgbClr val="888888"/>
                </a:solidFill>
                <a:latin typeface="Oswald"/>
                <a:ea typeface="Oswald"/>
                <a:cs typeface="Oswald"/>
                <a:sym typeface="Oswald"/>
              </a:defRPr>
            </a:lvl3pPr>
            <a:lvl4pPr indent="0" lvl="3" marL="0" marR="0" rtl="0" algn="ctr">
              <a:spcBef>
                <a:spcPts val="0"/>
              </a:spcBef>
              <a:buNone/>
              <a:defRPr b="1" i="0" sz="1600" u="none" cap="none" strike="noStrike">
                <a:solidFill>
                  <a:srgbClr val="888888"/>
                </a:solidFill>
                <a:latin typeface="Oswald"/>
                <a:ea typeface="Oswald"/>
                <a:cs typeface="Oswald"/>
                <a:sym typeface="Oswald"/>
              </a:defRPr>
            </a:lvl4pPr>
            <a:lvl5pPr indent="0" lvl="4" marL="0" marR="0" rtl="0" algn="ctr">
              <a:spcBef>
                <a:spcPts val="0"/>
              </a:spcBef>
              <a:buNone/>
              <a:defRPr b="1" i="0" sz="1600" u="none" cap="none" strike="noStrike">
                <a:solidFill>
                  <a:srgbClr val="888888"/>
                </a:solidFill>
                <a:latin typeface="Oswald"/>
                <a:ea typeface="Oswald"/>
                <a:cs typeface="Oswald"/>
                <a:sym typeface="Oswald"/>
              </a:defRPr>
            </a:lvl5pPr>
            <a:lvl6pPr indent="0" lvl="5" marL="0" marR="0" rtl="0" algn="ctr">
              <a:spcBef>
                <a:spcPts val="0"/>
              </a:spcBef>
              <a:buNone/>
              <a:defRPr b="1" i="0" sz="1600" u="none" cap="none" strike="noStrike">
                <a:solidFill>
                  <a:srgbClr val="888888"/>
                </a:solidFill>
                <a:latin typeface="Oswald"/>
                <a:ea typeface="Oswald"/>
                <a:cs typeface="Oswald"/>
                <a:sym typeface="Oswald"/>
              </a:defRPr>
            </a:lvl6pPr>
            <a:lvl7pPr indent="0" lvl="6" marL="0" marR="0" rtl="0" algn="ctr">
              <a:spcBef>
                <a:spcPts val="0"/>
              </a:spcBef>
              <a:buNone/>
              <a:defRPr b="1" i="0" sz="1600" u="none" cap="none" strike="noStrike">
                <a:solidFill>
                  <a:srgbClr val="888888"/>
                </a:solidFill>
                <a:latin typeface="Oswald"/>
                <a:ea typeface="Oswald"/>
                <a:cs typeface="Oswald"/>
                <a:sym typeface="Oswald"/>
              </a:defRPr>
            </a:lvl7pPr>
            <a:lvl8pPr indent="0" lvl="7" marL="0" marR="0" rtl="0" algn="ctr">
              <a:spcBef>
                <a:spcPts val="0"/>
              </a:spcBef>
              <a:buNone/>
              <a:defRPr b="1" i="0" sz="1600" u="none" cap="none" strike="noStrike">
                <a:solidFill>
                  <a:srgbClr val="888888"/>
                </a:solidFill>
                <a:latin typeface="Oswald"/>
                <a:ea typeface="Oswald"/>
                <a:cs typeface="Oswald"/>
                <a:sym typeface="Oswald"/>
              </a:defRPr>
            </a:lvl8pPr>
            <a:lvl9pPr indent="0" lvl="8" marL="0" marR="0" rtl="0" algn="ctr">
              <a:spcBef>
                <a:spcPts val="0"/>
              </a:spcBef>
              <a:buNone/>
              <a:defRPr b="1" i="0" sz="1600" u="none" cap="none" strike="noStrike">
                <a:solidFill>
                  <a:srgbClr val="888888"/>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 name="Shape 18"/>
        <p:cNvGrpSpPr/>
        <p:nvPr/>
      </p:nvGrpSpPr>
      <p:grpSpPr>
        <a:xfrm>
          <a:off x="0" y="0"/>
          <a:ext cx="0" cy="0"/>
          <a:chOff x="0" y="0"/>
          <a:chExt cx="0" cy="0"/>
        </a:xfrm>
      </p:grpSpPr>
      <p:sp>
        <p:nvSpPr>
          <p:cNvPr id="19" name="Google Shape;19;p11"/>
          <p:cNvSpPr txBox="1"/>
          <p:nvPr>
            <p:ph type="title"/>
          </p:nvPr>
        </p:nvSpPr>
        <p:spPr>
          <a:xfrm>
            <a:off x="1429566" y="1041621"/>
            <a:ext cx="9238434" cy="861383"/>
          </a:xfrm>
          <a:prstGeom prst="rect">
            <a:avLst/>
          </a:prstGeom>
          <a:noFill/>
          <a:ln>
            <a:noFill/>
          </a:ln>
        </p:spPr>
        <p:txBody>
          <a:bodyPr anchorCtr="0" anchor="b" bIns="45700" lIns="91425" spcFirstLastPara="1" rIns="91425" wrap="square" tIns="45700">
            <a:noAutofit/>
          </a:bodyPr>
          <a:lstStyle>
            <a:lvl1pPr lvl="0" marR="0" rtl="0" algn="l">
              <a:lnSpc>
                <a:spcPct val="120000"/>
              </a:lnSpc>
              <a:spcBef>
                <a:spcPts val="0"/>
              </a:spcBef>
              <a:spcAft>
                <a:spcPts val="0"/>
              </a:spcAft>
              <a:buClr>
                <a:schemeClr val="lt1"/>
              </a:buClr>
              <a:buSzPts val="2800"/>
              <a:buFont typeface="Oswald"/>
              <a:buNone/>
              <a:defRPr b="1" i="0" sz="2800" u="none" cap="none" strike="noStrike">
                <a:solidFill>
                  <a:schemeClr val="lt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1"/>
          <p:cNvSpPr txBox="1"/>
          <p:nvPr>
            <p:ph idx="1" type="body"/>
          </p:nvPr>
        </p:nvSpPr>
        <p:spPr>
          <a:xfrm>
            <a:off x="1429566" y="2285999"/>
            <a:ext cx="9238434" cy="3810001"/>
          </a:xfrm>
          <a:prstGeom prst="rect">
            <a:avLst/>
          </a:prstGeom>
          <a:noFill/>
          <a:ln>
            <a:noFill/>
          </a:ln>
        </p:spPr>
        <p:txBody>
          <a:bodyPr anchorCtr="0" anchor="t" bIns="45700" lIns="91425" spcFirstLastPara="1" rIns="91425" wrap="square" tIns="45700">
            <a:normAutofit/>
          </a:bodyPr>
          <a:lstStyle>
            <a:lvl1pPr indent="-325755" lvl="0" marL="457200" marR="0" rtl="0" algn="l">
              <a:lnSpc>
                <a:spcPct val="130000"/>
              </a:lnSpc>
              <a:spcBef>
                <a:spcPts val="1000"/>
              </a:spcBef>
              <a:spcAft>
                <a:spcPts val="0"/>
              </a:spcAft>
              <a:buClr>
                <a:schemeClr val="lt1"/>
              </a:buClr>
              <a:buSzPts val="1530"/>
              <a:buFont typeface="Arial"/>
              <a:buChar char="•"/>
              <a:defRPr b="0" i="0" sz="1800" u="none" cap="none" strike="noStrike">
                <a:solidFill>
                  <a:schemeClr val="lt1"/>
                </a:solidFill>
                <a:latin typeface="Oswald Light"/>
                <a:ea typeface="Oswald Light"/>
                <a:cs typeface="Oswald Light"/>
                <a:sym typeface="Oswald Light"/>
              </a:defRPr>
            </a:lvl1pPr>
            <a:lvl2pPr indent="-228600" lvl="1" marL="914400" marR="0" rtl="0" algn="l">
              <a:lnSpc>
                <a:spcPct val="130000"/>
              </a:lnSpc>
              <a:spcBef>
                <a:spcPts val="500"/>
              </a:spcBef>
              <a:spcAft>
                <a:spcPts val="0"/>
              </a:spcAft>
              <a:buClr>
                <a:schemeClr val="lt1"/>
              </a:buClr>
              <a:buSzPts val="1360"/>
              <a:buFont typeface="Oswald Light"/>
              <a:buNone/>
              <a:defRPr b="1" i="0" sz="1600" u="none" cap="none" strike="noStrike">
                <a:solidFill>
                  <a:schemeClr val="lt1"/>
                </a:solidFill>
                <a:latin typeface="Oswald Light"/>
                <a:ea typeface="Oswald Light"/>
                <a:cs typeface="Oswald Light"/>
                <a:sym typeface="Oswald Light"/>
              </a:defRPr>
            </a:lvl2pPr>
            <a:lvl3pPr indent="-304164" lvl="2" marL="1371600" marR="0" rtl="0" algn="l">
              <a:lnSpc>
                <a:spcPct val="130000"/>
              </a:lnSpc>
              <a:spcBef>
                <a:spcPts val="500"/>
              </a:spcBef>
              <a:spcAft>
                <a:spcPts val="0"/>
              </a:spcAft>
              <a:buClr>
                <a:schemeClr val="lt1"/>
              </a:buClr>
              <a:buSzPts val="1190"/>
              <a:buFont typeface="Arial"/>
              <a:buChar char="•"/>
              <a:defRPr b="0" i="0" sz="1400" u="none" cap="none" strike="noStrike">
                <a:solidFill>
                  <a:schemeClr val="lt1"/>
                </a:solidFill>
                <a:latin typeface="Oswald Light"/>
                <a:ea typeface="Oswald Light"/>
                <a:cs typeface="Oswald Light"/>
                <a:sym typeface="Oswald Light"/>
              </a:defRPr>
            </a:lvl3pPr>
            <a:lvl4pPr indent="-228600" lvl="3" marL="1828800" marR="0" rtl="0" algn="l">
              <a:lnSpc>
                <a:spcPct val="130000"/>
              </a:lnSpc>
              <a:spcBef>
                <a:spcPts val="500"/>
              </a:spcBef>
              <a:spcAft>
                <a:spcPts val="0"/>
              </a:spcAft>
              <a:buClr>
                <a:schemeClr val="lt1"/>
              </a:buClr>
              <a:buSzPts val="1020"/>
              <a:buFont typeface="Oswald Light"/>
              <a:buNone/>
              <a:defRPr b="1" i="0" sz="1200" u="none" cap="none" strike="noStrike">
                <a:solidFill>
                  <a:schemeClr val="lt1"/>
                </a:solidFill>
                <a:latin typeface="Oswald Light"/>
                <a:ea typeface="Oswald Light"/>
                <a:cs typeface="Oswald Light"/>
                <a:sym typeface="Oswald Light"/>
              </a:defRPr>
            </a:lvl4pPr>
            <a:lvl5pPr indent="-293370" lvl="4" marL="2286000" marR="0" rtl="0" algn="l">
              <a:lnSpc>
                <a:spcPct val="130000"/>
              </a:lnSpc>
              <a:spcBef>
                <a:spcPts val="500"/>
              </a:spcBef>
              <a:spcAft>
                <a:spcPts val="0"/>
              </a:spcAft>
              <a:buClr>
                <a:schemeClr val="lt1"/>
              </a:buClr>
              <a:buSzPts val="1020"/>
              <a:buFont typeface="Arial"/>
              <a:buChar char="•"/>
              <a:defRPr b="0" i="0" sz="1200" u="none" cap="none" strike="noStrike">
                <a:solidFill>
                  <a:schemeClr val="lt1"/>
                </a:solidFill>
                <a:latin typeface="Oswald Light"/>
                <a:ea typeface="Oswald Light"/>
                <a:cs typeface="Oswald Light"/>
                <a:sym typeface="Oswald Light"/>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swald Light"/>
                <a:ea typeface="Oswald Light"/>
                <a:cs typeface="Oswald Light"/>
                <a:sym typeface="Oswald Light"/>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swald Light"/>
                <a:ea typeface="Oswald Light"/>
                <a:cs typeface="Oswald Light"/>
                <a:sym typeface="Oswald Light"/>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swald Light"/>
                <a:ea typeface="Oswald Light"/>
                <a:cs typeface="Oswald Light"/>
                <a:sym typeface="Oswald Light"/>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Oswald Light"/>
                <a:ea typeface="Oswald Light"/>
                <a:cs typeface="Oswald Light"/>
                <a:sym typeface="Oswald Light"/>
              </a:defRPr>
            </a:lvl9pPr>
          </a:lstStyle>
          <a:p/>
        </p:txBody>
      </p:sp>
      <p:sp>
        <p:nvSpPr>
          <p:cNvPr id="21" name="Google Shape;21;p11"/>
          <p:cNvSpPr txBox="1"/>
          <p:nvPr>
            <p:ph idx="10" type="dt"/>
          </p:nvPr>
        </p:nvSpPr>
        <p:spPr>
          <a:xfrm rot="5400000">
            <a:off x="10471087" y="4891318"/>
            <a:ext cx="267329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700" u="none" cap="none" strike="noStrike">
                <a:solidFill>
                  <a:schemeClr val="lt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9pPr>
          </a:lstStyle>
          <a:p/>
        </p:txBody>
      </p:sp>
      <p:sp>
        <p:nvSpPr>
          <p:cNvPr id="22" name="Google Shape;22;p11"/>
          <p:cNvSpPr txBox="1"/>
          <p:nvPr>
            <p:ph idx="11" type="ftr"/>
          </p:nvPr>
        </p:nvSpPr>
        <p:spPr>
          <a:xfrm rot="5400000">
            <a:off x="10473021" y="1609893"/>
            <a:ext cx="2669427"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700" u="none" cap="none" strike="noStrike">
                <a:solidFill>
                  <a:schemeClr val="lt1"/>
                </a:solidFill>
                <a:latin typeface="Oswald Light"/>
                <a:ea typeface="Oswald Light"/>
                <a:cs typeface="Oswald Light"/>
                <a:sym typeface="Oswald Light"/>
              </a:defRPr>
            </a:lvl1pPr>
            <a:lvl2pPr lvl="1"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2pPr>
            <a:lvl3pPr lvl="2"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3pPr>
            <a:lvl4pPr lvl="3"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4pPr>
            <a:lvl5pPr lvl="4"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5pPr>
            <a:lvl6pPr lvl="5"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6pPr>
            <a:lvl7pPr lvl="6"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7pPr>
            <a:lvl8pPr lvl="7"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8pPr>
            <a:lvl9pPr lvl="8" marR="0" rtl="0" algn="l">
              <a:spcBef>
                <a:spcPts val="0"/>
              </a:spcBef>
              <a:spcAft>
                <a:spcPts val="0"/>
              </a:spcAft>
              <a:buSzPts val="1400"/>
              <a:buNone/>
              <a:defRPr b="0" i="0" sz="1800" u="none" cap="none" strike="noStrike">
                <a:solidFill>
                  <a:schemeClr val="lt1"/>
                </a:solidFill>
                <a:latin typeface="Oswald Light"/>
                <a:ea typeface="Oswald Light"/>
                <a:cs typeface="Oswald Light"/>
                <a:sym typeface="Oswald Light"/>
              </a:defRPr>
            </a:lvl9pPr>
          </a:lstStyle>
          <a:p/>
        </p:txBody>
      </p:sp>
      <p:sp>
        <p:nvSpPr>
          <p:cNvPr id="23" name="Google Shape;23;p11"/>
          <p:cNvSpPr txBox="1"/>
          <p:nvPr>
            <p:ph idx="12" type="sldNum"/>
          </p:nvPr>
        </p:nvSpPr>
        <p:spPr>
          <a:xfrm>
            <a:off x="11492908" y="3219853"/>
            <a:ext cx="629653" cy="42983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600" u="none" cap="none" strike="noStrike">
                <a:solidFill>
                  <a:schemeClr val="lt1"/>
                </a:solidFill>
                <a:latin typeface="Oswald"/>
                <a:ea typeface="Oswald"/>
                <a:cs typeface="Oswald"/>
                <a:sym typeface="Oswald"/>
              </a:defRPr>
            </a:lvl1pPr>
            <a:lvl2pPr indent="0" lvl="1" marL="0" marR="0" rtl="0" algn="ctr">
              <a:spcBef>
                <a:spcPts val="0"/>
              </a:spcBef>
              <a:buNone/>
              <a:defRPr b="1" i="0" sz="1600" u="none" cap="none" strike="noStrike">
                <a:solidFill>
                  <a:schemeClr val="lt1"/>
                </a:solidFill>
                <a:latin typeface="Oswald"/>
                <a:ea typeface="Oswald"/>
                <a:cs typeface="Oswald"/>
                <a:sym typeface="Oswald"/>
              </a:defRPr>
            </a:lvl2pPr>
            <a:lvl3pPr indent="0" lvl="2" marL="0" marR="0" rtl="0" algn="ctr">
              <a:spcBef>
                <a:spcPts val="0"/>
              </a:spcBef>
              <a:buNone/>
              <a:defRPr b="1" i="0" sz="1600" u="none" cap="none" strike="noStrike">
                <a:solidFill>
                  <a:schemeClr val="lt1"/>
                </a:solidFill>
                <a:latin typeface="Oswald"/>
                <a:ea typeface="Oswald"/>
                <a:cs typeface="Oswald"/>
                <a:sym typeface="Oswald"/>
              </a:defRPr>
            </a:lvl3pPr>
            <a:lvl4pPr indent="0" lvl="3" marL="0" marR="0" rtl="0" algn="ctr">
              <a:spcBef>
                <a:spcPts val="0"/>
              </a:spcBef>
              <a:buNone/>
              <a:defRPr b="1" i="0" sz="1600" u="none" cap="none" strike="noStrike">
                <a:solidFill>
                  <a:schemeClr val="lt1"/>
                </a:solidFill>
                <a:latin typeface="Oswald"/>
                <a:ea typeface="Oswald"/>
                <a:cs typeface="Oswald"/>
                <a:sym typeface="Oswald"/>
              </a:defRPr>
            </a:lvl4pPr>
            <a:lvl5pPr indent="0" lvl="4" marL="0" marR="0" rtl="0" algn="ctr">
              <a:spcBef>
                <a:spcPts val="0"/>
              </a:spcBef>
              <a:buNone/>
              <a:defRPr b="1" i="0" sz="1600" u="none" cap="none" strike="noStrike">
                <a:solidFill>
                  <a:schemeClr val="lt1"/>
                </a:solidFill>
                <a:latin typeface="Oswald"/>
                <a:ea typeface="Oswald"/>
                <a:cs typeface="Oswald"/>
                <a:sym typeface="Oswald"/>
              </a:defRPr>
            </a:lvl5pPr>
            <a:lvl6pPr indent="0" lvl="5" marL="0" marR="0" rtl="0" algn="ctr">
              <a:spcBef>
                <a:spcPts val="0"/>
              </a:spcBef>
              <a:buNone/>
              <a:defRPr b="1" i="0" sz="1600" u="none" cap="none" strike="noStrike">
                <a:solidFill>
                  <a:schemeClr val="lt1"/>
                </a:solidFill>
                <a:latin typeface="Oswald"/>
                <a:ea typeface="Oswald"/>
                <a:cs typeface="Oswald"/>
                <a:sym typeface="Oswald"/>
              </a:defRPr>
            </a:lvl6pPr>
            <a:lvl7pPr indent="0" lvl="6" marL="0" marR="0" rtl="0" algn="ctr">
              <a:spcBef>
                <a:spcPts val="0"/>
              </a:spcBef>
              <a:buNone/>
              <a:defRPr b="1" i="0" sz="1600" u="none" cap="none" strike="noStrike">
                <a:solidFill>
                  <a:schemeClr val="lt1"/>
                </a:solidFill>
                <a:latin typeface="Oswald"/>
                <a:ea typeface="Oswald"/>
                <a:cs typeface="Oswald"/>
                <a:sym typeface="Oswald"/>
              </a:defRPr>
            </a:lvl7pPr>
            <a:lvl8pPr indent="0" lvl="7" marL="0" marR="0" rtl="0" algn="ctr">
              <a:spcBef>
                <a:spcPts val="0"/>
              </a:spcBef>
              <a:buNone/>
              <a:defRPr b="1" i="0" sz="1600" u="none" cap="none" strike="noStrike">
                <a:solidFill>
                  <a:schemeClr val="lt1"/>
                </a:solidFill>
                <a:latin typeface="Oswald"/>
                <a:ea typeface="Oswald"/>
                <a:cs typeface="Oswald"/>
                <a:sym typeface="Oswald"/>
              </a:defRPr>
            </a:lvl8pPr>
            <a:lvl9pPr indent="0" lvl="8" marL="0" marR="0" rtl="0" algn="ctr">
              <a:spcBef>
                <a:spcPts val="0"/>
              </a:spcBef>
              <a:buNone/>
              <a:defRPr b="1" i="0" sz="1600" u="none" cap="none" strike="noStrike">
                <a:solidFill>
                  <a:schemeClr val="lt1"/>
                </a:solidFill>
                <a:latin typeface="Oswald"/>
                <a:ea typeface="Oswald"/>
                <a:cs typeface="Oswald"/>
                <a:sym typeface="Oswal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04" name="Google Shape;104;p1"/>
          <p:cNvSpPr/>
          <p:nvPr/>
        </p:nvSpPr>
        <p:spPr>
          <a:xfrm>
            <a:off x="0" y="0"/>
            <a:ext cx="6096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05" name="Google Shape;105;p1"/>
          <p:cNvSpPr/>
          <p:nvPr/>
        </p:nvSpPr>
        <p:spPr>
          <a:xfrm>
            <a:off x="733197" y="1113411"/>
            <a:ext cx="4629606" cy="462960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06" name="Google Shape;106;p1"/>
          <p:cNvSpPr txBox="1"/>
          <p:nvPr>
            <p:ph type="ctrTitle"/>
          </p:nvPr>
        </p:nvSpPr>
        <p:spPr>
          <a:xfrm>
            <a:off x="1088569" y="2286000"/>
            <a:ext cx="3936275" cy="1351706"/>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chemeClr val="dk1"/>
              </a:buClr>
              <a:buSzPts val="2800"/>
              <a:buFont typeface="Oswald"/>
              <a:buNone/>
            </a:pPr>
            <a:r>
              <a:rPr lang="en-US"/>
              <a:t>ROTTEN ORANGE</a:t>
            </a:r>
            <a:endParaRPr/>
          </a:p>
        </p:txBody>
      </p:sp>
      <p:sp>
        <p:nvSpPr>
          <p:cNvPr id="107" name="Google Shape;107;p1"/>
          <p:cNvSpPr txBox="1"/>
          <p:nvPr>
            <p:ph idx="1" type="subTitle"/>
          </p:nvPr>
        </p:nvSpPr>
        <p:spPr>
          <a:xfrm>
            <a:off x="600212" y="4079286"/>
            <a:ext cx="4732638" cy="877585"/>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130000"/>
              </a:lnSpc>
              <a:spcBef>
                <a:spcPts val="0"/>
              </a:spcBef>
              <a:spcAft>
                <a:spcPts val="0"/>
              </a:spcAft>
              <a:buClr>
                <a:schemeClr val="dk1"/>
              </a:buClr>
              <a:buSzPts val="1530"/>
              <a:buNone/>
            </a:pPr>
            <a:r>
              <a:rPr lang="en-US"/>
              <a:t>Junyi Pan, Cam Lahey, </a:t>
            </a:r>
            <a:endParaRPr/>
          </a:p>
          <a:p>
            <a:pPr indent="0" lvl="0" marL="0" rtl="0" algn="ctr">
              <a:lnSpc>
                <a:spcPct val="130000"/>
              </a:lnSpc>
              <a:spcBef>
                <a:spcPts val="1000"/>
              </a:spcBef>
              <a:spcAft>
                <a:spcPts val="0"/>
              </a:spcAft>
              <a:buClr>
                <a:schemeClr val="dk1"/>
              </a:buClr>
              <a:buSzPts val="1530"/>
              <a:buNone/>
            </a:pPr>
            <a:r>
              <a:rPr lang="en-US"/>
              <a:t>Badri Manishankar, Tierra Smith</a:t>
            </a:r>
            <a:endParaRPr/>
          </a:p>
        </p:txBody>
      </p:sp>
      <p:pic>
        <p:nvPicPr>
          <p:cNvPr id="108" name="Google Shape;108;p1"/>
          <p:cNvPicPr preferRelativeResize="0"/>
          <p:nvPr/>
        </p:nvPicPr>
        <p:blipFill rotWithShape="1">
          <a:blip r:embed="rId3">
            <a:alphaModFix/>
          </a:blip>
          <a:srcRect b="-2" l="12970" r="27696" t="0"/>
          <a:stretch/>
        </p:blipFill>
        <p:spPr>
          <a:xfrm>
            <a:off x="6096000" y="-2357"/>
            <a:ext cx="6096000" cy="6858000"/>
          </a:xfrm>
          <a:prstGeom prst="rect">
            <a:avLst/>
          </a:prstGeom>
          <a:noFill/>
          <a:ln>
            <a:noFill/>
          </a:ln>
        </p:spPr>
      </p:pic>
      <p:cxnSp>
        <p:nvCxnSpPr>
          <p:cNvPr id="109" name="Google Shape;109;p1"/>
          <p:cNvCxnSpPr/>
          <p:nvPr/>
        </p:nvCxnSpPr>
        <p:spPr>
          <a:xfrm>
            <a:off x="2562423" y="3960586"/>
            <a:ext cx="971155" cy="0"/>
          </a:xfrm>
          <a:prstGeom prst="straightConnector1">
            <a:avLst/>
          </a:prstGeom>
          <a:noFill/>
          <a:ln cap="flat" cmpd="sng" w="31750">
            <a:solidFill>
              <a:schemeClr val="dk1"/>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26c365e809_0_29"/>
          <p:cNvSpPr txBox="1"/>
          <p:nvPr>
            <p:ph type="title"/>
          </p:nvPr>
        </p:nvSpPr>
        <p:spPr>
          <a:xfrm>
            <a:off x="1429566" y="1045445"/>
            <a:ext cx="9238500" cy="85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user</a:t>
            </a:r>
            <a:endParaRPr/>
          </a:p>
        </p:txBody>
      </p:sp>
      <p:pic>
        <p:nvPicPr>
          <p:cNvPr id="170" name="Google Shape;170;g126c365e809_0_29"/>
          <p:cNvPicPr preferRelativeResize="0"/>
          <p:nvPr/>
        </p:nvPicPr>
        <p:blipFill>
          <a:blip r:embed="rId3">
            <a:alphaModFix/>
          </a:blip>
          <a:stretch>
            <a:fillRect/>
          </a:stretch>
        </p:blipFill>
        <p:spPr>
          <a:xfrm>
            <a:off x="0" y="2371142"/>
            <a:ext cx="12192001" cy="21157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26c365e809_0_35"/>
          <p:cNvSpPr txBox="1"/>
          <p:nvPr>
            <p:ph type="title"/>
          </p:nvPr>
        </p:nvSpPr>
        <p:spPr>
          <a:xfrm>
            <a:off x="1429566" y="1045445"/>
            <a:ext cx="9238500" cy="85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resetpassword</a:t>
            </a:r>
            <a:endParaRPr/>
          </a:p>
        </p:txBody>
      </p:sp>
      <p:pic>
        <p:nvPicPr>
          <p:cNvPr id="176" name="Google Shape;176;g126c365e809_0_35"/>
          <p:cNvPicPr preferRelativeResize="0"/>
          <p:nvPr/>
        </p:nvPicPr>
        <p:blipFill>
          <a:blip r:embed="rId3">
            <a:alphaModFix/>
          </a:blip>
          <a:stretch>
            <a:fillRect/>
          </a:stretch>
        </p:blipFill>
        <p:spPr>
          <a:xfrm>
            <a:off x="304800" y="2981325"/>
            <a:ext cx="11582400" cy="2266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26c365e809_0_41"/>
          <p:cNvSpPr txBox="1"/>
          <p:nvPr>
            <p:ph type="title"/>
          </p:nvPr>
        </p:nvSpPr>
        <p:spPr>
          <a:xfrm>
            <a:off x="1429566" y="1045445"/>
            <a:ext cx="9238500" cy="85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Trigger</a:t>
            </a:r>
            <a:endParaRPr/>
          </a:p>
        </p:txBody>
      </p:sp>
      <p:sp>
        <p:nvSpPr>
          <p:cNvPr id="182" name="Google Shape;182;g126c365e809_0_41"/>
          <p:cNvSpPr txBox="1"/>
          <p:nvPr>
            <p:ph idx="1" type="body"/>
          </p:nvPr>
        </p:nvSpPr>
        <p:spPr>
          <a:xfrm>
            <a:off x="1429566" y="2286000"/>
            <a:ext cx="9238500" cy="3810000"/>
          </a:xfrm>
          <a:prstGeom prst="rect">
            <a:avLst/>
          </a:prstGeom>
        </p:spPr>
        <p:txBody>
          <a:bodyPr anchorCtr="0" anchor="t" bIns="45700" lIns="91425" spcFirstLastPara="1" rIns="91425" wrap="square" tIns="45700">
            <a:normAutofit fontScale="25000" lnSpcReduction="20000"/>
          </a:bodyPr>
          <a:lstStyle/>
          <a:p>
            <a:pPr indent="0" lvl="0" marL="0" rtl="0" algn="l">
              <a:spcBef>
                <a:spcPts val="1000"/>
              </a:spcBef>
              <a:spcAft>
                <a:spcPts val="0"/>
              </a:spcAft>
              <a:buClr>
                <a:schemeClr val="dk1"/>
              </a:buClr>
              <a:buSzPts val="275"/>
              <a:buFont typeface="Arial"/>
              <a:buNone/>
            </a:pPr>
            <a:r>
              <a:rPr lang="en-US" sz="10081"/>
              <a:t>Create Trigger addReview</a:t>
            </a:r>
            <a:endParaRPr sz="10081"/>
          </a:p>
          <a:p>
            <a:pPr indent="0" lvl="0" marL="0" rtl="0" algn="l">
              <a:spcBef>
                <a:spcPts val="1000"/>
              </a:spcBef>
              <a:spcAft>
                <a:spcPts val="0"/>
              </a:spcAft>
              <a:buClr>
                <a:schemeClr val="dk1"/>
              </a:buClr>
              <a:buSzPts val="275"/>
              <a:buFont typeface="Arial"/>
              <a:buNone/>
            </a:pPr>
            <a:r>
              <a:rPr lang="en-US" sz="10081"/>
              <a:t>After Insert</a:t>
            </a:r>
            <a:endParaRPr sz="10081"/>
          </a:p>
          <a:p>
            <a:pPr indent="0" lvl="0" marL="0" rtl="0" algn="l">
              <a:spcBef>
                <a:spcPts val="1000"/>
              </a:spcBef>
              <a:spcAft>
                <a:spcPts val="0"/>
              </a:spcAft>
              <a:buClr>
                <a:schemeClr val="dk1"/>
              </a:buClr>
              <a:buSzPts val="275"/>
              <a:buFont typeface="Arial"/>
              <a:buNone/>
            </a:pPr>
            <a:r>
              <a:rPr lang="en-US" sz="10081"/>
              <a:t>on review</a:t>
            </a:r>
            <a:endParaRPr sz="10081"/>
          </a:p>
          <a:p>
            <a:pPr indent="0" lvl="0" marL="0" rtl="0" algn="l">
              <a:spcBef>
                <a:spcPts val="1000"/>
              </a:spcBef>
              <a:spcAft>
                <a:spcPts val="0"/>
              </a:spcAft>
              <a:buClr>
                <a:schemeClr val="dk1"/>
              </a:buClr>
              <a:buSzPts val="275"/>
              <a:buFont typeface="Arial"/>
              <a:buNone/>
            </a:pPr>
            <a:r>
              <a:rPr lang="en-US" sz="10081"/>
              <a:t>FOR EACH ROW</a:t>
            </a:r>
            <a:endParaRPr sz="10081"/>
          </a:p>
          <a:p>
            <a:pPr indent="0" lvl="0" marL="0" rtl="0" algn="l">
              <a:spcBef>
                <a:spcPts val="1000"/>
              </a:spcBef>
              <a:spcAft>
                <a:spcPts val="0"/>
              </a:spcAft>
              <a:buClr>
                <a:schemeClr val="dk1"/>
              </a:buClr>
              <a:buSzPts val="275"/>
              <a:buFont typeface="Arial"/>
              <a:buNone/>
            </a:pPr>
            <a:r>
              <a:rPr lang="en-US" sz="10081"/>
              <a:t>UPDATE movie</a:t>
            </a:r>
            <a:endParaRPr sz="10081"/>
          </a:p>
          <a:p>
            <a:pPr indent="0" lvl="0" marL="0" rtl="0" algn="l">
              <a:spcBef>
                <a:spcPts val="1000"/>
              </a:spcBef>
              <a:spcAft>
                <a:spcPts val="0"/>
              </a:spcAft>
              <a:buClr>
                <a:schemeClr val="dk1"/>
              </a:buClr>
              <a:buSzPts val="275"/>
              <a:buFont typeface="Arial"/>
              <a:buNone/>
            </a:pPr>
            <a:r>
              <a:rPr lang="en-US" sz="10081"/>
              <a:t>SET movie.rating = (SELECT AVG(rating) FROM review WHERE movie.mid = review.mid)</a:t>
            </a:r>
            <a:endParaRPr sz="10081">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122222"/>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2928a43fb0_3_1"/>
          <p:cNvSpPr txBox="1"/>
          <p:nvPr>
            <p:ph type="title"/>
          </p:nvPr>
        </p:nvSpPr>
        <p:spPr>
          <a:xfrm>
            <a:off x="1429566" y="1045445"/>
            <a:ext cx="9238500" cy="85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View</a:t>
            </a:r>
            <a:endParaRPr/>
          </a:p>
        </p:txBody>
      </p:sp>
      <p:sp>
        <p:nvSpPr>
          <p:cNvPr id="188" name="Google Shape;188;g12928a43fb0_3_1"/>
          <p:cNvSpPr txBox="1"/>
          <p:nvPr>
            <p:ph idx="1" type="body"/>
          </p:nvPr>
        </p:nvSpPr>
        <p:spPr>
          <a:xfrm>
            <a:off x="1429566" y="2286000"/>
            <a:ext cx="9238500" cy="3810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CREATE VIEW MovieView AS SELECT * FROM movie;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429566" y="1045445"/>
            <a:ext cx="9238434" cy="857559"/>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lt1"/>
              </a:buClr>
              <a:buSzPts val="2800"/>
              <a:buFont typeface="Oswald"/>
              <a:buNone/>
            </a:pPr>
            <a:r>
              <a:rPr lang="en-US"/>
              <a:t>PROJECT SUMMARY</a:t>
            </a:r>
            <a:endParaRPr/>
          </a:p>
        </p:txBody>
      </p:sp>
      <p:sp>
        <p:nvSpPr>
          <p:cNvPr id="115" name="Google Shape;115;p2"/>
          <p:cNvSpPr txBox="1"/>
          <p:nvPr>
            <p:ph idx="1" type="body"/>
          </p:nvPr>
        </p:nvSpPr>
        <p:spPr>
          <a:xfrm>
            <a:off x="1429566" y="2286000"/>
            <a:ext cx="9238434" cy="3810000"/>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1100"/>
              <a:buFont typeface="Arial"/>
              <a:buNone/>
            </a:pPr>
            <a:r>
              <a:rPr lang="en-US"/>
              <a:t>The database is designed for Rotten Orange Inc., which is an online movie catalog to keep track movies and user reviews.  Users can view movie ratings, post reviews, and view other reviews.  Admins can add new movies to the catalog.  </a:t>
            </a:r>
            <a:endParaRPr/>
          </a:p>
          <a:p>
            <a:pPr indent="-177165" lvl="0" marL="274320" rtl="0" algn="l">
              <a:lnSpc>
                <a:spcPct val="130000"/>
              </a:lnSpc>
              <a:spcBef>
                <a:spcPts val="0"/>
              </a:spcBef>
              <a:spcAft>
                <a:spcPts val="0"/>
              </a:spcAft>
              <a:buClr>
                <a:schemeClr val="lt1"/>
              </a:buClr>
              <a:buSzPts val="153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sp>
        <p:nvSpPr>
          <p:cNvPr id="120" name="Google Shape;120;p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21" name="Google Shape;121;p4"/>
          <p:cNvSpPr/>
          <p:nvPr/>
        </p:nvSpPr>
        <p:spPr>
          <a:xfrm>
            <a:off x="761999" y="762000"/>
            <a:ext cx="10664151" cy="533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22" name="Google Shape;122;p4"/>
          <p:cNvSpPr txBox="1"/>
          <p:nvPr>
            <p:ph type="title"/>
          </p:nvPr>
        </p:nvSpPr>
        <p:spPr>
          <a:xfrm>
            <a:off x="1429566" y="1374753"/>
            <a:ext cx="4827799" cy="1034217"/>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n-US">
                <a:solidFill>
                  <a:schemeClr val="dk1"/>
                </a:solidFill>
              </a:rPr>
              <a:t>E-R DIAGRAM</a:t>
            </a:r>
            <a:endParaRPr/>
          </a:p>
        </p:txBody>
      </p:sp>
      <p:pic>
        <p:nvPicPr>
          <p:cNvPr id="123" name="Google Shape;123;p4"/>
          <p:cNvPicPr preferRelativeResize="0"/>
          <p:nvPr/>
        </p:nvPicPr>
        <p:blipFill>
          <a:blip r:embed="rId3">
            <a:alphaModFix/>
          </a:blip>
          <a:stretch>
            <a:fillRect/>
          </a:stretch>
        </p:blipFill>
        <p:spPr>
          <a:xfrm>
            <a:off x="5377205" y="1374750"/>
            <a:ext cx="5693600" cy="4129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7" name="Shape 127"/>
        <p:cNvGrpSpPr/>
        <p:nvPr/>
      </p:nvGrpSpPr>
      <p:grpSpPr>
        <a:xfrm>
          <a:off x="0" y="0"/>
          <a:ext cx="0" cy="0"/>
          <a:chOff x="0" y="0"/>
          <a:chExt cx="0" cy="0"/>
        </a:xfrm>
      </p:grpSpPr>
      <p:sp>
        <p:nvSpPr>
          <p:cNvPr id="128" name="Google Shape;128;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29" name="Google Shape;129;p5"/>
          <p:cNvSpPr/>
          <p:nvPr/>
        </p:nvSpPr>
        <p:spPr>
          <a:xfrm>
            <a:off x="761999" y="762000"/>
            <a:ext cx="10664151" cy="533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30" name="Google Shape;130;p5"/>
          <p:cNvSpPr txBox="1"/>
          <p:nvPr>
            <p:ph type="title"/>
          </p:nvPr>
        </p:nvSpPr>
        <p:spPr>
          <a:xfrm>
            <a:off x="1429566" y="1374753"/>
            <a:ext cx="4827799" cy="1034217"/>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n-US">
                <a:solidFill>
                  <a:schemeClr val="dk1"/>
                </a:solidFill>
              </a:rPr>
              <a:t>RELATIONAL SCHEMA</a:t>
            </a:r>
            <a:endParaRPr/>
          </a:p>
        </p:txBody>
      </p:sp>
      <p:pic>
        <p:nvPicPr>
          <p:cNvPr id="131" name="Google Shape;131;p5"/>
          <p:cNvPicPr preferRelativeResize="0"/>
          <p:nvPr/>
        </p:nvPicPr>
        <p:blipFill>
          <a:blip r:embed="rId3">
            <a:alphaModFix/>
          </a:blip>
          <a:stretch>
            <a:fillRect/>
          </a:stretch>
        </p:blipFill>
        <p:spPr>
          <a:xfrm>
            <a:off x="5113175" y="1266650"/>
            <a:ext cx="6055574" cy="454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g126c365e809_0_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37" name="Google Shape;137;g126c365e809_0_3"/>
          <p:cNvSpPr/>
          <p:nvPr/>
        </p:nvSpPr>
        <p:spPr>
          <a:xfrm>
            <a:off x="761999" y="762000"/>
            <a:ext cx="10664100" cy="533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swald Light"/>
              <a:ea typeface="Oswald Light"/>
              <a:cs typeface="Oswald Light"/>
              <a:sym typeface="Oswald Light"/>
            </a:endParaRPr>
          </a:p>
        </p:txBody>
      </p:sp>
      <p:sp>
        <p:nvSpPr>
          <p:cNvPr id="138" name="Google Shape;138;g126c365e809_0_3"/>
          <p:cNvSpPr txBox="1"/>
          <p:nvPr>
            <p:ph type="title"/>
          </p:nvPr>
        </p:nvSpPr>
        <p:spPr>
          <a:xfrm>
            <a:off x="1429566" y="1374753"/>
            <a:ext cx="4827900" cy="1034100"/>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dk1"/>
              </a:buClr>
              <a:buSzPts val="2800"/>
              <a:buFont typeface="Oswald"/>
              <a:buNone/>
            </a:pPr>
            <a:r>
              <a:rPr lang="en-US">
                <a:solidFill>
                  <a:schemeClr val="dk1"/>
                </a:solidFill>
              </a:rPr>
              <a:t>Data Types</a:t>
            </a:r>
            <a:endParaRPr/>
          </a:p>
        </p:txBody>
      </p:sp>
      <p:pic>
        <p:nvPicPr>
          <p:cNvPr id="139" name="Google Shape;139;g126c365e809_0_3"/>
          <p:cNvPicPr preferRelativeResize="0"/>
          <p:nvPr/>
        </p:nvPicPr>
        <p:blipFill>
          <a:blip r:embed="rId3">
            <a:alphaModFix/>
          </a:blip>
          <a:stretch>
            <a:fillRect/>
          </a:stretch>
        </p:blipFill>
        <p:spPr>
          <a:xfrm>
            <a:off x="1310550" y="2408850"/>
            <a:ext cx="9933924" cy="323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277b94c478_0_0"/>
          <p:cNvSpPr txBox="1"/>
          <p:nvPr>
            <p:ph type="title"/>
          </p:nvPr>
        </p:nvSpPr>
        <p:spPr>
          <a:xfrm>
            <a:off x="1429566" y="1045445"/>
            <a:ext cx="9238500" cy="8577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0"/>
              </a:spcBef>
              <a:spcAft>
                <a:spcPts val="0"/>
              </a:spcAft>
              <a:buClr>
                <a:schemeClr val="lt1"/>
              </a:buClr>
              <a:buSzPts val="2800"/>
              <a:buFont typeface="Oswald"/>
              <a:buNone/>
            </a:pPr>
            <a:r>
              <a:rPr lang="en-US"/>
              <a:t>CRUD MATRIX</a:t>
            </a:r>
            <a:endParaRPr/>
          </a:p>
        </p:txBody>
      </p:sp>
      <p:pic>
        <p:nvPicPr>
          <p:cNvPr id="145" name="Google Shape;145;g1277b94c478_0_0"/>
          <p:cNvPicPr preferRelativeResize="0"/>
          <p:nvPr/>
        </p:nvPicPr>
        <p:blipFill>
          <a:blip r:embed="rId3">
            <a:alphaModFix/>
          </a:blip>
          <a:stretch>
            <a:fillRect/>
          </a:stretch>
        </p:blipFill>
        <p:spPr>
          <a:xfrm>
            <a:off x="267150" y="2286000"/>
            <a:ext cx="11563350" cy="354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26c365e809_0_11"/>
          <p:cNvSpPr txBox="1"/>
          <p:nvPr>
            <p:ph type="title"/>
          </p:nvPr>
        </p:nvSpPr>
        <p:spPr>
          <a:xfrm>
            <a:off x="1429566" y="1045445"/>
            <a:ext cx="9238500" cy="85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admin</a:t>
            </a:r>
            <a:endParaRPr/>
          </a:p>
        </p:txBody>
      </p:sp>
      <p:pic>
        <p:nvPicPr>
          <p:cNvPr id="151" name="Google Shape;151;g126c365e809_0_11"/>
          <p:cNvPicPr preferRelativeResize="0"/>
          <p:nvPr/>
        </p:nvPicPr>
        <p:blipFill>
          <a:blip r:embed="rId3">
            <a:alphaModFix/>
          </a:blip>
          <a:stretch>
            <a:fillRect/>
          </a:stretch>
        </p:blipFill>
        <p:spPr>
          <a:xfrm>
            <a:off x="161925" y="2286000"/>
            <a:ext cx="11868150" cy="2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26c365e809_0_17"/>
          <p:cNvSpPr txBox="1"/>
          <p:nvPr>
            <p:ph type="title"/>
          </p:nvPr>
        </p:nvSpPr>
        <p:spPr>
          <a:xfrm>
            <a:off x="1429566" y="1045445"/>
            <a:ext cx="9238500" cy="85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movie</a:t>
            </a:r>
            <a:endParaRPr/>
          </a:p>
        </p:txBody>
      </p:sp>
      <p:sp>
        <p:nvSpPr>
          <p:cNvPr id="157" name="Google Shape;157;g126c365e809_0_17"/>
          <p:cNvSpPr txBox="1"/>
          <p:nvPr>
            <p:ph idx="1" type="body"/>
          </p:nvPr>
        </p:nvSpPr>
        <p:spPr>
          <a:xfrm>
            <a:off x="1429566" y="2286000"/>
            <a:ext cx="9238500" cy="3810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8" name="Google Shape;158;g126c365e809_0_17"/>
          <p:cNvPicPr preferRelativeResize="0"/>
          <p:nvPr/>
        </p:nvPicPr>
        <p:blipFill>
          <a:blip r:embed="rId3">
            <a:alphaModFix/>
          </a:blip>
          <a:stretch>
            <a:fillRect/>
          </a:stretch>
        </p:blipFill>
        <p:spPr>
          <a:xfrm>
            <a:off x="946450" y="2146021"/>
            <a:ext cx="10204749" cy="45823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26c365e809_0_23"/>
          <p:cNvSpPr txBox="1"/>
          <p:nvPr>
            <p:ph type="title"/>
          </p:nvPr>
        </p:nvSpPr>
        <p:spPr>
          <a:xfrm>
            <a:off x="1429566" y="1045445"/>
            <a:ext cx="9238500" cy="857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review</a:t>
            </a:r>
            <a:endParaRPr/>
          </a:p>
        </p:txBody>
      </p:sp>
      <p:pic>
        <p:nvPicPr>
          <p:cNvPr id="164" name="Google Shape;164;g126c365e809_0_23"/>
          <p:cNvPicPr preferRelativeResize="0"/>
          <p:nvPr/>
        </p:nvPicPr>
        <p:blipFill>
          <a:blip r:embed="rId3">
            <a:alphaModFix/>
          </a:blip>
          <a:stretch>
            <a:fillRect/>
          </a:stretch>
        </p:blipFill>
        <p:spPr>
          <a:xfrm>
            <a:off x="219075" y="2286000"/>
            <a:ext cx="11753850" cy="312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rtalVTI">
  <a:themeElements>
    <a:clrScheme name="AnalogousFromRegularSeed_2SEEDS">
      <a:dk1>
        <a:srgbClr val="000000"/>
      </a:dk1>
      <a:lt1>
        <a:srgbClr val="FFFFFF"/>
      </a:lt1>
      <a:dk2>
        <a:srgbClr val="30241B"/>
      </a:dk2>
      <a:lt2>
        <a:srgbClr val="F0F2F3"/>
      </a:lt2>
      <a:accent1>
        <a:srgbClr val="D56917"/>
      </a:accent1>
      <a:accent2>
        <a:srgbClr val="E72B29"/>
      </a:accent2>
      <a:accent3>
        <a:srgbClr val="B9A221"/>
      </a:accent3>
      <a:accent4>
        <a:srgbClr val="17AFD5"/>
      </a:accent4>
      <a:accent5>
        <a:srgbClr val="2971E7"/>
      </a:accent5>
      <a:accent6>
        <a:srgbClr val="403ADB"/>
      </a:accent6>
      <a:hlink>
        <a:srgbClr val="3F88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rtalVTI">
  <a:themeElements>
    <a:clrScheme name="AnalogousFromRegularSeed_2SEEDS">
      <a:dk1>
        <a:srgbClr val="000000"/>
      </a:dk1>
      <a:lt1>
        <a:srgbClr val="FFFFFF"/>
      </a:lt1>
      <a:dk2>
        <a:srgbClr val="30241B"/>
      </a:dk2>
      <a:lt2>
        <a:srgbClr val="F0F2F3"/>
      </a:lt2>
      <a:accent1>
        <a:srgbClr val="D56917"/>
      </a:accent1>
      <a:accent2>
        <a:srgbClr val="E72B29"/>
      </a:accent2>
      <a:accent3>
        <a:srgbClr val="B9A221"/>
      </a:accent3>
      <a:accent4>
        <a:srgbClr val="17AFD5"/>
      </a:accent4>
      <a:accent5>
        <a:srgbClr val="2971E7"/>
      </a:accent5>
      <a:accent6>
        <a:srgbClr val="403ADB"/>
      </a:accent6>
      <a:hlink>
        <a:srgbClr val="3F88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2022-05-02T20:53:12Z</dcterms:created>
  <dc:creator>Tierra Smith</dc:creator>
</cp:coreProperties>
</file>