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08FB-D9DE-4C1B-A55E-7995EB605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FBF61-895F-4364-8EE4-704DAF22B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61E6-6D64-4B76-B242-7A4BFFB4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208-C639-4755-B149-98B60D2935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5EFD-58CE-4E8D-B807-7E2B1B25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9997-2384-41BB-9C3D-2A168F50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399-6A46-4E3D-9CD4-AEF9F3B1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DFD7-B10A-4862-91CC-2BCBA07C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1B825-8B76-4E25-9C1A-00B53A92B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76F6-A113-4A93-98A4-8B995E7A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208-C639-4755-B149-98B60D2935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60654-6338-43B2-8317-3ACDDE8E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00D2-7497-41E9-BD8E-B8C7D9D2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399-6A46-4E3D-9CD4-AEF9F3B1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0EA62-84FA-4B87-A8AB-06484F8FD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0B01A-C3C5-4AC0-95D7-1578C2A7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5AB3-F664-4B2F-892B-6CC7A0C9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208-C639-4755-B149-98B60D2935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708AB-DF2A-4742-9C8A-C4E7DA15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A241-7F12-45D9-A47F-3725416E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399-6A46-4E3D-9CD4-AEF9F3B1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319F-2D77-4B03-895E-5D273869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8970-D95E-434A-985E-A43E9F84E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01CA-85B3-41A4-8B98-B057BC32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208-C639-4755-B149-98B60D2935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1000-4677-4A91-9936-294BD390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DC95-A147-49AB-B781-8270E01F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399-6A46-4E3D-9CD4-AEF9F3B1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1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DAC6-E990-4A03-B914-84FCCD3A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C76A1-3977-42A9-9BC1-6E27ABD0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33F5-DA8B-4BB2-B1D3-B83D2EF4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208-C639-4755-B149-98B60D2935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B3CF-E0DF-4027-BFA7-1BE3207A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2EAA-23CA-4775-A546-106353E5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399-6A46-4E3D-9CD4-AEF9F3B1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249E-C3CB-408D-A0F3-1D34299B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568D-4F26-4F0F-BA7C-1311BBEC1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DFA58-5554-4965-BA4B-B7D08B659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CD226-DF86-43C1-9B4A-7AB8E737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208-C639-4755-B149-98B60D2935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237F8-0E2C-4230-9EF0-11B83D3C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D860-3E3A-4373-91A6-3C359244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399-6A46-4E3D-9CD4-AEF9F3B1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E702-BB1C-4F5E-903F-4A841FC5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83186-11B0-412D-81E6-E9D19449F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3E7ED-AAB7-49AE-A213-6E1909A61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406AD-A00C-48EC-A7F8-F39DA1A0C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D3657-3619-41AC-A1CB-B1D3B8AB3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B6C19-9EF3-42B4-8241-435A7F4C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208-C639-4755-B149-98B60D2935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DDA9D-66BB-4CFC-80AD-1051AA17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A51BE-28AE-44A5-AF90-4D572C9E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399-6A46-4E3D-9CD4-AEF9F3B1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975A-3717-4105-AA4E-00A5D28C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7BB7A-1B6A-44BE-A2E6-DD615155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208-C639-4755-B149-98B60D2935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F6C28-5913-4B41-99BA-0973DF95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EFBFE-CBDC-47F5-967C-36501048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399-6A46-4E3D-9CD4-AEF9F3B1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0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89137-869B-40BF-9512-EF6BC06C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208-C639-4755-B149-98B60D2935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3C26B-6E85-4F11-B622-60A5325F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2BEB8-1A92-4710-BD36-0455D406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399-6A46-4E3D-9CD4-AEF9F3B1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F9D7-A77E-498C-A9CF-E2DAB49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EC8D-7D76-4C42-8354-6CBEC8C7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EE6A6-A8E6-4895-AB25-831946E4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2A72-4477-4D75-A0B2-1BEA8FB4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208-C639-4755-B149-98B60D2935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6A139-0247-493E-BA43-3BB0C6A3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E01F7-692E-4E9B-885A-B4C35E63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399-6A46-4E3D-9CD4-AEF9F3B1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F3F6-4F62-4733-85A6-AB1B743F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2E99E-1809-4472-BDFA-4EAD70657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055FF-EA51-471F-AADB-8D0ACFBB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B0BD0-2058-4B39-AFAF-721B9FF9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1208-C639-4755-B149-98B60D2935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0EC99-37B6-4F18-9688-01CCB7C7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B687A-CD4B-4267-B5F2-0195A202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A399-6A46-4E3D-9CD4-AEF9F3B1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CA1E8-16C4-4FC2-BF3D-BB529068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2025-63B9-4D1D-B2FB-BF9C4866E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9703-8D1C-4BF9-B0D6-5BC1A9F6C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1208-C639-4755-B149-98B60D29352D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A40F-4CA5-4FF2-846F-0DD5B4335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D426-8A41-4FE6-BE69-F130F92FB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A399-6A46-4E3D-9CD4-AEF9F3B1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385ACDA-3F04-44B2-BF79-F3529A196263}"/>
              </a:ext>
            </a:extLst>
          </p:cNvPr>
          <p:cNvGrpSpPr/>
          <p:nvPr/>
        </p:nvGrpSpPr>
        <p:grpSpPr>
          <a:xfrm>
            <a:off x="312821" y="304017"/>
            <a:ext cx="11706726" cy="6036625"/>
            <a:chOff x="312821" y="304017"/>
            <a:chExt cx="11706726" cy="6036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E093E6-66D8-43EA-ABC4-126CAE1E1EEF}"/>
                </a:ext>
              </a:extLst>
            </p:cNvPr>
            <p:cNvSpPr/>
            <p:nvPr/>
          </p:nvSpPr>
          <p:spPr>
            <a:xfrm>
              <a:off x="312821" y="304017"/>
              <a:ext cx="11706726" cy="6036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537CD5-9BCC-45B8-A782-E0AE73655193}"/>
                </a:ext>
              </a:extLst>
            </p:cNvPr>
            <p:cNvGrpSpPr/>
            <p:nvPr/>
          </p:nvGrpSpPr>
          <p:grpSpPr>
            <a:xfrm>
              <a:off x="801859" y="304017"/>
              <a:ext cx="10700332" cy="5919923"/>
              <a:chOff x="801859" y="304017"/>
              <a:chExt cx="10700332" cy="591992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6D1BCC-0FEC-4575-AAD6-3962A16E63A2}"/>
                  </a:ext>
                </a:extLst>
              </p:cNvPr>
              <p:cNvSpPr txBox="1"/>
              <p:nvPr/>
            </p:nvSpPr>
            <p:spPr>
              <a:xfrm>
                <a:off x="801859" y="304017"/>
                <a:ext cx="96363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Data time range: 0 – 40s. Average time window: 10 </a:t>
                </a:r>
                <a:r>
                  <a:rPr lang="en-US" sz="2800" dirty="0" err="1"/>
                  <a:t>ms</a:t>
                </a:r>
                <a:r>
                  <a:rPr lang="en-US" sz="2800" dirty="0"/>
                  <a:t> 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7C00CC5-961C-4D7E-A109-74CAE00F0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389" y="3392836"/>
                <a:ext cx="3774802" cy="283110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A42C55B-81E7-463D-AAE3-C190BF979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859" y="827237"/>
                <a:ext cx="3774802" cy="283110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85C9462-B104-4384-8EF3-1856A2898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859" y="3392838"/>
                <a:ext cx="3774802" cy="283110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DC6364A-6990-4747-BE5B-0F0693D83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2462" y="827237"/>
                <a:ext cx="3774802" cy="283110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F91BC88-9603-40C5-A2A8-434B226AE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2462" y="3392836"/>
                <a:ext cx="3774802" cy="28311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2270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1BDA724-D6D3-4D35-B7D6-2807D3506F46}"/>
              </a:ext>
            </a:extLst>
          </p:cNvPr>
          <p:cNvGrpSpPr/>
          <p:nvPr/>
        </p:nvGrpSpPr>
        <p:grpSpPr>
          <a:xfrm>
            <a:off x="312821" y="0"/>
            <a:ext cx="11706726" cy="6823883"/>
            <a:chOff x="312821" y="0"/>
            <a:chExt cx="11706726" cy="68238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E093E6-66D8-43EA-ABC4-126CAE1E1EEF}"/>
                </a:ext>
              </a:extLst>
            </p:cNvPr>
            <p:cNvSpPr/>
            <p:nvPr/>
          </p:nvSpPr>
          <p:spPr>
            <a:xfrm>
              <a:off x="312821" y="0"/>
              <a:ext cx="11706726" cy="6823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D8125A-879A-4D44-8202-4648D72286F9}"/>
                </a:ext>
              </a:extLst>
            </p:cNvPr>
            <p:cNvGrpSpPr/>
            <p:nvPr/>
          </p:nvGrpSpPr>
          <p:grpSpPr>
            <a:xfrm>
              <a:off x="6000632" y="3513339"/>
              <a:ext cx="3774802" cy="3094304"/>
              <a:chOff x="7727389" y="3129634"/>
              <a:chExt cx="3774802" cy="309430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7C00CC5-961C-4D7E-A109-74CAE00F0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389" y="3392836"/>
                <a:ext cx="3774802" cy="2831102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E66F7D-127A-4DAC-8988-8FA509E1ED07}"/>
                  </a:ext>
                </a:extLst>
              </p:cNvPr>
              <p:cNvSpPr txBox="1"/>
              <p:nvPr/>
            </p:nvSpPr>
            <p:spPr>
              <a:xfrm>
                <a:off x="8480395" y="3129634"/>
                <a:ext cx="28033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40 s (</a:t>
                </a:r>
                <a:r>
                  <a:rPr lang="en-US" sz="1600" dirty="0" err="1"/>
                  <a:t>Avg</a:t>
                </a:r>
                <a:r>
                  <a:rPr lang="en-US" sz="1600" dirty="0"/>
                  <a:t> time: 10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)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F81C90-3D11-41BD-8843-31D56DA00282}"/>
                </a:ext>
              </a:extLst>
            </p:cNvPr>
            <p:cNvGrpSpPr/>
            <p:nvPr/>
          </p:nvGrpSpPr>
          <p:grpSpPr>
            <a:xfrm>
              <a:off x="1833449" y="482520"/>
              <a:ext cx="3774802" cy="3060132"/>
              <a:chOff x="4222462" y="3163805"/>
              <a:chExt cx="3774802" cy="306013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F91BC88-9603-40C5-A2A8-434B226AE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2462" y="3392836"/>
                <a:ext cx="3774802" cy="283110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03317C-C1B6-4A91-B0D5-554EF63788AA}"/>
                  </a:ext>
                </a:extLst>
              </p:cNvPr>
              <p:cNvSpPr txBox="1"/>
              <p:nvPr/>
            </p:nvSpPr>
            <p:spPr>
              <a:xfrm>
                <a:off x="4705593" y="3163805"/>
                <a:ext cx="28033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20 s (</a:t>
                </a:r>
                <a:r>
                  <a:rPr lang="en-US" sz="1600" dirty="0" err="1"/>
                  <a:t>Avg</a:t>
                </a:r>
                <a:r>
                  <a:rPr lang="en-US" sz="1600" dirty="0"/>
                  <a:t> time: 0.2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)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37827D-1014-456F-951B-0F81B6753B03}"/>
                </a:ext>
              </a:extLst>
            </p:cNvPr>
            <p:cNvGrpSpPr/>
            <p:nvPr/>
          </p:nvGrpSpPr>
          <p:grpSpPr>
            <a:xfrm>
              <a:off x="5923390" y="519683"/>
              <a:ext cx="3774802" cy="3000378"/>
              <a:chOff x="4094255" y="-10474"/>
              <a:chExt cx="3774802" cy="300037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DC6364A-6990-4747-BE5B-0F0693D83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4255" y="158803"/>
                <a:ext cx="3774802" cy="28311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B17EA-A51C-4057-B8E5-8A530B9FE6A8}"/>
                  </a:ext>
                </a:extLst>
              </p:cNvPr>
              <p:cNvSpPr txBox="1"/>
              <p:nvPr/>
            </p:nvSpPr>
            <p:spPr>
              <a:xfrm>
                <a:off x="4579977" y="-10474"/>
                <a:ext cx="28033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20 s (</a:t>
                </a:r>
                <a:r>
                  <a:rPr lang="en-US" sz="1600" dirty="0" err="1"/>
                  <a:t>Avg</a:t>
                </a:r>
                <a:r>
                  <a:rPr lang="en-US" sz="1600" dirty="0"/>
                  <a:t> time: 10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)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24B5C1-EFDF-4F19-B590-97CFBF319D3F}"/>
                </a:ext>
              </a:extLst>
            </p:cNvPr>
            <p:cNvGrpSpPr/>
            <p:nvPr/>
          </p:nvGrpSpPr>
          <p:grpSpPr>
            <a:xfrm>
              <a:off x="1833449" y="3461842"/>
              <a:ext cx="3774802" cy="3048502"/>
              <a:chOff x="1150775" y="172296"/>
              <a:chExt cx="3774802" cy="304850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A42C55B-81E7-463D-AAE3-C190BF979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0775" y="389697"/>
                <a:ext cx="3774802" cy="2831101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EC72C0-D80A-40FF-A7AC-AC748257854B}"/>
                  </a:ext>
                </a:extLst>
              </p:cNvPr>
              <p:cNvSpPr txBox="1"/>
              <p:nvPr/>
            </p:nvSpPr>
            <p:spPr>
              <a:xfrm>
                <a:off x="1832687" y="172296"/>
                <a:ext cx="28033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40 s (</a:t>
                </a:r>
                <a:r>
                  <a:rPr lang="en-US" sz="1600" dirty="0" err="1"/>
                  <a:t>Avg</a:t>
                </a:r>
                <a:r>
                  <a:rPr lang="en-US" sz="1600" dirty="0"/>
                  <a:t> time: 0.2 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789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3537CD5-9BCC-45B8-A782-E0AE73655193}"/>
              </a:ext>
            </a:extLst>
          </p:cNvPr>
          <p:cNvGrpSpPr/>
          <p:nvPr/>
        </p:nvGrpSpPr>
        <p:grpSpPr>
          <a:xfrm>
            <a:off x="801859" y="304017"/>
            <a:ext cx="10700332" cy="5919922"/>
            <a:chOff x="801859" y="304017"/>
            <a:chExt cx="10700332" cy="59199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6D1BCC-0FEC-4575-AAD6-3962A16E63A2}"/>
                </a:ext>
              </a:extLst>
            </p:cNvPr>
            <p:cNvSpPr txBox="1"/>
            <p:nvPr/>
          </p:nvSpPr>
          <p:spPr>
            <a:xfrm>
              <a:off x="801859" y="304017"/>
              <a:ext cx="9636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 time range: 0 – 40s. Average time window: 0.2 </a:t>
              </a:r>
              <a:r>
                <a:rPr lang="en-US" sz="2800" dirty="0" err="1"/>
                <a:t>ms</a:t>
              </a:r>
              <a:r>
                <a:rPr lang="en-US" sz="2800" dirty="0"/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C00CC5-961C-4D7E-A109-74CAE00F0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389" y="3392836"/>
              <a:ext cx="3774802" cy="28311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42C55B-81E7-463D-AAE3-C190BF979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59" y="827237"/>
              <a:ext cx="3774802" cy="28311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5C9462-B104-4384-8EF3-1856A2898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59" y="3392838"/>
              <a:ext cx="3774802" cy="28311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91BC88-9603-40C5-A2A8-434B226AE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462" y="3392836"/>
              <a:ext cx="3774802" cy="283110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C6364A-6990-4747-BE5B-0F0693D83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462" y="827237"/>
              <a:ext cx="3774802" cy="2831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84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3537CD5-9BCC-45B8-A782-E0AE73655193}"/>
              </a:ext>
            </a:extLst>
          </p:cNvPr>
          <p:cNvGrpSpPr/>
          <p:nvPr/>
        </p:nvGrpSpPr>
        <p:grpSpPr>
          <a:xfrm>
            <a:off x="801859" y="304017"/>
            <a:ext cx="10700331" cy="5919922"/>
            <a:chOff x="801859" y="304017"/>
            <a:chExt cx="10700331" cy="59199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6D1BCC-0FEC-4575-AAD6-3962A16E63A2}"/>
                </a:ext>
              </a:extLst>
            </p:cNvPr>
            <p:cNvSpPr txBox="1"/>
            <p:nvPr/>
          </p:nvSpPr>
          <p:spPr>
            <a:xfrm>
              <a:off x="801859" y="304017"/>
              <a:ext cx="9636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 time range: 0 – 20s. Average time window: 10 </a:t>
              </a:r>
              <a:r>
                <a:rPr lang="en-US" sz="2800" dirty="0" err="1"/>
                <a:t>ms</a:t>
              </a:r>
              <a:r>
                <a:rPr lang="en-US" sz="2800" dirty="0"/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C00CC5-961C-4D7E-A109-74CAE00F0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389" y="3392836"/>
              <a:ext cx="3774801" cy="28311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42C55B-81E7-463D-AAE3-C190BF979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59" y="827237"/>
              <a:ext cx="3774801" cy="28311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5C9462-B104-4384-8EF3-1856A2898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59" y="3392838"/>
              <a:ext cx="3774801" cy="28311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91BC88-9603-40C5-A2A8-434B226AE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462" y="3392836"/>
              <a:ext cx="3774801" cy="283110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C6364A-6990-4747-BE5B-0F0693D83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462" y="827237"/>
              <a:ext cx="3774801" cy="2831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28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3537CD5-9BCC-45B8-A782-E0AE73655193}"/>
              </a:ext>
            </a:extLst>
          </p:cNvPr>
          <p:cNvGrpSpPr/>
          <p:nvPr/>
        </p:nvGrpSpPr>
        <p:grpSpPr>
          <a:xfrm>
            <a:off x="801859" y="304017"/>
            <a:ext cx="10700331" cy="5919921"/>
            <a:chOff x="801859" y="304017"/>
            <a:chExt cx="10700331" cy="59199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6D1BCC-0FEC-4575-AAD6-3962A16E63A2}"/>
                </a:ext>
              </a:extLst>
            </p:cNvPr>
            <p:cNvSpPr txBox="1"/>
            <p:nvPr/>
          </p:nvSpPr>
          <p:spPr>
            <a:xfrm>
              <a:off x="801859" y="304017"/>
              <a:ext cx="9636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 time range: 0 – 20s. Average time window: 0.2 </a:t>
              </a:r>
              <a:r>
                <a:rPr lang="en-US" sz="2800" dirty="0" err="1"/>
                <a:t>ms</a:t>
              </a:r>
              <a:r>
                <a:rPr lang="en-US" sz="2800" dirty="0"/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C00CC5-961C-4D7E-A109-74CAE00F0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389" y="3392836"/>
              <a:ext cx="3774801" cy="28311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42C55B-81E7-463D-AAE3-C190BF979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59" y="827237"/>
              <a:ext cx="3774801" cy="2831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5C9462-B104-4384-8EF3-1856A2898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59" y="3392838"/>
              <a:ext cx="3774801" cy="2831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91BC88-9603-40C5-A2A8-434B226AE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462" y="3392836"/>
              <a:ext cx="3774801" cy="2831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C6364A-6990-4747-BE5B-0F0693D83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462" y="827237"/>
              <a:ext cx="3774801" cy="283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79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3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Junyi</dc:creator>
  <cp:lastModifiedBy>Junyi</cp:lastModifiedBy>
  <cp:revision>20</cp:revision>
  <dcterms:created xsi:type="dcterms:W3CDTF">2017-11-08T14:18:27Z</dcterms:created>
  <dcterms:modified xsi:type="dcterms:W3CDTF">2017-11-08T14:51:11Z</dcterms:modified>
</cp:coreProperties>
</file>