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9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5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83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53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3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7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2AC0-AC7A-47BB-8365-02178B16B72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814E-B75D-4B6C-A195-EA21C5709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um programa em Linguagem 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do </a:t>
            </a:r>
            <a:r>
              <a:rPr lang="pt-BR" dirty="0" err="1"/>
              <a:t>pré</a:t>
            </a:r>
            <a:r>
              <a:rPr lang="pt-BR" dirty="0"/>
              <a:t>-processador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Usada para adicionar uma biblioteca ao programa.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01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b="1" dirty="0" err="1">
                <a:solidFill>
                  <a:srgbClr val="FFFF00"/>
                </a:solidFill>
              </a:rPr>
              <a:t>printf</a:t>
            </a:r>
            <a:r>
              <a:rPr lang="pt-BR" b="1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printf</a:t>
            </a:r>
            <a:r>
              <a:rPr lang="pt-BR" dirty="0"/>
              <a:t>() escreve uma mensagem na </a:t>
            </a:r>
            <a:r>
              <a:rPr lang="pt-BR" b="1" i="1" u="sng" dirty="0">
                <a:solidFill>
                  <a:srgbClr val="FFFF00"/>
                </a:solidFill>
              </a:rPr>
              <a:t>saída padrão</a:t>
            </a:r>
            <a:r>
              <a:rPr lang="pt-BR" dirty="0"/>
              <a:t>.</a:t>
            </a:r>
          </a:p>
          <a:p>
            <a:r>
              <a:rPr lang="pt-BR" dirty="0"/>
              <a:t>Não faz parte da definição da linguagem C.</a:t>
            </a:r>
          </a:p>
          <a:p>
            <a:r>
              <a:rPr lang="pt-BR" dirty="0"/>
              <a:t>Está definida na biblioteca padrão de entrada e saída ( I/O ) do compilador C.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(“mensagem”);</a:t>
            </a:r>
          </a:p>
        </p:txBody>
      </p:sp>
    </p:spTree>
    <p:extLst>
      <p:ext uri="{BB962C8B-B14F-4D97-AF65-F5344CB8AC3E}">
        <p14:creationId xmlns:p14="http://schemas.microsoft.com/office/powerpoint/2010/main" val="157458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92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(“Primeiro programa em C”);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9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sz="3600" dirty="0"/>
              <a:t>BCPL – Basic </a:t>
            </a:r>
            <a:r>
              <a:rPr lang="pt-BR" sz="3600" dirty="0" err="1"/>
              <a:t>Combined</a:t>
            </a:r>
            <a:r>
              <a:rPr lang="pt-BR" sz="3600" dirty="0"/>
              <a:t> </a:t>
            </a:r>
            <a:r>
              <a:rPr lang="pt-BR" sz="3600" dirty="0" err="1"/>
              <a:t>Programming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r>
              <a:rPr lang="pt-BR" sz="3600" dirty="0"/>
              <a:t> (1966)</a:t>
            </a:r>
          </a:p>
          <a:p>
            <a:pPr>
              <a:lnSpc>
                <a:spcPct val="200000"/>
              </a:lnSpc>
            </a:pPr>
            <a:r>
              <a:rPr lang="pt-BR" sz="3600" dirty="0"/>
              <a:t>Criada em 1972 – Dennis M. Ritchie e Ken Thompson</a:t>
            </a:r>
          </a:p>
          <a:p>
            <a:pPr>
              <a:lnSpc>
                <a:spcPct val="200000"/>
              </a:lnSpc>
            </a:pPr>
            <a:r>
              <a:rPr lang="pt-BR" sz="3600" dirty="0"/>
              <a:t>Baseada na Linguagem B criada por Ken Thompson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3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55473"/>
          </a:xfrm>
        </p:spPr>
        <p:txBody>
          <a:bodyPr>
            <a:normAutofit/>
          </a:bodyPr>
          <a:lstStyle/>
          <a:p>
            <a:r>
              <a:rPr lang="pt-BR" dirty="0"/>
              <a:t>Um programa em C consiste em um conjunto de funções.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parâmetros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variaveis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var_tipo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67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menor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1383"/>
            <a:ext cx="10515600" cy="480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pPr marL="0" indent="0">
              <a:buNone/>
            </a:pPr>
            <a:r>
              <a:rPr lang="pt-B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745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É a função que inicia a execução do programa.</a:t>
            </a:r>
          </a:p>
          <a:p>
            <a:pPr>
              <a:lnSpc>
                <a:spcPct val="200000"/>
              </a:lnSpc>
            </a:pPr>
            <a:r>
              <a:rPr lang="pt-BR" dirty="0"/>
              <a:t>Marca o ponto de partida e de término do programa.</a:t>
            </a:r>
          </a:p>
          <a:p>
            <a:pPr>
              <a:lnSpc>
                <a:spcPct val="200000"/>
              </a:lnSpc>
            </a:pPr>
            <a:r>
              <a:rPr lang="pt-BR" dirty="0"/>
              <a:t>Quando terminada, a execução (processo) do programa é terminado.</a:t>
            </a:r>
          </a:p>
          <a:p>
            <a:pPr>
              <a:lnSpc>
                <a:spcPct val="200000"/>
              </a:lnSpc>
            </a:pPr>
            <a:r>
              <a:rPr lang="pt-BR" sz="3600" b="1" i="1" dirty="0">
                <a:solidFill>
                  <a:srgbClr val="FFFF00"/>
                </a:solidFill>
              </a:rPr>
              <a:t>Todo programa em C deve conter a função </a:t>
            </a:r>
            <a:r>
              <a:rPr lang="pt-BR" sz="3600" b="1" i="1" dirty="0" err="1">
                <a:solidFill>
                  <a:srgbClr val="FFFF00"/>
                </a:solidFill>
              </a:rPr>
              <a:t>main</a:t>
            </a:r>
            <a:r>
              <a:rPr lang="pt-BR" sz="3600" b="1" i="1" dirty="0">
                <a:solidFill>
                  <a:srgbClr val="FFFF00"/>
                </a:solidFill>
              </a:rPr>
              <a:t>()!</a:t>
            </a:r>
          </a:p>
        </p:txBody>
      </p:sp>
    </p:spTree>
    <p:extLst>
      <p:ext uri="{BB962C8B-B14F-4D97-AF65-F5344CB8AC3E}">
        <p14:creationId xmlns:p14="http://schemas.microsoft.com/office/powerpoint/2010/main" val="32054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b="1" i="1" dirty="0" err="1"/>
              <a:t>int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função espera um retorno!</a:t>
            </a:r>
          </a:p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() espera um retorno do tipo inteiro.</a:t>
            </a:r>
          </a:p>
          <a:p>
            <a:r>
              <a:rPr lang="pt-BR" dirty="0"/>
              <a:t>O retorno define se a execução continua ou se será terminada.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41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Parênteses (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parênteses mostram ao compilador que aquela definição é de uma função.</a:t>
            </a:r>
          </a:p>
          <a:p>
            <a:r>
              <a:rPr lang="pt-BR" dirty="0"/>
              <a:t>Sem os parênteses o compilador poderia interpretar uma definição de variáveis.</a:t>
            </a:r>
          </a:p>
          <a:p>
            <a:r>
              <a:rPr lang="pt-BR" dirty="0"/>
              <a:t>Dentro dos parênteses podemos definir algumas estruturas chamadas parâmetros.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abreInternet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9993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{ 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pt-BR" dirty="0"/>
              <a:t>Define um bloco de programação vinculado a:</a:t>
            </a:r>
          </a:p>
          <a:p>
            <a:r>
              <a:rPr lang="pt-BR" dirty="0"/>
              <a:t>FUNÇÃO: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 ....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(x &gt; 2)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 ....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2698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Espaços em branco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1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O compilador ignora espaços, tabulações e linhas em branco.</a:t>
            </a:r>
          </a:p>
          <a:p>
            <a:pPr>
              <a:lnSpc>
                <a:spcPct val="200000"/>
              </a:lnSpc>
            </a:pPr>
            <a:r>
              <a:rPr lang="pt-BR" dirty="0"/>
              <a:t>Um comando termina somente com o terminador de comandos.</a:t>
            </a:r>
          </a:p>
          <a:p>
            <a:pPr>
              <a:lnSpc>
                <a:spcPct val="200000"/>
              </a:lnSpc>
            </a:pPr>
            <a:r>
              <a:rPr lang="pt-BR" dirty="0"/>
              <a:t>Usamos o ponto-e-vírgula ( </a:t>
            </a:r>
            <a:r>
              <a:rPr lang="pt-BR" sz="4400" dirty="0">
                <a:solidFill>
                  <a:srgbClr val="FFFF00"/>
                </a:solidFill>
              </a:rPr>
              <a:t>;</a:t>
            </a:r>
            <a:r>
              <a:rPr lang="pt-BR" dirty="0"/>
              <a:t> ) para terminar um comando.</a:t>
            </a:r>
          </a:p>
          <a:p>
            <a:pPr>
              <a:lnSpc>
                <a:spcPct val="200000"/>
              </a:lnSpc>
            </a:pPr>
            <a:r>
              <a:rPr lang="pt-BR" dirty="0"/>
              <a:t>Para terminar uma função usamos as chaves { }</a:t>
            </a:r>
          </a:p>
        </p:txBody>
      </p:sp>
    </p:spTree>
    <p:extLst>
      <p:ext uri="{BB962C8B-B14F-4D97-AF65-F5344CB8AC3E}">
        <p14:creationId xmlns:p14="http://schemas.microsoft.com/office/powerpoint/2010/main" val="271206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324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Estrutura de um programa em Linguagem C</vt:lpstr>
      <vt:lpstr>Linguagem C</vt:lpstr>
      <vt:lpstr>Linguagem C</vt:lpstr>
      <vt:lpstr>Linguagem C – menor programa</vt:lpstr>
      <vt:lpstr>Função main()</vt:lpstr>
      <vt:lpstr>O tipo int</vt:lpstr>
      <vt:lpstr>Parênteses ( )</vt:lpstr>
      <vt:lpstr>Chaves { }</vt:lpstr>
      <vt:lpstr>Espaços em branco</vt:lpstr>
      <vt:lpstr>Diretivas do pré-processador</vt:lpstr>
      <vt:lpstr>Função printf()</vt:lpstr>
      <vt:lpstr>Primeiro programa em C</vt:lpstr>
      <vt:lpstr>Primeiro programa em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um programa em Linguagem C</dc:title>
  <dc:creator>Renato Luiz Gambarato</dc:creator>
  <cp:lastModifiedBy>Renato Luiz Gambarato</cp:lastModifiedBy>
  <cp:revision>10</cp:revision>
  <dcterms:created xsi:type="dcterms:W3CDTF">2016-08-17T17:59:33Z</dcterms:created>
  <dcterms:modified xsi:type="dcterms:W3CDTF">2016-08-17T19:06:53Z</dcterms:modified>
</cp:coreProperties>
</file>