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8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7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2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59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6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6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6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5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7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AF72-A321-4696-B301-6A00A6305DC8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8997-25EE-444C-95F7-6501F6D3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95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Uma variável em C é um espaço de memória reservado para armazenar um certo tipo de dado e tendo um nome para referenciar o seu conteúdo.</a:t>
            </a:r>
          </a:p>
        </p:txBody>
      </p:sp>
    </p:spTree>
    <p:extLst>
      <p:ext uri="{BB962C8B-B14F-4D97-AF65-F5344CB8AC3E}">
        <p14:creationId xmlns:p14="http://schemas.microsoft.com/office/powerpoint/2010/main" val="295816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>
            <a:normAutofit/>
          </a:bodyPr>
          <a:lstStyle/>
          <a:p>
            <a:r>
              <a:rPr lang="pt-BR" dirty="0"/>
              <a:t>Em linguagem C temos 5 tipos básicos de variáveis:</a:t>
            </a:r>
          </a:p>
          <a:p>
            <a:pPr marL="0" indent="0" algn="ctr">
              <a:buNone/>
            </a:pPr>
            <a:r>
              <a:rPr lang="pt-BR" sz="5200" dirty="0"/>
              <a:t>char</a:t>
            </a:r>
          </a:p>
          <a:p>
            <a:pPr marL="0" indent="0" algn="ctr">
              <a:buNone/>
            </a:pPr>
            <a:r>
              <a:rPr lang="pt-BR" sz="5200" dirty="0" err="1"/>
              <a:t>int</a:t>
            </a:r>
            <a:endParaRPr lang="pt-BR" sz="5200" dirty="0"/>
          </a:p>
          <a:p>
            <a:pPr marL="0" indent="0" algn="ctr">
              <a:buNone/>
            </a:pPr>
            <a:r>
              <a:rPr lang="pt-BR" sz="5200" dirty="0" err="1"/>
              <a:t>float</a:t>
            </a:r>
            <a:endParaRPr lang="pt-BR" sz="5200" dirty="0"/>
          </a:p>
          <a:p>
            <a:pPr marL="0" indent="0" algn="ctr">
              <a:buNone/>
            </a:pPr>
            <a:r>
              <a:rPr lang="pt-BR" sz="5200" dirty="0" err="1"/>
              <a:t>double</a:t>
            </a:r>
            <a:endParaRPr lang="pt-BR" sz="5200" dirty="0"/>
          </a:p>
          <a:p>
            <a:pPr marL="0" indent="0" algn="ctr">
              <a:buNone/>
            </a:pPr>
            <a:r>
              <a:rPr lang="pt-BR" sz="5200" dirty="0" err="1"/>
              <a:t>void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74230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24576"/>
              </p:ext>
            </p:extLst>
          </p:nvPr>
        </p:nvGraphicFramePr>
        <p:xfrm>
          <a:off x="838198" y="1825625"/>
          <a:ext cx="861931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9761">
                  <a:extLst>
                    <a:ext uri="{9D8B030D-6E8A-4147-A177-3AD203B41FA5}">
                      <a16:colId xmlns:a16="http://schemas.microsoft.com/office/drawing/2014/main" val="1496540461"/>
                    </a:ext>
                  </a:extLst>
                </a:gridCol>
                <a:gridCol w="1983123">
                  <a:extLst>
                    <a:ext uri="{9D8B030D-6E8A-4147-A177-3AD203B41FA5}">
                      <a16:colId xmlns:a16="http://schemas.microsoft.com/office/drawing/2014/main" val="2917468177"/>
                    </a:ext>
                  </a:extLst>
                </a:gridCol>
                <a:gridCol w="2856426">
                  <a:extLst>
                    <a:ext uri="{9D8B030D-6E8A-4147-A177-3AD203B41FA5}">
                      <a16:colId xmlns:a16="http://schemas.microsoft.com/office/drawing/2014/main" val="631445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7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err="1"/>
                        <a:t>int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err="1"/>
                        <a:t>float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err="1"/>
                        <a:t>double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1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err="1"/>
                        <a:t>void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9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62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 declaração segue o formato:</a:t>
            </a:r>
          </a:p>
          <a:p>
            <a:pPr marL="0" indent="0">
              <a:buNone/>
            </a:pPr>
            <a:r>
              <a:rPr lang="pt-BR" sz="4000" dirty="0"/>
              <a:t>tipo var1, var2, ..., </a:t>
            </a:r>
            <a:r>
              <a:rPr lang="pt-BR" sz="4000" dirty="0" err="1"/>
              <a:t>varN</a:t>
            </a:r>
            <a:r>
              <a:rPr lang="pt-BR" sz="4000" dirty="0"/>
              <a:t>;</a:t>
            </a:r>
          </a:p>
          <a:p>
            <a:endParaRPr lang="pt-BR" sz="4000" dirty="0"/>
          </a:p>
          <a:p>
            <a:pPr marL="0" indent="0">
              <a:buNone/>
            </a:pP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y, z;</a:t>
            </a:r>
          </a:p>
        </p:txBody>
      </p:sp>
    </p:spTree>
    <p:extLst>
      <p:ext uri="{BB962C8B-B14F-4D97-AF65-F5344CB8AC3E}">
        <p14:creationId xmlns:p14="http://schemas.microsoft.com/office/powerpoint/2010/main" val="385551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 diferencia letras maiúsculas de minúsculas.</a:t>
            </a:r>
          </a:p>
          <a:p>
            <a:r>
              <a:rPr lang="pt-BR" dirty="0"/>
              <a:t>Ao definir o nome de uma variável, deve-se prestar atenção à escrita.</a:t>
            </a:r>
          </a:p>
          <a:p>
            <a:r>
              <a:rPr lang="pt-BR" dirty="0"/>
              <a:t>É muito diferente:</a:t>
            </a:r>
          </a:p>
          <a:p>
            <a:pPr marL="457200" lvl="1" indent="0">
              <a:buNone/>
            </a:pPr>
            <a:r>
              <a:rPr lang="pt-BR" dirty="0"/>
              <a:t>VAR</a:t>
            </a:r>
          </a:p>
          <a:p>
            <a:pPr marL="457200" lvl="1" indent="0">
              <a:buNone/>
            </a:pPr>
            <a:r>
              <a:rPr lang="pt-BR" dirty="0"/>
              <a:t>Var</a:t>
            </a:r>
          </a:p>
          <a:p>
            <a:pPr marL="457200" lvl="1" indent="0">
              <a:buNone/>
            </a:pPr>
            <a:r>
              <a:rPr lang="pt-BR" dirty="0"/>
              <a:t>var</a:t>
            </a:r>
          </a:p>
          <a:p>
            <a:pPr marL="457200" lvl="1" indent="0">
              <a:buNone/>
            </a:pPr>
            <a:r>
              <a:rPr lang="pt-BR" dirty="0" err="1"/>
              <a:t>vaR</a:t>
            </a:r>
            <a:endParaRPr lang="pt-BR" dirty="0"/>
          </a:p>
          <a:p>
            <a:r>
              <a:rPr lang="pt-BR" dirty="0"/>
              <a:t>Deve iniciar com uma letra ou o caractere sublinhado ( </a:t>
            </a:r>
            <a:r>
              <a:rPr lang="pt-BR" sz="4000" b="1" dirty="0">
                <a:solidFill>
                  <a:srgbClr val="FFFF00"/>
                </a:solidFill>
              </a:rPr>
              <a:t>_</a:t>
            </a:r>
            <a:r>
              <a:rPr lang="pt-BR" dirty="0"/>
              <a:t> </a:t>
            </a:r>
            <a:r>
              <a:rPr lang="pt-BR" dirty="0" err="1"/>
              <a:t>underline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133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 reservadas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C, algumas palavras não podem ser utilizadas para nomes de variáveis ou funções, pois fazem parte da biblioteca básica.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52546"/>
              </p:ext>
            </p:extLst>
          </p:nvPr>
        </p:nvGraphicFramePr>
        <p:xfrm>
          <a:off x="1892663" y="2896809"/>
          <a:ext cx="81280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856418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8825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4126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03797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07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int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float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double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void</a:t>
                      </a:r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1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long</a:t>
                      </a:r>
                      <a:r>
                        <a:rPr lang="pt-BR" sz="2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signed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unsigned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const</a:t>
                      </a:r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58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volatile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extern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static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register</a:t>
                      </a:r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54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struct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enum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union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typedef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if</a:t>
                      </a:r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else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while</a:t>
                      </a:r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0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sizeof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goto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80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return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main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40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95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das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3503" cy="4351338"/>
          </a:xfrm>
        </p:spPr>
        <p:txBody>
          <a:bodyPr>
            <a:normAutofit/>
          </a:bodyPr>
          <a:lstStyle/>
          <a:p>
            <a:r>
              <a:rPr lang="pt-BR" sz="3200" dirty="0"/>
              <a:t>As variáveis devem conter valores iniciais que são conhecidos e esperados.</a:t>
            </a:r>
          </a:p>
          <a:p>
            <a:r>
              <a:rPr lang="pt-BR" sz="3200" dirty="0"/>
              <a:t>Há duas formas de inicializar uma variável:</a:t>
            </a:r>
          </a:p>
          <a:p>
            <a:pPr lvl="1"/>
            <a:r>
              <a:rPr lang="pt-BR" sz="2800" dirty="0"/>
              <a:t>Na definição</a:t>
            </a:r>
          </a:p>
          <a:p>
            <a:pPr marL="457200" lvl="1" indent="0">
              <a:buNone/>
            </a:pPr>
            <a:r>
              <a:rPr lang="pt-BR" sz="2800" dirty="0"/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457200" lvl="1" indent="0">
              <a:buNone/>
            </a:pPr>
            <a:endParaRPr lang="pt-BR" sz="2800" dirty="0"/>
          </a:p>
          <a:p>
            <a:pPr lvl="1"/>
            <a:r>
              <a:rPr lang="pt-BR" sz="2800" dirty="0"/>
              <a:t>De forma separada</a:t>
            </a:r>
          </a:p>
          <a:p>
            <a:pPr marL="457200" lvl="1" indent="0">
              <a:buNone/>
            </a:pPr>
            <a:r>
              <a:rPr lang="pt-BR" sz="2800" dirty="0"/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457200" lvl="1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y = 3;</a:t>
            </a:r>
          </a:p>
        </p:txBody>
      </p:sp>
    </p:spTree>
    <p:extLst>
      <p:ext uri="{BB962C8B-B14F-4D97-AF65-F5344CB8AC3E}">
        <p14:creationId xmlns:p14="http://schemas.microsoft.com/office/powerpoint/2010/main" val="199025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texto explicativo que é ignorado pelo compilador.</a:t>
            </a:r>
          </a:p>
          <a:p>
            <a:r>
              <a:rPr lang="pt-BR" dirty="0"/>
              <a:t>Para adicionar um comentário no código utilizamos as estruturas:</a:t>
            </a:r>
          </a:p>
          <a:p>
            <a:pPr lvl="1"/>
            <a:r>
              <a:rPr lang="pt-BR" dirty="0"/>
              <a:t>Linha única   //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x; //variável x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Várias linhas  /* */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y; /* este é um comentário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  foi escrito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em várias linhas     */</a:t>
            </a:r>
          </a:p>
        </p:txBody>
      </p:sp>
    </p:spTree>
    <p:extLst>
      <p:ext uri="{BB962C8B-B14F-4D97-AF65-F5344CB8AC3E}">
        <p14:creationId xmlns:p14="http://schemas.microsoft.com/office/powerpoint/2010/main" val="31924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267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Variáveis</vt:lpstr>
      <vt:lpstr>Definição</vt:lpstr>
      <vt:lpstr>Tipos de dados</vt:lpstr>
      <vt:lpstr>Tipos de dados</vt:lpstr>
      <vt:lpstr>Declaração de variáveis</vt:lpstr>
      <vt:lpstr>Nomes de variáveis</vt:lpstr>
      <vt:lpstr>Palavras reservadas</vt:lpstr>
      <vt:lpstr>Inicialização das variáveis</vt:lpstr>
      <vt:lpstr>Comentários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Variáveis</dc:title>
  <dc:creator>Renato Luiz Gambarato</dc:creator>
  <cp:lastModifiedBy>Renato Luiz Gambarato</cp:lastModifiedBy>
  <cp:revision>9</cp:revision>
  <dcterms:created xsi:type="dcterms:W3CDTF">2016-08-18T18:05:40Z</dcterms:created>
  <dcterms:modified xsi:type="dcterms:W3CDTF">2016-08-18T19:01:50Z</dcterms:modified>
</cp:coreProperties>
</file>